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9" r:id="rId3"/>
    <p:sldId id="329" r:id="rId4"/>
    <p:sldId id="257" r:id="rId5"/>
    <p:sldId id="261" r:id="rId6"/>
    <p:sldId id="262" r:id="rId7"/>
    <p:sldId id="263" r:id="rId8"/>
    <p:sldId id="264" r:id="rId9"/>
    <p:sldId id="332" r:id="rId10"/>
    <p:sldId id="340" r:id="rId11"/>
    <p:sldId id="338" r:id="rId12"/>
    <p:sldId id="259" r:id="rId13"/>
    <p:sldId id="297" r:id="rId14"/>
    <p:sldId id="298" r:id="rId15"/>
    <p:sldId id="299" r:id="rId16"/>
    <p:sldId id="343" r:id="rId17"/>
    <p:sldId id="344" r:id="rId18"/>
    <p:sldId id="313" r:id="rId19"/>
    <p:sldId id="342" r:id="rId20"/>
    <p:sldId id="260" r:id="rId21"/>
    <p:sldId id="279" r:id="rId22"/>
    <p:sldId id="280" r:id="rId23"/>
    <p:sldId id="281" r:id="rId24"/>
    <p:sldId id="282" r:id="rId25"/>
    <p:sldId id="266" r:id="rId26"/>
    <p:sldId id="267" r:id="rId27"/>
    <p:sldId id="284" r:id="rId28"/>
    <p:sldId id="285" r:id="rId29"/>
    <p:sldId id="286" r:id="rId30"/>
    <p:sldId id="287" r:id="rId31"/>
    <p:sldId id="288" r:id="rId32"/>
    <p:sldId id="289" r:id="rId33"/>
    <p:sldId id="291" r:id="rId34"/>
    <p:sldId id="292" r:id="rId35"/>
    <p:sldId id="293" r:id="rId36"/>
    <p:sldId id="312" r:id="rId37"/>
    <p:sldId id="300" r:id="rId38"/>
    <p:sldId id="296" r:id="rId39"/>
    <p:sldId id="295" r:id="rId40"/>
    <p:sldId id="314" r:id="rId41"/>
    <p:sldId id="310" r:id="rId42"/>
    <p:sldId id="327" r:id="rId43"/>
    <p:sldId id="272" r:id="rId44"/>
  </p:sldIdLst>
  <p:sldSz cx="12192000" cy="6858000"/>
  <p:notesSz cx="6797675" cy="987266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ADE"/>
    <a:srgbClr val="F47F0A"/>
    <a:srgbClr val="0094C8"/>
    <a:srgbClr val="000000"/>
    <a:srgbClr val="00CAFD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72" y="72"/>
      </p:cViewPr>
      <p:guideLst>
        <p:guide orient="horz" pos="2137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7:45:25.0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29078 2832 16383 0 0,'0'-10'0'0'0,"-5"7"0"0"0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120559-1600-4D0F-83A4-B881F8749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7670F42-DE36-474F-B009-89D2784316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0202DE-4B2B-4582-A689-95088949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23/09/2024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E005C7-F86D-47D1-9E9A-FF6E209F3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B21433-4632-4018-A803-2E65387A1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9426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7BDC14-BD18-4E8A-AA1E-1222E4148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14E3E52-4239-41D1-88BA-82ABA83987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3453E7-6882-466E-9153-C74735162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23/09/2024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C54C12-B262-4793-BC78-C19F829DF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9C21B9-B8B2-4769-AE1B-ADA3C895E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4779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BBFCE7E-DC64-43EF-8E4F-36A71DC0D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D6A2FA1-1909-4B3B-BE3D-40B26D298B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80A1D4-8E31-4D30-969F-2ABC07F34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23/09/2024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63D8E41-C054-4D91-B779-936CA5B72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E0632A-F15A-47FB-BFCC-F45C97F86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750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B2F63C-7285-44DE-A205-AEBB12D47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8C1510-13F8-4D65-A206-01DC2FA1C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505F1A-50CD-4F90-BC33-03A557E98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23/09/2024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C16EB2-C9EB-4ACC-A7F9-D5E64E52C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CEF105-2897-4F5D-82AB-263E36BD1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0669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EAC1D0-3B07-4378-BF9B-241CA04B7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F51BEE-F782-4C17-902D-5F23B80EE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EB7AFD-DB1B-4280-A295-575A1A5B5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23/09/2024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0C1D72-E0C7-4851-A2DD-095E26CB0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FCD692-6CA1-427C-9470-7B00B42A4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1664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B6B21A-2855-4DB7-A7CB-525F134FD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DCA4F4-7583-45A1-9D06-6D913C62F4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B6D0ED-88DD-4E7A-AE77-E588240F2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5B63F3B-B68C-4773-89B6-8C8329B12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23/09/2024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8F9E27-01BE-4C1E-8F1E-3C6B63C8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6B68A9-9132-4B41-B470-5FE40C5F0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1680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BB986E-F4CA-4731-9D08-1A4F29FAD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00B3E2E-6F26-4A6F-873D-D519DBAEA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3F39A3-A191-4A9A-9C48-B0C3FA469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EECC318-19D5-404E-8546-EAFB789232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0BDEE5E-D0BF-4665-9B2B-76AE050E7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D998C4A-7B04-478A-9F21-2A2B41A8B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23/09/2024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6B5AF70-9540-42DB-B7C9-B98D838BF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D05632E-97A3-4A2A-9148-7A358965E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4594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C887FE-7C2F-4744-A11F-332E0E792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58667CA-7FD8-4675-8842-E2F82D904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23/09/2024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B508977-7D61-40A8-8F62-AB8A944FD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940863F-4ACC-494F-9113-500B90FF1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4412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F965AE2-E745-4AC5-8268-142C08A39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23/09/2024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2843EDA-AFBA-4F24-9A61-32E5E3917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9DC409-3B97-47D1-87B5-87B559C8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6648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590111-7047-44DD-82AC-CEF26223B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500E0B-6E83-40F2-BE2A-1D23B8E40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3C2888A-995D-42B4-B1B4-E1DF4E8702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090A64D-3427-4465-B59B-2A1D376A4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23/09/2024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E729AD-18E4-4C00-BFD3-65BA1A4FC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E435DB5-C5A3-4D94-9F2E-CDE7B77F3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6240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E05C89-A652-4174-A475-84E95CF06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93EAC3A-18D1-47BD-BBA0-E3B1F556F2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C29AE27-3177-4D5D-9A6F-72DDE26CEA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B7AB07E-8DF8-4FC4-9E9E-5C05B337A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23/09/2024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AABA3D-1B42-4476-AAD6-7D44AC0B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FBFCFC-504B-452C-AD76-E2F06CAF0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4778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DDC1E45-1F0F-4345-B7EA-061CCE35C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4B8A302-74AA-4AF9-8E7D-909B7640F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F714C2-F396-4A20-8D16-847C95F427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43C77-3E4B-4B4D-9666-C88C00C25CD5}" type="datetimeFigureOut">
              <a:rPr lang="es-ES" smtClean="0"/>
              <a:t>23/09/2024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BE01F5-5DE8-43FE-870D-7C45F86A0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C05EAD-E7A5-4504-A11A-3679B8BDC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348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customXml" Target="../ink/ink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49.jpg"/><Relationship Id="rId9" Type="http://schemas.openxmlformats.org/officeDocument/2006/relationships/image" Target="../media/image54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49.jpg"/><Relationship Id="rId9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49.jpg"/><Relationship Id="rId9" Type="http://schemas.openxmlformats.org/officeDocument/2006/relationships/image" Target="../media/image54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10" Type="http://schemas.openxmlformats.org/officeDocument/2006/relationships/image" Target="../media/image56.jpg"/><Relationship Id="rId4" Type="http://schemas.openxmlformats.org/officeDocument/2006/relationships/image" Target="../media/image49.jpg"/><Relationship Id="rId9" Type="http://schemas.openxmlformats.org/officeDocument/2006/relationships/image" Target="../media/image55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11" Type="http://schemas.openxmlformats.org/officeDocument/2006/relationships/image" Target="../media/image58.jpg"/><Relationship Id="rId5" Type="http://schemas.openxmlformats.org/officeDocument/2006/relationships/image" Target="../media/image50.png"/><Relationship Id="rId10" Type="http://schemas.openxmlformats.org/officeDocument/2006/relationships/image" Target="../media/image56.jpg"/><Relationship Id="rId4" Type="http://schemas.openxmlformats.org/officeDocument/2006/relationships/image" Target="../media/image49.jpg"/><Relationship Id="rId9" Type="http://schemas.openxmlformats.org/officeDocument/2006/relationships/image" Target="../media/image5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9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g"/><Relationship Id="rId4" Type="http://schemas.openxmlformats.org/officeDocument/2006/relationships/image" Target="../media/image5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tiff"/><Relationship Id="rId7" Type="http://schemas.openxmlformats.org/officeDocument/2006/relationships/image" Target="../media/image80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10" Type="http://schemas.openxmlformats.org/officeDocument/2006/relationships/image" Target="../media/image83.png"/><Relationship Id="rId4" Type="http://schemas.openxmlformats.org/officeDocument/2006/relationships/image" Target="../media/image77.jpeg"/><Relationship Id="rId9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Relationship Id="rId9" Type="http://schemas.openxmlformats.org/officeDocument/2006/relationships/image" Target="../media/image91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openxmlformats.org/officeDocument/2006/relationships/image" Target="../media/image105.png"/><Relationship Id="rId3" Type="http://schemas.openxmlformats.org/officeDocument/2006/relationships/image" Target="../media/image95.png"/><Relationship Id="rId7" Type="http://schemas.openxmlformats.org/officeDocument/2006/relationships/image" Target="../media/image99.gif"/><Relationship Id="rId12" Type="http://schemas.openxmlformats.org/officeDocument/2006/relationships/image" Target="../media/image104.png"/><Relationship Id="rId2" Type="http://schemas.openxmlformats.org/officeDocument/2006/relationships/image" Target="../media/image94.png"/><Relationship Id="rId16" Type="http://schemas.openxmlformats.org/officeDocument/2006/relationships/image" Target="../media/image10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5" Type="http://schemas.openxmlformats.org/officeDocument/2006/relationships/image" Target="../media/image107.jpeg"/><Relationship Id="rId10" Type="http://schemas.openxmlformats.org/officeDocument/2006/relationships/image" Target="../media/image102.jpe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sv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svg"/><Relationship Id="rId4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F2E4F364-5B72-4F1A-AF82-35CF5AC9885D}"/>
              </a:ext>
            </a:extLst>
          </p:cNvPr>
          <p:cNvSpPr/>
          <p:nvPr/>
        </p:nvSpPr>
        <p:spPr>
          <a:xfrm>
            <a:off x="255639" y="387928"/>
            <a:ext cx="11603851" cy="6170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C86D67F9-845D-4A9E-96B6-3D559F481FAB}"/>
              </a:ext>
            </a:extLst>
          </p:cNvPr>
          <p:cNvSpPr/>
          <p:nvPr/>
        </p:nvSpPr>
        <p:spPr>
          <a:xfrm>
            <a:off x="262722" y="387928"/>
            <a:ext cx="5081872" cy="5491762"/>
          </a:xfrm>
          <a:custGeom>
            <a:avLst/>
            <a:gdLst>
              <a:gd name="connsiteX0" fmla="*/ 0 w 4920317"/>
              <a:gd name="connsiteY0" fmla="*/ 0 h 5379817"/>
              <a:gd name="connsiteX1" fmla="*/ 4302156 w 4920317"/>
              <a:gd name="connsiteY1" fmla="*/ 0 h 5379817"/>
              <a:gd name="connsiteX2" fmla="*/ 4364488 w 4920317"/>
              <a:gd name="connsiteY2" fmla="*/ 84161 h 5379817"/>
              <a:gd name="connsiteX3" fmla="*/ 4920317 w 4920317"/>
              <a:gd name="connsiteY3" fmla="*/ 1844093 h 5379817"/>
              <a:gd name="connsiteX4" fmla="*/ 725015 w 4920317"/>
              <a:gd name="connsiteY4" fmla="*/ 5379817 h 5379817"/>
              <a:gd name="connsiteX5" fmla="*/ 296069 w 4920317"/>
              <a:gd name="connsiteY5" fmla="*/ 5361562 h 5379817"/>
              <a:gd name="connsiteX6" fmla="*/ 0 w 4920317"/>
              <a:gd name="connsiteY6" fmla="*/ 5323481 h 537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20317" h="5379817">
                <a:moveTo>
                  <a:pt x="0" y="0"/>
                </a:moveTo>
                <a:lnTo>
                  <a:pt x="4302156" y="0"/>
                </a:lnTo>
                <a:lnTo>
                  <a:pt x="4364488" y="84161"/>
                </a:lnTo>
                <a:cubicBezTo>
                  <a:pt x="4718089" y="602424"/>
                  <a:pt x="4920317" y="1203354"/>
                  <a:pt x="4920317" y="1844093"/>
                </a:cubicBezTo>
                <a:cubicBezTo>
                  <a:pt x="4920317" y="3796820"/>
                  <a:pt x="3042016" y="5379817"/>
                  <a:pt x="725015" y="5379817"/>
                </a:cubicBezTo>
                <a:cubicBezTo>
                  <a:pt x="580202" y="5379817"/>
                  <a:pt x="437104" y="5373634"/>
                  <a:pt x="296069" y="5361562"/>
                </a:cubicBezTo>
                <a:lnTo>
                  <a:pt x="0" y="5323481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B0D580A4-CA7C-4FD6-977A-9E6E10475AD9}"/>
              </a:ext>
            </a:extLst>
          </p:cNvPr>
          <p:cNvSpPr/>
          <p:nvPr/>
        </p:nvSpPr>
        <p:spPr>
          <a:xfrm>
            <a:off x="272554" y="387928"/>
            <a:ext cx="2832954" cy="3614944"/>
          </a:xfrm>
          <a:custGeom>
            <a:avLst/>
            <a:gdLst>
              <a:gd name="connsiteX0" fmla="*/ 0 w 2789383"/>
              <a:gd name="connsiteY0" fmla="*/ 0 h 3563361"/>
              <a:gd name="connsiteX1" fmla="*/ 2254846 w 2789383"/>
              <a:gd name="connsiteY1" fmla="*/ 0 h 3563361"/>
              <a:gd name="connsiteX2" fmla="*/ 2383196 w 2789383"/>
              <a:gd name="connsiteY2" fmla="*/ 157642 h 3563361"/>
              <a:gd name="connsiteX3" fmla="*/ 2789383 w 2789383"/>
              <a:gd name="connsiteY3" fmla="*/ 1378961 h 3563361"/>
              <a:gd name="connsiteX4" fmla="*/ 411019 w 2789383"/>
              <a:gd name="connsiteY4" fmla="*/ 3563361 h 3563361"/>
              <a:gd name="connsiteX5" fmla="*/ 167845 w 2789383"/>
              <a:gd name="connsiteY5" fmla="*/ 3552083 h 3563361"/>
              <a:gd name="connsiteX6" fmla="*/ 0 w 2789383"/>
              <a:gd name="connsiteY6" fmla="*/ 3528556 h 3563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9383" h="3563361">
                <a:moveTo>
                  <a:pt x="0" y="0"/>
                </a:moveTo>
                <a:lnTo>
                  <a:pt x="2254846" y="0"/>
                </a:lnTo>
                <a:lnTo>
                  <a:pt x="2383196" y="157642"/>
                </a:lnTo>
                <a:cubicBezTo>
                  <a:pt x="2639642" y="506275"/>
                  <a:pt x="2789383" y="926557"/>
                  <a:pt x="2789383" y="1378961"/>
                </a:cubicBezTo>
                <a:cubicBezTo>
                  <a:pt x="2789383" y="2585372"/>
                  <a:pt x="1724553" y="3563361"/>
                  <a:pt x="411019" y="3563361"/>
                </a:cubicBezTo>
                <a:cubicBezTo>
                  <a:pt x="328923" y="3563361"/>
                  <a:pt x="247799" y="3559541"/>
                  <a:pt x="167845" y="3552083"/>
                </a:cubicBezTo>
                <a:lnTo>
                  <a:pt x="0" y="3528556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D9BDB6F-1964-46D2-8C6E-79082BBC523A}"/>
              </a:ext>
            </a:extLst>
          </p:cNvPr>
          <p:cNvGrpSpPr/>
          <p:nvPr/>
        </p:nvGrpSpPr>
        <p:grpSpPr>
          <a:xfrm rot="10800000">
            <a:off x="9929244" y="4438219"/>
            <a:ext cx="1930246" cy="2110509"/>
            <a:chOff x="6257636" y="1060881"/>
            <a:chExt cx="4920317" cy="5379820"/>
          </a:xfrm>
        </p:grpSpPr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65D294E6-622A-4A59-806C-489FEF1C2886}"/>
                </a:ext>
              </a:extLst>
            </p:cNvPr>
            <p:cNvSpPr/>
            <p:nvPr/>
          </p:nvSpPr>
          <p:spPr>
            <a:xfrm>
              <a:off x="6257636" y="1060884"/>
              <a:ext cx="4920317" cy="5379817"/>
            </a:xfrm>
            <a:custGeom>
              <a:avLst/>
              <a:gdLst>
                <a:gd name="connsiteX0" fmla="*/ 0 w 4920317"/>
                <a:gd name="connsiteY0" fmla="*/ 0 h 5379817"/>
                <a:gd name="connsiteX1" fmla="*/ 4302156 w 4920317"/>
                <a:gd name="connsiteY1" fmla="*/ 0 h 5379817"/>
                <a:gd name="connsiteX2" fmla="*/ 4364488 w 4920317"/>
                <a:gd name="connsiteY2" fmla="*/ 84161 h 5379817"/>
                <a:gd name="connsiteX3" fmla="*/ 4920317 w 4920317"/>
                <a:gd name="connsiteY3" fmla="*/ 1844093 h 5379817"/>
                <a:gd name="connsiteX4" fmla="*/ 725015 w 4920317"/>
                <a:gd name="connsiteY4" fmla="*/ 5379817 h 5379817"/>
                <a:gd name="connsiteX5" fmla="*/ 296069 w 4920317"/>
                <a:gd name="connsiteY5" fmla="*/ 5361562 h 5379817"/>
                <a:gd name="connsiteX6" fmla="*/ 0 w 4920317"/>
                <a:gd name="connsiteY6" fmla="*/ 5323481 h 5379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20317" h="5379817">
                  <a:moveTo>
                    <a:pt x="0" y="0"/>
                  </a:moveTo>
                  <a:lnTo>
                    <a:pt x="4302156" y="0"/>
                  </a:lnTo>
                  <a:lnTo>
                    <a:pt x="4364488" y="84161"/>
                  </a:lnTo>
                  <a:cubicBezTo>
                    <a:pt x="4718089" y="602424"/>
                    <a:pt x="4920317" y="1203354"/>
                    <a:pt x="4920317" y="1844093"/>
                  </a:cubicBezTo>
                  <a:cubicBezTo>
                    <a:pt x="4920317" y="3796820"/>
                    <a:pt x="3042016" y="5379817"/>
                    <a:pt x="725015" y="5379817"/>
                  </a:cubicBezTo>
                  <a:cubicBezTo>
                    <a:pt x="580202" y="5379817"/>
                    <a:pt x="437104" y="5373634"/>
                    <a:pt x="296069" y="5361562"/>
                  </a:cubicBezTo>
                  <a:lnTo>
                    <a:pt x="0" y="5323481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2DCA5B2D-84A8-40BF-BAAB-F64C46B7D17D}"/>
                </a:ext>
              </a:extLst>
            </p:cNvPr>
            <p:cNvSpPr/>
            <p:nvPr/>
          </p:nvSpPr>
          <p:spPr>
            <a:xfrm>
              <a:off x="6257636" y="1060881"/>
              <a:ext cx="2789383" cy="3563360"/>
            </a:xfrm>
            <a:custGeom>
              <a:avLst/>
              <a:gdLst>
                <a:gd name="connsiteX0" fmla="*/ 0 w 2789383"/>
                <a:gd name="connsiteY0" fmla="*/ 0 h 3563361"/>
                <a:gd name="connsiteX1" fmla="*/ 2254846 w 2789383"/>
                <a:gd name="connsiteY1" fmla="*/ 0 h 3563361"/>
                <a:gd name="connsiteX2" fmla="*/ 2383196 w 2789383"/>
                <a:gd name="connsiteY2" fmla="*/ 157642 h 3563361"/>
                <a:gd name="connsiteX3" fmla="*/ 2789383 w 2789383"/>
                <a:gd name="connsiteY3" fmla="*/ 1378961 h 3563361"/>
                <a:gd name="connsiteX4" fmla="*/ 411019 w 2789383"/>
                <a:gd name="connsiteY4" fmla="*/ 3563361 h 3563361"/>
                <a:gd name="connsiteX5" fmla="*/ 167845 w 2789383"/>
                <a:gd name="connsiteY5" fmla="*/ 3552083 h 3563361"/>
                <a:gd name="connsiteX6" fmla="*/ 0 w 2789383"/>
                <a:gd name="connsiteY6" fmla="*/ 3528556 h 3563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9383" h="3563361">
                  <a:moveTo>
                    <a:pt x="0" y="0"/>
                  </a:moveTo>
                  <a:lnTo>
                    <a:pt x="2254846" y="0"/>
                  </a:lnTo>
                  <a:lnTo>
                    <a:pt x="2383196" y="157642"/>
                  </a:lnTo>
                  <a:cubicBezTo>
                    <a:pt x="2639642" y="506275"/>
                    <a:pt x="2789383" y="926557"/>
                    <a:pt x="2789383" y="1378961"/>
                  </a:cubicBezTo>
                  <a:cubicBezTo>
                    <a:pt x="2789383" y="2585372"/>
                    <a:pt x="1724553" y="3563361"/>
                    <a:pt x="411019" y="3563361"/>
                  </a:cubicBezTo>
                  <a:cubicBezTo>
                    <a:pt x="328923" y="3563361"/>
                    <a:pt x="247799" y="3559541"/>
                    <a:pt x="167845" y="3552083"/>
                  </a:cubicBezTo>
                  <a:lnTo>
                    <a:pt x="0" y="3528556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E0490BE0-43CD-42BF-A4D7-46FF0E608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870" y="516769"/>
            <a:ext cx="2119038" cy="119195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976BC51-272E-47DE-999A-CD03AFD4F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772" y="4941244"/>
            <a:ext cx="1930246" cy="1930246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1049824C-0D26-4B00-A916-99DE6AF727F2}"/>
              </a:ext>
            </a:extLst>
          </p:cNvPr>
          <p:cNvSpPr/>
          <p:nvPr/>
        </p:nvSpPr>
        <p:spPr>
          <a:xfrm>
            <a:off x="5861645" y="1837569"/>
            <a:ext cx="53085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Centro Formación</a:t>
            </a:r>
          </a:p>
          <a:p>
            <a:pPr algn="ctr"/>
            <a:r>
              <a:rPr lang="es-E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SOMORROSTRO</a:t>
            </a:r>
            <a:endParaRPr lang="es-E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A760F0DD-2B8C-40F9-84D0-1BBAA009C5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03"/>
          <a:stretch/>
        </p:blipFill>
        <p:spPr>
          <a:xfrm>
            <a:off x="6665821" y="5601703"/>
            <a:ext cx="2783087" cy="71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0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6" grpId="0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EB355E8E-AF77-44EF-B88D-64D7BAAF4A84}"/>
              </a:ext>
            </a:extLst>
          </p:cNvPr>
          <p:cNvSpPr/>
          <p:nvPr/>
        </p:nvSpPr>
        <p:spPr>
          <a:xfrm>
            <a:off x="802981" y="404184"/>
            <a:ext cx="82212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Alumnado Curso 2024/2025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415D7653-A39E-4631-AC4B-F3C7C031C6FE}"/>
              </a:ext>
            </a:extLst>
          </p:cNvPr>
          <p:cNvSpPr/>
          <p:nvPr/>
        </p:nvSpPr>
        <p:spPr>
          <a:xfrm>
            <a:off x="6618514" y="1349829"/>
            <a:ext cx="4572000" cy="4474028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2FE7A511-8965-4C5B-AB59-17540E1F734D}"/>
              </a:ext>
            </a:extLst>
          </p:cNvPr>
          <p:cNvGrpSpPr/>
          <p:nvPr/>
        </p:nvGrpSpPr>
        <p:grpSpPr>
          <a:xfrm>
            <a:off x="1284514" y="1624599"/>
            <a:ext cx="4811486" cy="3924487"/>
            <a:chOff x="1284514" y="1624599"/>
            <a:chExt cx="4811486" cy="3924487"/>
          </a:xfrm>
        </p:grpSpPr>
        <p:sp>
          <p:nvSpPr>
            <p:cNvPr id="28" name="Rectangle 8">
              <a:extLst>
                <a:ext uri="{FF2B5EF4-FFF2-40B4-BE49-F238E27FC236}">
                  <a16:creationId xmlns:a16="http://schemas.microsoft.com/office/drawing/2014/main" id="{44175A1B-10B0-4C27-B35F-AC9589B00834}"/>
                </a:ext>
              </a:extLst>
            </p:cNvPr>
            <p:cNvSpPr/>
            <p:nvPr/>
          </p:nvSpPr>
          <p:spPr>
            <a:xfrm>
              <a:off x="1284514" y="1624599"/>
              <a:ext cx="4811486" cy="3924487"/>
            </a:xfrm>
            <a:prstGeom prst="rect">
              <a:avLst/>
            </a:prstGeom>
            <a:solidFill>
              <a:srgbClr val="0094C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66">
              <a:extLst>
                <a:ext uri="{FF2B5EF4-FFF2-40B4-BE49-F238E27FC236}">
                  <a16:creationId xmlns:a16="http://schemas.microsoft.com/office/drawing/2014/main" id="{E6063D77-B54D-426B-AEB7-B7A9C05ED17B}"/>
                </a:ext>
              </a:extLst>
            </p:cNvPr>
            <p:cNvSpPr txBox="1"/>
            <p:nvPr/>
          </p:nvSpPr>
          <p:spPr>
            <a:xfrm>
              <a:off x="1502229" y="1964430"/>
              <a:ext cx="44413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FORMACIÓN REGLADA</a:t>
              </a:r>
            </a:p>
          </p:txBody>
        </p:sp>
        <p:sp>
          <p:nvSpPr>
            <p:cNvPr id="33" name="TextBox 71">
              <a:extLst>
                <a:ext uri="{FF2B5EF4-FFF2-40B4-BE49-F238E27FC236}">
                  <a16:creationId xmlns:a16="http://schemas.microsoft.com/office/drawing/2014/main" id="{4CEC4C68-CC39-4FD3-8B4E-1F3B4E68CDB5}"/>
                </a:ext>
              </a:extLst>
            </p:cNvPr>
            <p:cNvSpPr txBox="1"/>
            <p:nvPr/>
          </p:nvSpPr>
          <p:spPr>
            <a:xfrm>
              <a:off x="1615613" y="2742539"/>
              <a:ext cx="419735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2075" indent="-92075"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chemeClr val="bg1">
                      <a:lumMod val="95000"/>
                    </a:schemeClr>
                  </a:solidFill>
                </a:rPr>
                <a:t>ESO: 434</a:t>
              </a:r>
            </a:p>
            <a:p>
              <a:pPr marL="92075" indent="-92075">
                <a:buFont typeface="Arial" panose="020B0604020202020204" pitchFamily="34" charset="0"/>
                <a:buChar char="•"/>
              </a:pPr>
              <a:r>
                <a:rPr lang="en-US" sz="2400" b="1" dirty="0" err="1">
                  <a:solidFill>
                    <a:schemeClr val="bg1">
                      <a:lumMod val="95000"/>
                    </a:schemeClr>
                  </a:solidFill>
                </a:rPr>
                <a:t>Bachillerato</a:t>
              </a:r>
              <a:r>
                <a:rPr lang="en-US" sz="2400" b="1" dirty="0">
                  <a:solidFill>
                    <a:schemeClr val="bg1">
                      <a:lumMod val="95000"/>
                    </a:schemeClr>
                  </a:solidFill>
                </a:rPr>
                <a:t>: 399</a:t>
              </a:r>
            </a:p>
            <a:p>
              <a:pPr marL="92075" indent="-92075"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chemeClr val="bg1">
                      <a:lumMod val="95000"/>
                    </a:schemeClr>
                  </a:solidFill>
                </a:rPr>
                <a:t>FP: 1347 </a:t>
              </a:r>
              <a:r>
                <a:rPr lang="en-US" b="1" i="1" dirty="0">
                  <a:solidFill>
                    <a:schemeClr val="bg1">
                      <a:lumMod val="95000"/>
                    </a:schemeClr>
                  </a:solidFill>
                </a:rPr>
                <a:t>(FP GRADO BÁSICO, GRADO MEDIO Y GRADO SUPERIOR)</a:t>
              </a:r>
              <a:endParaRPr lang="en-US" sz="2400" b="1" i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4" name="TextBox 71">
              <a:extLst>
                <a:ext uri="{FF2B5EF4-FFF2-40B4-BE49-F238E27FC236}">
                  <a16:creationId xmlns:a16="http://schemas.microsoft.com/office/drawing/2014/main" id="{0DDDCAB9-632D-424E-8D7F-83A5DDD8A72F}"/>
                </a:ext>
              </a:extLst>
            </p:cNvPr>
            <p:cNvSpPr txBox="1"/>
            <p:nvPr/>
          </p:nvSpPr>
          <p:spPr>
            <a:xfrm>
              <a:off x="1502229" y="4886925"/>
              <a:ext cx="44413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  <a:solidFill>
                    <a:schemeClr val="bg1"/>
                  </a:solidFill>
                </a:rPr>
                <a:t>TOTAL: 2.181 </a:t>
              </a:r>
              <a:r>
                <a:rPr lang="en-US" sz="2800" b="1" dirty="0" err="1">
                  <a:ln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  <a:solidFill>
                    <a:schemeClr val="bg1"/>
                  </a:solidFill>
                </a:rPr>
                <a:t>estudiantes</a:t>
              </a:r>
              <a:endParaRPr lang="en-US" sz="2800" b="1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1146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EB355E8E-AF77-44EF-B88D-64D7BAAF4A84}"/>
              </a:ext>
            </a:extLst>
          </p:cNvPr>
          <p:cNvSpPr/>
          <p:nvPr/>
        </p:nvSpPr>
        <p:spPr>
          <a:xfrm>
            <a:off x="802981" y="404184"/>
            <a:ext cx="82212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Alumnado Curso 2024/2025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415D7653-A39E-4631-AC4B-F3C7C031C6FE}"/>
              </a:ext>
            </a:extLst>
          </p:cNvPr>
          <p:cNvSpPr/>
          <p:nvPr/>
        </p:nvSpPr>
        <p:spPr>
          <a:xfrm rot="16200000">
            <a:off x="1034142" y="1360715"/>
            <a:ext cx="4572000" cy="4474028"/>
          </a:xfrm>
          <a:prstGeom prst="ellipse">
            <a:avLst/>
          </a:prstGeom>
          <a:blipFill dpi="0" rotWithShape="0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97AB85E3-426F-4A3A-89A8-42B59DE1DAA2}"/>
              </a:ext>
            </a:extLst>
          </p:cNvPr>
          <p:cNvGrpSpPr/>
          <p:nvPr/>
        </p:nvGrpSpPr>
        <p:grpSpPr>
          <a:xfrm>
            <a:off x="6351402" y="1635484"/>
            <a:ext cx="4811486" cy="3924487"/>
            <a:chOff x="1284514" y="1624599"/>
            <a:chExt cx="4811486" cy="3924487"/>
          </a:xfrm>
        </p:grpSpPr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F70F008E-E1E2-4D8F-B26F-FEB6002DC7FE}"/>
                </a:ext>
              </a:extLst>
            </p:cNvPr>
            <p:cNvSpPr/>
            <p:nvPr/>
          </p:nvSpPr>
          <p:spPr>
            <a:xfrm>
              <a:off x="1284514" y="1624599"/>
              <a:ext cx="4811486" cy="39244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66">
              <a:extLst>
                <a:ext uri="{FF2B5EF4-FFF2-40B4-BE49-F238E27FC236}">
                  <a16:creationId xmlns:a16="http://schemas.microsoft.com/office/drawing/2014/main" id="{3B2275FF-4571-4B8C-A5FB-7E7771388788}"/>
                </a:ext>
              </a:extLst>
            </p:cNvPr>
            <p:cNvSpPr txBox="1"/>
            <p:nvPr/>
          </p:nvSpPr>
          <p:spPr>
            <a:xfrm>
              <a:off x="1579096" y="1798929"/>
              <a:ext cx="444137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FORMACIÓN PARA EL EMPLEO</a:t>
              </a:r>
            </a:p>
          </p:txBody>
        </p:sp>
        <p:sp>
          <p:nvSpPr>
            <p:cNvPr id="16" name="TextBox 71">
              <a:extLst>
                <a:ext uri="{FF2B5EF4-FFF2-40B4-BE49-F238E27FC236}">
                  <a16:creationId xmlns:a16="http://schemas.microsoft.com/office/drawing/2014/main" id="{8783DB92-C75E-4EDB-BA96-D6891E0F2272}"/>
                </a:ext>
              </a:extLst>
            </p:cNvPr>
            <p:cNvSpPr txBox="1"/>
            <p:nvPr/>
          </p:nvSpPr>
          <p:spPr>
            <a:xfrm>
              <a:off x="1615613" y="2742539"/>
              <a:ext cx="419735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2075" indent="-92075">
                <a:buFont typeface="Arial" panose="020B0604020202020204" pitchFamily="34" charset="0"/>
                <a:buChar char="•"/>
              </a:pPr>
              <a:r>
                <a:rPr lang="es-ES" sz="2400" b="1" dirty="0">
                  <a:solidFill>
                    <a:schemeClr val="bg1">
                      <a:lumMod val="95000"/>
                    </a:schemeClr>
                  </a:solidFill>
                </a:rPr>
                <a:t>Formación para personas en activo y desempleadas</a:t>
              </a:r>
            </a:p>
            <a:p>
              <a:pPr marL="92075" indent="-92075">
                <a:buFont typeface="Arial" panose="020B0604020202020204" pitchFamily="34" charset="0"/>
                <a:buChar char="•"/>
              </a:pPr>
              <a:r>
                <a:rPr lang="es-ES" sz="2400" b="1" dirty="0">
                  <a:solidFill>
                    <a:schemeClr val="bg1">
                      <a:lumMod val="95000"/>
                    </a:schemeClr>
                  </a:solidFill>
                </a:rPr>
                <a:t>Certificados Profesionales</a:t>
              </a:r>
            </a:p>
            <a:p>
              <a:pPr marL="92075" indent="-92075">
                <a:buFont typeface="Arial" panose="020B0604020202020204" pitchFamily="34" charset="0"/>
                <a:buChar char="•"/>
              </a:pPr>
              <a:r>
                <a:rPr lang="es-ES" sz="2400" b="1" dirty="0">
                  <a:solidFill>
                    <a:schemeClr val="bg1">
                      <a:lumMod val="95000"/>
                    </a:schemeClr>
                  </a:solidFill>
                </a:rPr>
                <a:t>Formación  a demanda de las empresas</a:t>
              </a:r>
            </a:p>
          </p:txBody>
        </p:sp>
        <p:sp>
          <p:nvSpPr>
            <p:cNvPr id="17" name="TextBox 71">
              <a:extLst>
                <a:ext uri="{FF2B5EF4-FFF2-40B4-BE49-F238E27FC236}">
                  <a16:creationId xmlns:a16="http://schemas.microsoft.com/office/drawing/2014/main" id="{E33344FB-B27B-46E6-9378-F6071B42E758}"/>
                </a:ext>
              </a:extLst>
            </p:cNvPr>
            <p:cNvSpPr txBox="1"/>
            <p:nvPr/>
          </p:nvSpPr>
          <p:spPr>
            <a:xfrm>
              <a:off x="1502229" y="4886925"/>
              <a:ext cx="44413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n>
                    <a:solidFill>
                      <a:srgbClr val="00B0F0"/>
                    </a:solidFill>
                  </a:ln>
                  <a:solidFill>
                    <a:schemeClr val="bg1"/>
                  </a:solidFill>
                </a:rPr>
                <a:t>Unos</a:t>
              </a:r>
              <a:r>
                <a:rPr lang="en-US" sz="2800" b="1" dirty="0">
                  <a:ln>
                    <a:solidFill>
                      <a:srgbClr val="00B0F0"/>
                    </a:solidFill>
                  </a:ln>
                  <a:solidFill>
                    <a:schemeClr val="bg1"/>
                  </a:solidFill>
                </a:rPr>
                <a:t> 1.900 </a:t>
              </a:r>
              <a:r>
                <a:rPr lang="en-US" sz="2800" b="1" dirty="0" err="1">
                  <a:ln>
                    <a:solidFill>
                      <a:srgbClr val="00B0F0"/>
                    </a:solidFill>
                  </a:ln>
                  <a:solidFill>
                    <a:schemeClr val="bg1"/>
                  </a:solidFill>
                </a:rPr>
                <a:t>estudiantes</a:t>
              </a:r>
              <a:endParaRPr lang="en-US" sz="2800" b="1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8389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889BBFF-380D-49DF-995B-EC462CC62F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33"/>
          <a:stretch/>
        </p:blipFill>
        <p:spPr>
          <a:xfrm>
            <a:off x="8351037" y="1670706"/>
            <a:ext cx="2452923" cy="1898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3FCA165-7251-42E7-BE82-A11A48603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29" y="1245083"/>
            <a:ext cx="7284016" cy="256236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2FFABD8-4D6C-4EC6-AB4B-15DC86F12D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29783" r="10626" b="23465"/>
          <a:stretch/>
        </p:blipFill>
        <p:spPr>
          <a:xfrm>
            <a:off x="4102565" y="3758938"/>
            <a:ext cx="6912768" cy="2664296"/>
          </a:xfrm>
          <a:prstGeom prst="rect">
            <a:avLst/>
          </a:prstGeom>
        </p:spPr>
      </p:pic>
      <p:pic>
        <p:nvPicPr>
          <p:cNvPr id="6" name="Picture 30">
            <a:extLst>
              <a:ext uri="{FF2B5EF4-FFF2-40B4-BE49-F238E27FC236}">
                <a16:creationId xmlns:a16="http://schemas.microsoft.com/office/drawing/2014/main" id="{FB9D0DC3-9DBA-48F5-8FED-C71D05C5A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22"/>
          <a:stretch/>
        </p:blipFill>
        <p:spPr bwMode="auto">
          <a:xfrm>
            <a:off x="1726301" y="4335002"/>
            <a:ext cx="2448272" cy="1867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6BC2645-2C14-4D07-9898-B0A5501842A0}"/>
              </a:ext>
            </a:extLst>
          </p:cNvPr>
          <p:cNvSpPr/>
          <p:nvPr/>
        </p:nvSpPr>
        <p:spPr>
          <a:xfrm>
            <a:off x="378077" y="368823"/>
            <a:ext cx="90811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Principales áreas de Formación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0BD1FD3F-B766-41EC-B333-61C5D5A9256D}"/>
              </a:ext>
            </a:extLst>
          </p:cNvPr>
          <p:cNvGrpSpPr/>
          <p:nvPr/>
        </p:nvGrpSpPr>
        <p:grpSpPr>
          <a:xfrm>
            <a:off x="2426787" y="1183992"/>
            <a:ext cx="6008198" cy="2981419"/>
            <a:chOff x="2270387" y="1165519"/>
            <a:chExt cx="6008198" cy="2981419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51CE0456-1C1E-4198-9068-FC1E8A1FC383}"/>
                </a:ext>
              </a:extLst>
            </p:cNvPr>
            <p:cNvSpPr/>
            <p:nvPr/>
          </p:nvSpPr>
          <p:spPr>
            <a:xfrm>
              <a:off x="3133776" y="1165519"/>
              <a:ext cx="5144809" cy="298141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FP BÁSICA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Electricidad y Electrónica</a:t>
              </a:r>
            </a:p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MEDIO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IEA2 - Instalaciones eléctricas y automáticas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IT2 - Instalaciones de Telecomunicaciones</a:t>
              </a:r>
            </a:p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SUPERIOR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AR3 - Automatización y  Robótica Industrial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ST3 - Sistemas de Telecomunicaciones e Informáticos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SEA3 - Sistemas Electrotécnicos y Automatizados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ME3 – Mantenimiento Electrónico</a:t>
              </a:r>
            </a:p>
          </p:txBody>
        </p:sp>
        <p:sp>
          <p:nvSpPr>
            <p:cNvPr id="8" name="Flecha: hacia la izquierda 7">
              <a:extLst>
                <a:ext uri="{FF2B5EF4-FFF2-40B4-BE49-F238E27FC236}">
                  <a16:creationId xmlns:a16="http://schemas.microsoft.com/office/drawing/2014/main" id="{A3AAE2FE-C70D-4FFD-85C9-8976C15837E4}"/>
                </a:ext>
              </a:extLst>
            </p:cNvPr>
            <p:cNvSpPr/>
            <p:nvPr/>
          </p:nvSpPr>
          <p:spPr>
            <a:xfrm rot="10800000">
              <a:off x="2270387" y="2291787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C8FBEFFF-2A86-46D5-9646-6C0181DEF81F}"/>
              </a:ext>
            </a:extLst>
          </p:cNvPr>
          <p:cNvGrpSpPr/>
          <p:nvPr/>
        </p:nvGrpSpPr>
        <p:grpSpPr>
          <a:xfrm>
            <a:off x="3669528" y="1590465"/>
            <a:ext cx="5907970" cy="2346631"/>
            <a:chOff x="2293196" y="1571992"/>
            <a:chExt cx="5713549" cy="2346631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159C1CD1-2EE3-440B-BF1A-49155F53B8C1}"/>
                </a:ext>
              </a:extLst>
            </p:cNvPr>
            <p:cNvSpPr/>
            <p:nvPr/>
          </p:nvSpPr>
          <p:spPr>
            <a:xfrm>
              <a:off x="3136592" y="1571992"/>
              <a:ext cx="4870153" cy="234663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BÁSICO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Ciclo Integrado de Informática y Comunicaciones</a:t>
              </a:r>
            </a:p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MEDIO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SMR2 - Sistemas microinformáticos y redes</a:t>
              </a:r>
            </a:p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SUPERIOR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ASI3 - Administración de Sistemas Informáticos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DAM3 - Desarrollo de aplicaciones multiplataforma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DAW3 - Desarrollo de aplicaciones web</a:t>
              </a:r>
            </a:p>
            <a:p>
              <a:endParaRPr lang="es-ES" dirty="0">
                <a:solidFill>
                  <a:schemeClr val="tx1"/>
                </a:solidFill>
              </a:endParaRPr>
            </a:p>
          </p:txBody>
        </p:sp>
        <p:sp>
          <p:nvSpPr>
            <p:cNvPr id="18" name="Flecha: hacia la izquierda 17">
              <a:extLst>
                <a:ext uri="{FF2B5EF4-FFF2-40B4-BE49-F238E27FC236}">
                  <a16:creationId xmlns:a16="http://schemas.microsoft.com/office/drawing/2014/main" id="{C0BD9B2D-CAC2-4CBA-8F1E-A73E79F7BDAE}"/>
                </a:ext>
              </a:extLst>
            </p:cNvPr>
            <p:cNvSpPr/>
            <p:nvPr/>
          </p:nvSpPr>
          <p:spPr>
            <a:xfrm rot="10800000">
              <a:off x="2293196" y="2291787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4642B9A5-8A91-4D89-866F-CCAC6C90378E}"/>
              </a:ext>
            </a:extLst>
          </p:cNvPr>
          <p:cNvGrpSpPr/>
          <p:nvPr/>
        </p:nvGrpSpPr>
        <p:grpSpPr>
          <a:xfrm>
            <a:off x="4883012" y="1931606"/>
            <a:ext cx="5535602" cy="1356535"/>
            <a:chOff x="2206541" y="1906211"/>
            <a:chExt cx="5598027" cy="1356535"/>
          </a:xfrm>
        </p:grpSpPr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8334CCF8-85CF-4D55-8456-1C2F21125C51}"/>
                </a:ext>
              </a:extLst>
            </p:cNvPr>
            <p:cNvSpPr/>
            <p:nvPr/>
          </p:nvSpPr>
          <p:spPr>
            <a:xfrm>
              <a:off x="2934415" y="1906211"/>
              <a:ext cx="4870153" cy="135653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MEDIO</a:t>
              </a:r>
            </a:p>
            <a:p>
              <a:r>
                <a:rPr lang="pt-BR" dirty="0">
                  <a:solidFill>
                    <a:schemeClr val="tx1"/>
                  </a:solidFill>
                </a:rPr>
                <a:t>EM2 - </a:t>
              </a:r>
              <a:r>
                <a:rPr lang="pt-BR" dirty="0" err="1">
                  <a:solidFill>
                    <a:schemeClr val="tx1"/>
                  </a:solidFill>
                </a:rPr>
                <a:t>Electromecánica</a:t>
              </a:r>
              <a:r>
                <a:rPr lang="pt-BR" dirty="0">
                  <a:solidFill>
                    <a:schemeClr val="tx1"/>
                  </a:solidFill>
                </a:rPr>
                <a:t> de </a:t>
              </a:r>
              <a:r>
                <a:rPr lang="pt-BR" dirty="0" err="1">
                  <a:solidFill>
                    <a:schemeClr val="tx1"/>
                  </a:solidFill>
                </a:rPr>
                <a:t>vehículos</a:t>
              </a:r>
              <a:r>
                <a:rPr lang="pt-BR" dirty="0">
                  <a:solidFill>
                    <a:schemeClr val="tx1"/>
                  </a:solidFill>
                </a:rPr>
                <a:t> </a:t>
              </a:r>
              <a:r>
                <a:rPr lang="pt-BR" dirty="0" err="1">
                  <a:solidFill>
                    <a:schemeClr val="tx1"/>
                  </a:solidFill>
                </a:rPr>
                <a:t>automóviles</a:t>
              </a:r>
              <a:endParaRPr lang="pt-BR" dirty="0">
                <a:solidFill>
                  <a:schemeClr val="tx1"/>
                </a:solidFill>
              </a:endParaRPr>
            </a:p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SUPERIOR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AU3 - Automoción</a:t>
              </a:r>
            </a:p>
          </p:txBody>
        </p:sp>
        <p:sp>
          <p:nvSpPr>
            <p:cNvPr id="21" name="Flecha: hacia la izquierda 20">
              <a:extLst>
                <a:ext uri="{FF2B5EF4-FFF2-40B4-BE49-F238E27FC236}">
                  <a16:creationId xmlns:a16="http://schemas.microsoft.com/office/drawing/2014/main" id="{B251F0D7-73D6-419F-92A8-DD1A1D303963}"/>
                </a:ext>
              </a:extLst>
            </p:cNvPr>
            <p:cNvSpPr/>
            <p:nvPr/>
          </p:nvSpPr>
          <p:spPr>
            <a:xfrm rot="10800000">
              <a:off x="2206541" y="2291787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791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889BBFF-380D-49DF-995B-EC462CC62F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33"/>
          <a:stretch/>
        </p:blipFill>
        <p:spPr>
          <a:xfrm>
            <a:off x="8351037" y="1670706"/>
            <a:ext cx="2452923" cy="1898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3FCA165-7251-42E7-BE82-A11A48603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93" y="1134128"/>
            <a:ext cx="7594292" cy="267151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2FFABD8-4D6C-4EC6-AB4B-15DC86F12D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29783" r="10626" b="23465"/>
          <a:stretch/>
        </p:blipFill>
        <p:spPr>
          <a:xfrm>
            <a:off x="4102565" y="3758938"/>
            <a:ext cx="6912768" cy="2664296"/>
          </a:xfrm>
          <a:prstGeom prst="rect">
            <a:avLst/>
          </a:prstGeom>
        </p:spPr>
      </p:pic>
      <p:pic>
        <p:nvPicPr>
          <p:cNvPr id="6" name="Picture 30">
            <a:extLst>
              <a:ext uri="{FF2B5EF4-FFF2-40B4-BE49-F238E27FC236}">
                <a16:creationId xmlns:a16="http://schemas.microsoft.com/office/drawing/2014/main" id="{FB9D0DC3-9DBA-48F5-8FED-C71D05C5A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22"/>
          <a:stretch/>
        </p:blipFill>
        <p:spPr bwMode="auto">
          <a:xfrm>
            <a:off x="1726301" y="4335002"/>
            <a:ext cx="2448272" cy="1867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6BC2645-2C14-4D07-9898-B0A5501842A0}"/>
              </a:ext>
            </a:extLst>
          </p:cNvPr>
          <p:cNvSpPr/>
          <p:nvPr/>
        </p:nvSpPr>
        <p:spPr>
          <a:xfrm>
            <a:off x="415649" y="366364"/>
            <a:ext cx="90811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Principales áreas de Formación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0BD1FD3F-B766-41EC-B333-61C5D5A9256D}"/>
              </a:ext>
            </a:extLst>
          </p:cNvPr>
          <p:cNvGrpSpPr/>
          <p:nvPr/>
        </p:nvGrpSpPr>
        <p:grpSpPr>
          <a:xfrm>
            <a:off x="332987" y="1985693"/>
            <a:ext cx="4276858" cy="1406795"/>
            <a:chOff x="176587" y="1967220"/>
            <a:chExt cx="4276858" cy="1406795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51CE0456-1C1E-4198-9068-FC1E8A1FC383}"/>
                </a:ext>
              </a:extLst>
            </p:cNvPr>
            <p:cNvSpPr/>
            <p:nvPr/>
          </p:nvSpPr>
          <p:spPr>
            <a:xfrm>
              <a:off x="176587" y="1967220"/>
              <a:ext cx="3481634" cy="140679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MEDIO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GA2 Gestión administrativa</a:t>
              </a:r>
            </a:p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SUPERIOR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AF3 Administración y Finanzas</a:t>
              </a:r>
            </a:p>
          </p:txBody>
        </p:sp>
        <p:sp>
          <p:nvSpPr>
            <p:cNvPr id="8" name="Flecha: hacia la izquierda 7">
              <a:extLst>
                <a:ext uri="{FF2B5EF4-FFF2-40B4-BE49-F238E27FC236}">
                  <a16:creationId xmlns:a16="http://schemas.microsoft.com/office/drawing/2014/main" id="{A3AAE2FE-C70D-4FFD-85C9-8976C15837E4}"/>
                </a:ext>
              </a:extLst>
            </p:cNvPr>
            <p:cNvSpPr/>
            <p:nvPr/>
          </p:nvSpPr>
          <p:spPr>
            <a:xfrm>
              <a:off x="3737646" y="2389569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EA16EDA8-3E0F-44F1-9C4C-752E18C91639}"/>
              </a:ext>
            </a:extLst>
          </p:cNvPr>
          <p:cNvGrpSpPr/>
          <p:nvPr/>
        </p:nvGrpSpPr>
        <p:grpSpPr>
          <a:xfrm>
            <a:off x="25754" y="1192168"/>
            <a:ext cx="5864734" cy="2664296"/>
            <a:chOff x="-1366756" y="1264598"/>
            <a:chExt cx="5864734" cy="2664296"/>
          </a:xfrm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97037DCC-6967-4787-93BE-8D2A49AD4ABB}"/>
                </a:ext>
              </a:extLst>
            </p:cNvPr>
            <p:cNvSpPr/>
            <p:nvPr/>
          </p:nvSpPr>
          <p:spPr>
            <a:xfrm>
              <a:off x="-1366756" y="1264598"/>
              <a:ext cx="5093731" cy="266429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FP BÁSICA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Soldadura</a:t>
              </a:r>
              <a:endParaRPr lang="es-ES" b="1" dirty="0">
                <a:solidFill>
                  <a:srgbClr val="002060"/>
                </a:solidFill>
              </a:endParaRPr>
            </a:p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MEDIO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ME2 - Mecanizado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SC2 - Soldadura y calderería</a:t>
              </a:r>
            </a:p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SUPERIOR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DFM3 - Diseño en Fabricación Mecánica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PP3 - Programación de la Producción en FM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CM3 - Construcciones Metálicas</a:t>
              </a:r>
            </a:p>
          </p:txBody>
        </p:sp>
        <p:sp>
          <p:nvSpPr>
            <p:cNvPr id="24" name="Flecha: hacia la izquierda 23">
              <a:extLst>
                <a:ext uri="{FF2B5EF4-FFF2-40B4-BE49-F238E27FC236}">
                  <a16:creationId xmlns:a16="http://schemas.microsoft.com/office/drawing/2014/main" id="{2F0095C7-1FDB-4BD5-B014-AE71E034EE25}"/>
                </a:ext>
              </a:extLst>
            </p:cNvPr>
            <p:cNvSpPr/>
            <p:nvPr/>
          </p:nvSpPr>
          <p:spPr>
            <a:xfrm>
              <a:off x="3782179" y="2480472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92E3B70B-1926-4349-8016-339E63B7A506}"/>
              </a:ext>
            </a:extLst>
          </p:cNvPr>
          <p:cNvGrpSpPr/>
          <p:nvPr/>
        </p:nvGrpSpPr>
        <p:grpSpPr>
          <a:xfrm>
            <a:off x="2432115" y="2205254"/>
            <a:ext cx="4667517" cy="876277"/>
            <a:chOff x="2432115" y="2205254"/>
            <a:chExt cx="4667517" cy="876277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45DB0526-8BFD-4800-886D-910F151A97DF}"/>
                </a:ext>
              </a:extLst>
            </p:cNvPr>
            <p:cNvSpPr/>
            <p:nvPr/>
          </p:nvSpPr>
          <p:spPr>
            <a:xfrm>
              <a:off x="2432115" y="2205254"/>
              <a:ext cx="3745166" cy="87627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FP BÁSICA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Peluquería y Estética</a:t>
              </a:r>
              <a:endParaRPr lang="es-ES" b="1" dirty="0">
                <a:solidFill>
                  <a:srgbClr val="002060"/>
                </a:solidFill>
              </a:endParaRPr>
            </a:p>
          </p:txBody>
        </p:sp>
        <p:sp>
          <p:nvSpPr>
            <p:cNvPr id="15" name="Flecha: hacia la izquierda 14">
              <a:extLst>
                <a:ext uri="{FF2B5EF4-FFF2-40B4-BE49-F238E27FC236}">
                  <a16:creationId xmlns:a16="http://schemas.microsoft.com/office/drawing/2014/main" id="{FE541282-CABD-4E18-AC92-7D9AC42A2F3E}"/>
                </a:ext>
              </a:extLst>
            </p:cNvPr>
            <p:cNvSpPr/>
            <p:nvPr/>
          </p:nvSpPr>
          <p:spPr>
            <a:xfrm>
              <a:off x="6383833" y="2401452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076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889BBFF-380D-49DF-995B-EC462CC62F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33"/>
          <a:stretch/>
        </p:blipFill>
        <p:spPr>
          <a:xfrm>
            <a:off x="8351037" y="1670706"/>
            <a:ext cx="2452923" cy="1898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3FCA165-7251-42E7-BE82-A11A48603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12" y="1228280"/>
            <a:ext cx="7331005" cy="257889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2FFABD8-4D6C-4EC6-AB4B-15DC86F12D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29783" r="10626" b="23465"/>
          <a:stretch/>
        </p:blipFill>
        <p:spPr>
          <a:xfrm>
            <a:off x="4102565" y="3758938"/>
            <a:ext cx="6912768" cy="2664296"/>
          </a:xfrm>
          <a:prstGeom prst="rect">
            <a:avLst/>
          </a:prstGeom>
        </p:spPr>
      </p:pic>
      <p:pic>
        <p:nvPicPr>
          <p:cNvPr id="6" name="Picture 30">
            <a:extLst>
              <a:ext uri="{FF2B5EF4-FFF2-40B4-BE49-F238E27FC236}">
                <a16:creationId xmlns:a16="http://schemas.microsoft.com/office/drawing/2014/main" id="{FB9D0DC3-9DBA-48F5-8FED-C71D05C5A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22"/>
          <a:stretch/>
        </p:blipFill>
        <p:spPr bwMode="auto">
          <a:xfrm>
            <a:off x="1726301" y="4335002"/>
            <a:ext cx="2448272" cy="1867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6BC2645-2C14-4D07-9898-B0A5501842A0}"/>
              </a:ext>
            </a:extLst>
          </p:cNvPr>
          <p:cNvSpPr/>
          <p:nvPr/>
        </p:nvSpPr>
        <p:spPr>
          <a:xfrm>
            <a:off x="378077" y="368823"/>
            <a:ext cx="90811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Principales áreas de Formación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0BD1FD3F-B766-41EC-B333-61C5D5A9256D}"/>
              </a:ext>
            </a:extLst>
          </p:cNvPr>
          <p:cNvGrpSpPr/>
          <p:nvPr/>
        </p:nvGrpSpPr>
        <p:grpSpPr>
          <a:xfrm>
            <a:off x="5638215" y="3979757"/>
            <a:ext cx="5898317" cy="2096022"/>
            <a:chOff x="2963115" y="1523547"/>
            <a:chExt cx="5898317" cy="2096022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51CE0456-1C1E-4198-9068-FC1E8A1FC383}"/>
                </a:ext>
              </a:extLst>
            </p:cNvPr>
            <p:cNvSpPr/>
            <p:nvPr/>
          </p:nvSpPr>
          <p:spPr>
            <a:xfrm>
              <a:off x="3716623" y="1523547"/>
              <a:ext cx="5144809" cy="209602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FP BÁSICA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Mantenimiento de viviendas (fontanería) </a:t>
              </a:r>
            </a:p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MEDIO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IM2 - Mantenimiento electromecánico</a:t>
              </a:r>
            </a:p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SUPERIOR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MI3 Mecatrónica Industrial 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PR3 Prevención de Riesgos Profesionales</a:t>
              </a:r>
            </a:p>
          </p:txBody>
        </p:sp>
        <p:sp>
          <p:nvSpPr>
            <p:cNvPr id="8" name="Flecha: hacia la izquierda 7">
              <a:extLst>
                <a:ext uri="{FF2B5EF4-FFF2-40B4-BE49-F238E27FC236}">
                  <a16:creationId xmlns:a16="http://schemas.microsoft.com/office/drawing/2014/main" id="{A3AAE2FE-C70D-4FFD-85C9-8976C15837E4}"/>
                </a:ext>
              </a:extLst>
            </p:cNvPr>
            <p:cNvSpPr/>
            <p:nvPr/>
          </p:nvSpPr>
          <p:spPr>
            <a:xfrm rot="10800000">
              <a:off x="2963115" y="2291787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C8FBEFFF-2A86-46D5-9646-6C0181DEF81F}"/>
              </a:ext>
            </a:extLst>
          </p:cNvPr>
          <p:cNvGrpSpPr/>
          <p:nvPr/>
        </p:nvGrpSpPr>
        <p:grpSpPr>
          <a:xfrm>
            <a:off x="6898055" y="4618819"/>
            <a:ext cx="4515077" cy="837102"/>
            <a:chOff x="2963115" y="2192657"/>
            <a:chExt cx="4366494" cy="837102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159C1CD1-2EE3-440B-BF1A-49155F53B8C1}"/>
                </a:ext>
              </a:extLst>
            </p:cNvPr>
            <p:cNvSpPr/>
            <p:nvPr/>
          </p:nvSpPr>
          <p:spPr>
            <a:xfrm>
              <a:off x="3770402" y="2192657"/>
              <a:ext cx="3559207" cy="83710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SUPERIOR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QSA3 - Química y Salud Ambiental</a:t>
              </a:r>
            </a:p>
          </p:txBody>
        </p:sp>
        <p:sp>
          <p:nvSpPr>
            <p:cNvPr id="18" name="Flecha: hacia la izquierda 17">
              <a:extLst>
                <a:ext uri="{FF2B5EF4-FFF2-40B4-BE49-F238E27FC236}">
                  <a16:creationId xmlns:a16="http://schemas.microsoft.com/office/drawing/2014/main" id="{C0BD9B2D-CAC2-4CBA-8F1E-A73E79F7BDAE}"/>
                </a:ext>
              </a:extLst>
            </p:cNvPr>
            <p:cNvSpPr/>
            <p:nvPr/>
          </p:nvSpPr>
          <p:spPr>
            <a:xfrm rot="10800000">
              <a:off x="2963115" y="2291787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468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889BBFF-380D-49DF-995B-EC462CC62F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33"/>
          <a:stretch/>
        </p:blipFill>
        <p:spPr>
          <a:xfrm>
            <a:off x="8351037" y="1670706"/>
            <a:ext cx="2452923" cy="1898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3FCA165-7251-42E7-BE82-A11A48603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33" y="1125040"/>
            <a:ext cx="7619705" cy="268044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2FFABD8-4D6C-4EC6-AB4B-15DC86F12D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29783" r="10626" b="23465"/>
          <a:stretch/>
        </p:blipFill>
        <p:spPr>
          <a:xfrm>
            <a:off x="4102565" y="3758938"/>
            <a:ext cx="6912768" cy="2664296"/>
          </a:xfrm>
          <a:prstGeom prst="rect">
            <a:avLst/>
          </a:prstGeom>
        </p:spPr>
      </p:pic>
      <p:pic>
        <p:nvPicPr>
          <p:cNvPr id="6" name="Picture 30">
            <a:extLst>
              <a:ext uri="{FF2B5EF4-FFF2-40B4-BE49-F238E27FC236}">
                <a16:creationId xmlns:a16="http://schemas.microsoft.com/office/drawing/2014/main" id="{FB9D0DC3-9DBA-48F5-8FED-C71D05C5A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22"/>
          <a:stretch/>
        </p:blipFill>
        <p:spPr bwMode="auto">
          <a:xfrm>
            <a:off x="1726301" y="4335002"/>
            <a:ext cx="2448272" cy="1867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6BC2645-2C14-4D07-9898-B0A5501842A0}"/>
              </a:ext>
            </a:extLst>
          </p:cNvPr>
          <p:cNvSpPr/>
          <p:nvPr/>
        </p:nvSpPr>
        <p:spPr>
          <a:xfrm>
            <a:off x="378077" y="368823"/>
            <a:ext cx="90811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Principales áreas de Formación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0BD1FD3F-B766-41EC-B333-61C5D5A9256D}"/>
              </a:ext>
            </a:extLst>
          </p:cNvPr>
          <p:cNvGrpSpPr/>
          <p:nvPr/>
        </p:nvGrpSpPr>
        <p:grpSpPr>
          <a:xfrm>
            <a:off x="2582943" y="4694550"/>
            <a:ext cx="4356685" cy="751892"/>
            <a:chOff x="5252841" y="2175022"/>
            <a:chExt cx="4356685" cy="751892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51CE0456-1C1E-4198-9068-FC1E8A1FC383}"/>
                </a:ext>
              </a:extLst>
            </p:cNvPr>
            <p:cNvSpPr/>
            <p:nvPr/>
          </p:nvSpPr>
          <p:spPr>
            <a:xfrm>
              <a:off x="5252841" y="2175022"/>
              <a:ext cx="3561456" cy="75189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SUPERIOR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ER3 - Energías Renovables </a:t>
              </a:r>
            </a:p>
          </p:txBody>
        </p:sp>
        <p:sp>
          <p:nvSpPr>
            <p:cNvPr id="8" name="Flecha: hacia la izquierda 7">
              <a:extLst>
                <a:ext uri="{FF2B5EF4-FFF2-40B4-BE49-F238E27FC236}">
                  <a16:creationId xmlns:a16="http://schemas.microsoft.com/office/drawing/2014/main" id="{A3AAE2FE-C70D-4FFD-85C9-8976C15837E4}"/>
                </a:ext>
              </a:extLst>
            </p:cNvPr>
            <p:cNvSpPr/>
            <p:nvPr/>
          </p:nvSpPr>
          <p:spPr>
            <a:xfrm>
              <a:off x="8893727" y="2282190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C8FBEFFF-2A86-46D5-9646-6C0181DEF81F}"/>
              </a:ext>
            </a:extLst>
          </p:cNvPr>
          <p:cNvGrpSpPr/>
          <p:nvPr/>
        </p:nvGrpSpPr>
        <p:grpSpPr>
          <a:xfrm>
            <a:off x="3679283" y="4726318"/>
            <a:ext cx="4496251" cy="707914"/>
            <a:chOff x="3770402" y="2192657"/>
            <a:chExt cx="4348288" cy="707914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159C1CD1-2EE3-440B-BF1A-49155F53B8C1}"/>
                </a:ext>
              </a:extLst>
            </p:cNvPr>
            <p:cNvSpPr/>
            <p:nvPr/>
          </p:nvSpPr>
          <p:spPr>
            <a:xfrm>
              <a:off x="3770402" y="2192657"/>
              <a:ext cx="3559207" cy="70791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SUPERIOR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MP3 - Marketing y Publicidad</a:t>
              </a:r>
            </a:p>
          </p:txBody>
        </p:sp>
        <p:sp>
          <p:nvSpPr>
            <p:cNvPr id="18" name="Flecha: hacia la izquierda 17">
              <a:extLst>
                <a:ext uri="{FF2B5EF4-FFF2-40B4-BE49-F238E27FC236}">
                  <a16:creationId xmlns:a16="http://schemas.microsoft.com/office/drawing/2014/main" id="{C0BD9B2D-CAC2-4CBA-8F1E-A73E79F7BDAE}"/>
                </a:ext>
              </a:extLst>
            </p:cNvPr>
            <p:cNvSpPr/>
            <p:nvPr/>
          </p:nvSpPr>
          <p:spPr>
            <a:xfrm rot="10800000" flipH="1">
              <a:off x="7402891" y="2257246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DC239B62-B3D4-45F1-BE48-BAD8AFC43E37}"/>
              </a:ext>
            </a:extLst>
          </p:cNvPr>
          <p:cNvGrpSpPr/>
          <p:nvPr/>
        </p:nvGrpSpPr>
        <p:grpSpPr>
          <a:xfrm>
            <a:off x="2752628" y="4630731"/>
            <a:ext cx="6697608" cy="910926"/>
            <a:chOff x="3752168" y="2098387"/>
            <a:chExt cx="4366522" cy="910926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1F0921E6-82FB-4FD2-A403-003FEECBA73F}"/>
                </a:ext>
              </a:extLst>
            </p:cNvPr>
            <p:cNvSpPr/>
            <p:nvPr/>
          </p:nvSpPr>
          <p:spPr>
            <a:xfrm>
              <a:off x="3752168" y="2098387"/>
              <a:ext cx="3559207" cy="91092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MEDIO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AS2 - Atención a personas en situación de dependencia</a:t>
              </a:r>
            </a:p>
          </p:txBody>
        </p:sp>
        <p:sp>
          <p:nvSpPr>
            <p:cNvPr id="15" name="Flecha: hacia la izquierda 14">
              <a:extLst>
                <a:ext uri="{FF2B5EF4-FFF2-40B4-BE49-F238E27FC236}">
                  <a16:creationId xmlns:a16="http://schemas.microsoft.com/office/drawing/2014/main" id="{13FFCF5B-859C-413A-B67D-CCB7323BAF2A}"/>
                </a:ext>
              </a:extLst>
            </p:cNvPr>
            <p:cNvSpPr/>
            <p:nvPr/>
          </p:nvSpPr>
          <p:spPr>
            <a:xfrm rot="10800000" flipH="1">
              <a:off x="7402891" y="2257246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237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D40C63D-04CE-4499-A5E0-CA6204774CB0}"/>
              </a:ext>
            </a:extLst>
          </p:cNvPr>
          <p:cNvSpPr/>
          <p:nvPr/>
        </p:nvSpPr>
        <p:spPr>
          <a:xfrm>
            <a:off x="341133" y="257991"/>
            <a:ext cx="90811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Principales áreas de Formación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9ACBB2C-636D-43E6-8187-8D919BAC65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98"/>
          <a:stretch/>
        </p:blipFill>
        <p:spPr>
          <a:xfrm>
            <a:off x="2872511" y="1021955"/>
            <a:ext cx="6114472" cy="546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9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D40C63D-04CE-4499-A5E0-CA6204774CB0}"/>
              </a:ext>
            </a:extLst>
          </p:cNvPr>
          <p:cNvSpPr/>
          <p:nvPr/>
        </p:nvSpPr>
        <p:spPr>
          <a:xfrm>
            <a:off x="341133" y="257991"/>
            <a:ext cx="90811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Principales áreas de Formación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9ACBB2C-636D-43E6-8187-8D919BAC6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37" y="1021955"/>
            <a:ext cx="7729844" cy="546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1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6BC2645-2C14-4D07-9898-B0A5501842A0}"/>
              </a:ext>
            </a:extLst>
          </p:cNvPr>
          <p:cNvSpPr/>
          <p:nvPr/>
        </p:nvSpPr>
        <p:spPr>
          <a:xfrm>
            <a:off x="378077" y="368823"/>
            <a:ext cx="90811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Principales áreas de Formación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D0160385-2412-480F-B78F-AD467099B6FD}"/>
              </a:ext>
            </a:extLst>
          </p:cNvPr>
          <p:cNvGrpSpPr/>
          <p:nvPr/>
        </p:nvGrpSpPr>
        <p:grpSpPr>
          <a:xfrm>
            <a:off x="4337877" y="2884277"/>
            <a:ext cx="3344177" cy="3344177"/>
            <a:chOff x="4337877" y="2884277"/>
            <a:chExt cx="3344177" cy="3344177"/>
          </a:xfrm>
        </p:grpSpPr>
        <p:sp>
          <p:nvSpPr>
            <p:cNvPr id="19" name="Oval 23">
              <a:extLst>
                <a:ext uri="{FF2B5EF4-FFF2-40B4-BE49-F238E27FC236}">
                  <a16:creationId xmlns:a16="http://schemas.microsoft.com/office/drawing/2014/main" id="{1DC434E7-20E0-41C0-9F3A-ED70DAFD8727}"/>
                </a:ext>
              </a:extLst>
            </p:cNvPr>
            <p:cNvSpPr/>
            <p:nvPr/>
          </p:nvSpPr>
          <p:spPr>
            <a:xfrm>
              <a:off x="4337877" y="2884277"/>
              <a:ext cx="3344177" cy="3344177"/>
            </a:xfrm>
            <a:prstGeom prst="ellipse">
              <a:avLst/>
            </a:prstGeom>
            <a:gradFill flip="none" rotWithShape="1">
              <a:gsLst>
                <a:gs pos="0">
                  <a:srgbClr val="BA2789"/>
                </a:gs>
                <a:gs pos="93000">
                  <a:srgbClr val="E7609E"/>
                </a:gs>
              </a:gsLst>
              <a:lin ang="2700000" scaled="1"/>
              <a:tileRect/>
            </a:gradFill>
            <a:ln w="63500">
              <a:gradFill flip="none" rotWithShape="1">
                <a:gsLst>
                  <a:gs pos="0">
                    <a:srgbClr val="BA2789"/>
                  </a:gs>
                  <a:gs pos="74000">
                    <a:srgbClr val="E7609E"/>
                  </a:gs>
                </a:gsLst>
                <a:lin ang="13500000" scaled="1"/>
                <a:tileRect/>
              </a:gradFill>
            </a:ln>
            <a:effectLst>
              <a:outerShdw blurRad="190500" sx="102000" sy="102000" algn="ctr" rotWithShape="0">
                <a:prstClr val="black">
                  <a:alpha val="5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47">
              <a:extLst>
                <a:ext uri="{FF2B5EF4-FFF2-40B4-BE49-F238E27FC236}">
                  <a16:creationId xmlns:a16="http://schemas.microsoft.com/office/drawing/2014/main" id="{D5CBF7A8-C27E-427B-ADF1-FB881C112C77}"/>
                </a:ext>
              </a:extLst>
            </p:cNvPr>
            <p:cNvSpPr txBox="1"/>
            <p:nvPr/>
          </p:nvSpPr>
          <p:spPr>
            <a:xfrm>
              <a:off x="4422884" y="3383031"/>
              <a:ext cx="21438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solidFill>
                    <a:schemeClr val="bg1"/>
                  </a:solidFill>
                  <a:effectLst>
                    <a:outerShdw blurRad="127000" dist="114300" dir="2700000" algn="tl" rotWithShape="0">
                      <a:prstClr val="black">
                        <a:alpha val="60000"/>
                      </a:prstClr>
                    </a:outerShdw>
                  </a:effectLst>
                  <a:latin typeface="Rajdhani bold" panose="02000000000000000000" pitchFamily="2" charset="0"/>
                  <a:ea typeface="Roboto Condensed" panose="02000000000000000000" pitchFamily="2" charset="0"/>
                  <a:cs typeface="Rajdhani bold" panose="02000000000000000000" pitchFamily="2" charset="0"/>
                </a:rPr>
                <a:t>DMI4</a:t>
              </a:r>
            </a:p>
          </p:txBody>
        </p:sp>
        <p:sp>
          <p:nvSpPr>
            <p:cNvPr id="23" name="TextBox 57">
              <a:extLst>
                <a:ext uri="{FF2B5EF4-FFF2-40B4-BE49-F238E27FC236}">
                  <a16:creationId xmlns:a16="http://schemas.microsoft.com/office/drawing/2014/main" id="{D468A280-D92E-4F64-8445-67B44F2D9043}"/>
                </a:ext>
              </a:extLst>
            </p:cNvPr>
            <p:cNvSpPr txBox="1"/>
            <p:nvPr/>
          </p:nvSpPr>
          <p:spPr>
            <a:xfrm>
              <a:off x="4730549" y="4282170"/>
              <a:ext cx="26578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spc="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cs typeface="Rajdhani bold" panose="02000000000000000000" pitchFamily="2" charset="0"/>
                </a:rPr>
                <a:t>Digitalización</a:t>
              </a:r>
              <a:r>
                <a:rPr lang="en-US" b="1" spc="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Rajdhani bold" panose="02000000000000000000" pitchFamily="2" charset="0"/>
                </a:rPr>
                <a:t> del </a:t>
              </a:r>
              <a:r>
                <a:rPr lang="en-US" b="1" spc="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cs typeface="Rajdhani bold" panose="02000000000000000000" pitchFamily="2" charset="0"/>
                </a:rPr>
                <a:t>Mantenimiento</a:t>
              </a:r>
              <a:r>
                <a:rPr lang="en-US" b="1" spc="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Rajdhani bold" panose="02000000000000000000" pitchFamily="2" charset="0"/>
                </a:rPr>
                <a:t> Industrial</a:t>
              </a: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9166FB83-C05C-4A90-B3E9-D00A9D2ED6CD}"/>
              </a:ext>
            </a:extLst>
          </p:cNvPr>
          <p:cNvGrpSpPr/>
          <p:nvPr/>
        </p:nvGrpSpPr>
        <p:grpSpPr>
          <a:xfrm>
            <a:off x="7029849" y="1419914"/>
            <a:ext cx="3344177" cy="3344177"/>
            <a:chOff x="7029849" y="1419914"/>
            <a:chExt cx="3344177" cy="3344177"/>
          </a:xfrm>
        </p:grpSpPr>
        <p:sp>
          <p:nvSpPr>
            <p:cNvPr id="20" name="Oval 25">
              <a:extLst>
                <a:ext uri="{FF2B5EF4-FFF2-40B4-BE49-F238E27FC236}">
                  <a16:creationId xmlns:a16="http://schemas.microsoft.com/office/drawing/2014/main" id="{F9910C41-ABBA-4111-A64A-83BB81F16807}"/>
                </a:ext>
              </a:extLst>
            </p:cNvPr>
            <p:cNvSpPr/>
            <p:nvPr/>
          </p:nvSpPr>
          <p:spPr>
            <a:xfrm>
              <a:off x="7029849" y="1419914"/>
              <a:ext cx="3344177" cy="3344177"/>
            </a:xfrm>
            <a:prstGeom prst="ellipse">
              <a:avLst/>
            </a:prstGeom>
            <a:gradFill flip="none" rotWithShape="1">
              <a:gsLst>
                <a:gs pos="0">
                  <a:srgbClr val="21983B"/>
                </a:gs>
                <a:gs pos="93000">
                  <a:srgbClr val="AAC536"/>
                </a:gs>
              </a:gsLst>
              <a:lin ang="2700000" scaled="1"/>
              <a:tileRect/>
            </a:gradFill>
            <a:ln w="63500">
              <a:gradFill flip="none" rotWithShape="1">
                <a:gsLst>
                  <a:gs pos="0">
                    <a:srgbClr val="21983B"/>
                  </a:gs>
                  <a:gs pos="74000">
                    <a:srgbClr val="AAC536"/>
                  </a:gs>
                </a:gsLst>
                <a:lin ang="13500000" scaled="1"/>
                <a:tileRect/>
              </a:gradFill>
            </a:ln>
            <a:effectLst>
              <a:outerShdw blurRad="190500" sx="102000" sy="102000" algn="ctr" rotWithShape="0">
                <a:prstClr val="black">
                  <a:alpha val="5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51">
              <a:extLst>
                <a:ext uri="{FF2B5EF4-FFF2-40B4-BE49-F238E27FC236}">
                  <a16:creationId xmlns:a16="http://schemas.microsoft.com/office/drawing/2014/main" id="{D96394B2-71F5-4603-B259-0D3B04C8A8A2}"/>
                </a:ext>
              </a:extLst>
            </p:cNvPr>
            <p:cNvSpPr txBox="1"/>
            <p:nvPr/>
          </p:nvSpPr>
          <p:spPr>
            <a:xfrm>
              <a:off x="7202975" y="1766716"/>
              <a:ext cx="18844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solidFill>
                    <a:schemeClr val="bg1"/>
                  </a:solidFill>
                  <a:effectLst>
                    <a:outerShdw blurRad="127000" dist="114300" dir="2700000" algn="tl" rotWithShape="0">
                      <a:prstClr val="black">
                        <a:alpha val="60000"/>
                      </a:prstClr>
                    </a:outerShdw>
                  </a:effectLst>
                  <a:latin typeface="Rajdhani bold" panose="02000000000000000000" pitchFamily="2" charset="0"/>
                  <a:ea typeface="Roboto Condensed" panose="02000000000000000000" pitchFamily="2" charset="0"/>
                  <a:cs typeface="Rajdhani bold" panose="02000000000000000000" pitchFamily="2" charset="0"/>
                </a:rPr>
                <a:t>IA4</a:t>
              </a:r>
              <a:endParaRPr lang="en-US" sz="4800" dirty="0">
                <a:solidFill>
                  <a:schemeClr val="bg1"/>
                </a:solidFill>
                <a:effectLst>
                  <a:outerShdw blurRad="127000" dist="114300" dir="2700000" algn="tl" rotWithShape="0">
                    <a:prstClr val="black">
                      <a:alpha val="60000"/>
                    </a:prstClr>
                  </a:outerShdw>
                </a:effectLst>
                <a:latin typeface="Rajdhani bold" panose="02000000000000000000" pitchFamily="2" charset="0"/>
                <a:ea typeface="Roboto Condensed" panose="02000000000000000000" pitchFamily="2" charset="0"/>
                <a:cs typeface="Rajdhani bold" panose="02000000000000000000" pitchFamily="2" charset="0"/>
              </a:endParaRPr>
            </a:p>
          </p:txBody>
        </p:sp>
        <p:sp>
          <p:nvSpPr>
            <p:cNvPr id="24" name="TextBox 59">
              <a:extLst>
                <a:ext uri="{FF2B5EF4-FFF2-40B4-BE49-F238E27FC236}">
                  <a16:creationId xmlns:a16="http://schemas.microsoft.com/office/drawing/2014/main" id="{C2DBC18F-CD41-42C2-B0C1-8661B781DB6A}"/>
                </a:ext>
              </a:extLst>
            </p:cNvPr>
            <p:cNvSpPr txBox="1"/>
            <p:nvPr/>
          </p:nvSpPr>
          <p:spPr>
            <a:xfrm>
              <a:off x="7486251" y="2736345"/>
              <a:ext cx="262042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spc="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Rajdhani bold" panose="02000000000000000000" pitchFamily="2" charset="0"/>
                </a:rPr>
                <a:t>Inteligencia Artificial y BIG DATA</a:t>
              </a:r>
              <a:endParaRPr lang="en-US" b="1" spc="600" dirty="0">
                <a:solidFill>
                  <a:schemeClr val="tx1">
                    <a:lumMod val="85000"/>
                    <a:lumOff val="15000"/>
                  </a:schemeClr>
                </a:solidFill>
                <a:cs typeface="Rajdhani bold" panose="02000000000000000000" pitchFamily="2" charset="0"/>
              </a:endParaRPr>
            </a:p>
          </p:txBody>
        </p:sp>
      </p:grpSp>
      <p:sp>
        <p:nvSpPr>
          <p:cNvPr id="25" name="Rectángulo 24">
            <a:extLst>
              <a:ext uri="{FF2B5EF4-FFF2-40B4-BE49-F238E27FC236}">
                <a16:creationId xmlns:a16="http://schemas.microsoft.com/office/drawing/2014/main" id="{DB9518C6-770E-4F5A-B48A-73D7254BFC65}"/>
              </a:ext>
            </a:extLst>
          </p:cNvPr>
          <p:cNvSpPr/>
          <p:nvPr/>
        </p:nvSpPr>
        <p:spPr>
          <a:xfrm>
            <a:off x="615557" y="1713526"/>
            <a:ext cx="334417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Cursos de Especialización de FP</a:t>
            </a:r>
          </a:p>
        </p:txBody>
      </p:sp>
    </p:spTree>
    <p:extLst>
      <p:ext uri="{BB962C8B-B14F-4D97-AF65-F5344CB8AC3E}">
        <p14:creationId xmlns:p14="http://schemas.microsoft.com/office/powerpoint/2010/main" val="341682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6BC2645-2C14-4D07-9898-B0A5501842A0}"/>
              </a:ext>
            </a:extLst>
          </p:cNvPr>
          <p:cNvSpPr/>
          <p:nvPr/>
        </p:nvSpPr>
        <p:spPr>
          <a:xfrm>
            <a:off x="378077" y="368823"/>
            <a:ext cx="90811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Principales áreas de Formación</a:t>
            </a:r>
          </a:p>
        </p:txBody>
      </p:sp>
      <p:grpSp>
        <p:nvGrpSpPr>
          <p:cNvPr id="4" name="Google Shape;140;p2">
            <a:extLst>
              <a:ext uri="{FF2B5EF4-FFF2-40B4-BE49-F238E27FC236}">
                <a16:creationId xmlns:a16="http://schemas.microsoft.com/office/drawing/2014/main" id="{36FB5E2D-1CB0-4396-876C-8E42E70161ED}"/>
              </a:ext>
            </a:extLst>
          </p:cNvPr>
          <p:cNvGrpSpPr/>
          <p:nvPr/>
        </p:nvGrpSpPr>
        <p:grpSpPr>
          <a:xfrm>
            <a:off x="2179402" y="1721652"/>
            <a:ext cx="2834041" cy="4252079"/>
            <a:chOff x="351919" y="1816902"/>
            <a:chExt cx="2718425" cy="4113014"/>
          </a:xfrm>
        </p:grpSpPr>
        <p:sp>
          <p:nvSpPr>
            <p:cNvPr id="5" name="Google Shape;141;p2">
              <a:extLst>
                <a:ext uri="{FF2B5EF4-FFF2-40B4-BE49-F238E27FC236}">
                  <a16:creationId xmlns:a16="http://schemas.microsoft.com/office/drawing/2014/main" id="{5E623C06-3DD1-4230-85C7-366DA08B4F42}"/>
                </a:ext>
              </a:extLst>
            </p:cNvPr>
            <p:cNvSpPr/>
            <p:nvPr/>
          </p:nvSpPr>
          <p:spPr>
            <a:xfrm rot="-717672">
              <a:off x="351919" y="4725230"/>
              <a:ext cx="2532083" cy="1204686"/>
            </a:xfrm>
            <a:prstGeom prst="rect">
              <a:avLst/>
            </a:prstGeom>
            <a:solidFill>
              <a:schemeClr val="dk1">
                <a:alpha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42;p2">
              <a:extLst>
                <a:ext uri="{FF2B5EF4-FFF2-40B4-BE49-F238E27FC236}">
                  <a16:creationId xmlns:a16="http://schemas.microsoft.com/office/drawing/2014/main" id="{C3F39DBE-EA5D-4EFD-8F88-BAD33DF655E7}"/>
                </a:ext>
              </a:extLst>
            </p:cNvPr>
            <p:cNvSpPr/>
            <p:nvPr/>
          </p:nvSpPr>
          <p:spPr>
            <a:xfrm>
              <a:off x="396417" y="1816902"/>
              <a:ext cx="2673927" cy="3726873"/>
            </a:xfrm>
            <a:prstGeom prst="roundRect">
              <a:avLst>
                <a:gd name="adj" fmla="val 5268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43;p2">
              <a:extLst>
                <a:ext uri="{FF2B5EF4-FFF2-40B4-BE49-F238E27FC236}">
                  <a16:creationId xmlns:a16="http://schemas.microsoft.com/office/drawing/2014/main" id="{00B1CE38-396C-4D20-9923-8D7E9AE6366E}"/>
                </a:ext>
              </a:extLst>
            </p:cNvPr>
            <p:cNvSpPr/>
            <p:nvPr/>
          </p:nvSpPr>
          <p:spPr>
            <a:xfrm>
              <a:off x="750247" y="1913975"/>
              <a:ext cx="1227053" cy="1189948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" name="Google Shape;144;p2">
              <a:extLst>
                <a:ext uri="{FF2B5EF4-FFF2-40B4-BE49-F238E27FC236}">
                  <a16:creationId xmlns:a16="http://schemas.microsoft.com/office/drawing/2014/main" id="{E36B2F15-2E76-433E-B7FF-B263D0ADFD1C}"/>
                </a:ext>
              </a:extLst>
            </p:cNvPr>
            <p:cNvPicPr preferRelativeResize="0"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577" y="2013174"/>
              <a:ext cx="928315" cy="9397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145;p2">
              <a:extLst>
                <a:ext uri="{FF2B5EF4-FFF2-40B4-BE49-F238E27FC236}">
                  <a16:creationId xmlns:a16="http://schemas.microsoft.com/office/drawing/2014/main" id="{0B3B47E2-83FA-464E-8B0A-987DD2F3B24A}"/>
                </a:ext>
              </a:extLst>
            </p:cNvPr>
            <p:cNvSpPr txBox="1"/>
            <p:nvPr/>
          </p:nvSpPr>
          <p:spPr>
            <a:xfrm>
              <a:off x="439670" y="3089642"/>
              <a:ext cx="1921313" cy="9824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B050"/>
                  </a:solidFill>
                  <a:latin typeface="Poppins"/>
                  <a:cs typeface="Poppins"/>
                </a:rPr>
                <a:t>Grado </a:t>
              </a:r>
              <a:r>
                <a:rPr lang="en-US" sz="2000" dirty="0" err="1">
                  <a:solidFill>
                    <a:srgbClr val="00B050"/>
                  </a:solidFill>
                  <a:latin typeface="Poppins"/>
                  <a:cs typeface="Poppins"/>
                </a:rPr>
                <a:t>en</a:t>
              </a:r>
              <a:r>
                <a:rPr lang="en-US" sz="2000" dirty="0">
                  <a:solidFill>
                    <a:srgbClr val="00B050"/>
                  </a:solidFill>
                  <a:latin typeface="Poppins"/>
                  <a:cs typeface="Poppins"/>
                </a:rPr>
                <a:t> </a:t>
              </a:r>
              <a:r>
                <a:rPr lang="en-US" sz="2000" dirty="0" err="1">
                  <a:solidFill>
                    <a:srgbClr val="00B050"/>
                  </a:solidFill>
                  <a:latin typeface="Poppins"/>
                  <a:cs typeface="Poppins"/>
                </a:rPr>
                <a:t>Ingeniería</a:t>
              </a:r>
              <a:r>
                <a:rPr lang="en-US" sz="2000" dirty="0">
                  <a:solidFill>
                    <a:srgbClr val="00B050"/>
                  </a:solidFill>
                  <a:latin typeface="Poppins"/>
                  <a:cs typeface="Poppins"/>
                </a:rPr>
                <a:t> </a:t>
              </a:r>
              <a:r>
                <a:rPr lang="en-US" sz="2000" dirty="0" err="1">
                  <a:solidFill>
                    <a:srgbClr val="00B050"/>
                  </a:solidFill>
                  <a:latin typeface="Poppins"/>
                  <a:cs typeface="Poppins"/>
                </a:rPr>
                <a:t>Mecatrónica</a:t>
              </a:r>
              <a:endParaRPr lang="en-US" sz="2000" dirty="0">
                <a:solidFill>
                  <a:srgbClr val="00B050"/>
                </a:solidFill>
                <a:latin typeface="Poppins"/>
                <a:cs typeface="Poppins"/>
              </a:endParaRPr>
            </a:p>
          </p:txBody>
        </p:sp>
        <p:sp>
          <p:nvSpPr>
            <p:cNvPr id="11" name="Google Shape;146;p2">
              <a:extLst>
                <a:ext uri="{FF2B5EF4-FFF2-40B4-BE49-F238E27FC236}">
                  <a16:creationId xmlns:a16="http://schemas.microsoft.com/office/drawing/2014/main" id="{2AC320AA-749E-4D58-9725-377E8D8CCBE1}"/>
                </a:ext>
              </a:extLst>
            </p:cNvPr>
            <p:cNvSpPr txBox="1"/>
            <p:nvPr/>
          </p:nvSpPr>
          <p:spPr>
            <a:xfrm>
              <a:off x="439670" y="4126433"/>
              <a:ext cx="1921313" cy="8037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71450" indent="-171450" algn="ctr">
                <a:buFont typeface="Calibri"/>
                <a:buChar char="-"/>
              </a:pPr>
              <a:r>
                <a:rPr lang="es-ES" sz="1600" b="1" dirty="0"/>
                <a:t>En coordinación con la Universidad de Mondragón</a:t>
              </a:r>
              <a:endPara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12" name="Google Shape;147;p2">
            <a:extLst>
              <a:ext uri="{FF2B5EF4-FFF2-40B4-BE49-F238E27FC236}">
                <a16:creationId xmlns:a16="http://schemas.microsoft.com/office/drawing/2014/main" id="{1278DAD5-3D0A-4EB6-9E59-68F22BE5AAB7}"/>
              </a:ext>
            </a:extLst>
          </p:cNvPr>
          <p:cNvGrpSpPr/>
          <p:nvPr/>
        </p:nvGrpSpPr>
        <p:grpSpPr>
          <a:xfrm>
            <a:off x="4273912" y="1304012"/>
            <a:ext cx="1022684" cy="4663741"/>
            <a:chOff x="2664187" y="1284962"/>
            <a:chExt cx="794084" cy="4692316"/>
          </a:xfrm>
        </p:grpSpPr>
        <p:sp>
          <p:nvSpPr>
            <p:cNvPr id="13" name="Google Shape;148;p2">
              <a:extLst>
                <a:ext uri="{FF2B5EF4-FFF2-40B4-BE49-F238E27FC236}">
                  <a16:creationId xmlns:a16="http://schemas.microsoft.com/office/drawing/2014/main" id="{43332145-13BB-4788-9234-EDF5DACDDC04}"/>
                </a:ext>
              </a:extLst>
            </p:cNvPr>
            <p:cNvSpPr/>
            <p:nvPr/>
          </p:nvSpPr>
          <p:spPr>
            <a:xfrm>
              <a:off x="2664187" y="1284962"/>
              <a:ext cx="794084" cy="4692316"/>
            </a:xfrm>
            <a:custGeom>
              <a:avLst/>
              <a:gdLst/>
              <a:ahLst/>
              <a:cxnLst/>
              <a:rect l="l" t="t" r="r" b="b"/>
              <a:pathLst>
                <a:path w="794084" h="4692316" extrusionOk="0">
                  <a:moveTo>
                    <a:pt x="0" y="0"/>
                  </a:moveTo>
                  <a:lnTo>
                    <a:pt x="48126" y="4656221"/>
                  </a:lnTo>
                  <a:lnTo>
                    <a:pt x="96252" y="4584031"/>
                  </a:lnTo>
                  <a:lnTo>
                    <a:pt x="204537" y="4692316"/>
                  </a:lnTo>
                  <a:lnTo>
                    <a:pt x="252663" y="4572000"/>
                  </a:lnTo>
                  <a:lnTo>
                    <a:pt x="336884" y="4632158"/>
                  </a:lnTo>
                  <a:lnTo>
                    <a:pt x="433137" y="4547937"/>
                  </a:lnTo>
                  <a:lnTo>
                    <a:pt x="529389" y="4668252"/>
                  </a:lnTo>
                  <a:lnTo>
                    <a:pt x="577516" y="4511842"/>
                  </a:lnTo>
                  <a:lnTo>
                    <a:pt x="685800" y="4608094"/>
                  </a:lnTo>
                  <a:lnTo>
                    <a:pt x="685800" y="4499810"/>
                  </a:lnTo>
                  <a:lnTo>
                    <a:pt x="745958" y="4596063"/>
                  </a:lnTo>
                  <a:lnTo>
                    <a:pt x="794084" y="4608094"/>
                  </a:lnTo>
                  <a:lnTo>
                    <a:pt x="770021" y="72189"/>
                  </a:lnTo>
                  <a:lnTo>
                    <a:pt x="625642" y="252663"/>
                  </a:lnTo>
                  <a:lnTo>
                    <a:pt x="601579" y="120316"/>
                  </a:lnTo>
                  <a:lnTo>
                    <a:pt x="529389" y="252663"/>
                  </a:lnTo>
                  <a:lnTo>
                    <a:pt x="481263" y="120316"/>
                  </a:lnTo>
                  <a:lnTo>
                    <a:pt x="409073" y="228600"/>
                  </a:lnTo>
                  <a:lnTo>
                    <a:pt x="397042" y="144379"/>
                  </a:lnTo>
                  <a:lnTo>
                    <a:pt x="288758" y="300789"/>
                  </a:lnTo>
                  <a:lnTo>
                    <a:pt x="276726" y="180473"/>
                  </a:lnTo>
                  <a:lnTo>
                    <a:pt x="180473" y="252663"/>
                  </a:lnTo>
                  <a:lnTo>
                    <a:pt x="180473" y="144379"/>
                  </a:lnTo>
                  <a:lnTo>
                    <a:pt x="144379" y="132347"/>
                  </a:lnTo>
                  <a:lnTo>
                    <a:pt x="96252" y="84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9;p2">
              <a:extLst>
                <a:ext uri="{FF2B5EF4-FFF2-40B4-BE49-F238E27FC236}">
                  <a16:creationId xmlns:a16="http://schemas.microsoft.com/office/drawing/2014/main" id="{5A4B0868-93F7-48A7-97E5-26992B9746E4}"/>
                </a:ext>
              </a:extLst>
            </p:cNvPr>
            <p:cNvSpPr txBox="1"/>
            <p:nvPr/>
          </p:nvSpPr>
          <p:spPr>
            <a:xfrm>
              <a:off x="2693215" y="3055783"/>
              <a:ext cx="674914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 i="0" u="none" strike="noStrike" cap="none" dirty="0">
                  <a:latin typeface="Poppins"/>
                  <a:ea typeface="Poppins"/>
                  <a:cs typeface="Poppins"/>
                  <a:sym typeface="Poppins"/>
                </a:rPr>
                <a:t>1</a:t>
              </a:r>
              <a:endParaRPr dirty="0"/>
            </a:p>
          </p:txBody>
        </p:sp>
      </p:grpSp>
      <p:grpSp>
        <p:nvGrpSpPr>
          <p:cNvPr id="15" name="Google Shape;150;p2">
            <a:extLst>
              <a:ext uri="{FF2B5EF4-FFF2-40B4-BE49-F238E27FC236}">
                <a16:creationId xmlns:a16="http://schemas.microsoft.com/office/drawing/2014/main" id="{9AA15543-30A2-404E-91EE-50A8ED1318E5}"/>
              </a:ext>
            </a:extLst>
          </p:cNvPr>
          <p:cNvGrpSpPr/>
          <p:nvPr/>
        </p:nvGrpSpPr>
        <p:grpSpPr>
          <a:xfrm>
            <a:off x="6990388" y="1740701"/>
            <a:ext cx="2826162" cy="4231396"/>
            <a:chOff x="351919" y="1816901"/>
            <a:chExt cx="2718425" cy="4113015"/>
          </a:xfrm>
        </p:grpSpPr>
        <p:sp>
          <p:nvSpPr>
            <p:cNvPr id="16" name="Google Shape;151;p2">
              <a:extLst>
                <a:ext uri="{FF2B5EF4-FFF2-40B4-BE49-F238E27FC236}">
                  <a16:creationId xmlns:a16="http://schemas.microsoft.com/office/drawing/2014/main" id="{7A848A02-05C1-4DD6-9627-AC3241601FC0}"/>
                </a:ext>
              </a:extLst>
            </p:cNvPr>
            <p:cNvSpPr/>
            <p:nvPr/>
          </p:nvSpPr>
          <p:spPr>
            <a:xfrm rot="-717672">
              <a:off x="351919" y="4725230"/>
              <a:ext cx="2532083" cy="1204686"/>
            </a:xfrm>
            <a:prstGeom prst="rect">
              <a:avLst/>
            </a:prstGeom>
            <a:solidFill>
              <a:schemeClr val="dk1">
                <a:alpha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52;p2">
              <a:extLst>
                <a:ext uri="{FF2B5EF4-FFF2-40B4-BE49-F238E27FC236}">
                  <a16:creationId xmlns:a16="http://schemas.microsoft.com/office/drawing/2014/main" id="{746EDF44-22E1-4454-9FE6-21D715390A94}"/>
                </a:ext>
              </a:extLst>
            </p:cNvPr>
            <p:cNvSpPr/>
            <p:nvPr/>
          </p:nvSpPr>
          <p:spPr>
            <a:xfrm>
              <a:off x="396417" y="1816902"/>
              <a:ext cx="2673927" cy="3726873"/>
            </a:xfrm>
            <a:prstGeom prst="roundRect">
              <a:avLst>
                <a:gd name="adj" fmla="val 5268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53;p2">
              <a:extLst>
                <a:ext uri="{FF2B5EF4-FFF2-40B4-BE49-F238E27FC236}">
                  <a16:creationId xmlns:a16="http://schemas.microsoft.com/office/drawing/2014/main" id="{44F401DB-C82F-4EAF-BDCD-9DF92A0A65E2}"/>
                </a:ext>
              </a:extLst>
            </p:cNvPr>
            <p:cNvSpPr/>
            <p:nvPr/>
          </p:nvSpPr>
          <p:spPr>
            <a:xfrm>
              <a:off x="852848" y="1895932"/>
              <a:ext cx="1242369" cy="11678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" name="Google Shape;154;p2">
              <a:extLst>
                <a:ext uri="{FF2B5EF4-FFF2-40B4-BE49-F238E27FC236}">
                  <a16:creationId xmlns:a16="http://schemas.microsoft.com/office/drawing/2014/main" id="{94CCD41E-59E1-48A3-BB77-65C8FDC658F4}"/>
                </a:ext>
              </a:extLst>
            </p:cNvPr>
            <p:cNvPicPr preferRelativeResize="0"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387" y="1816901"/>
              <a:ext cx="1752588" cy="12857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155;p2">
              <a:extLst>
                <a:ext uri="{FF2B5EF4-FFF2-40B4-BE49-F238E27FC236}">
                  <a16:creationId xmlns:a16="http://schemas.microsoft.com/office/drawing/2014/main" id="{C18F29D7-981F-4B27-BE27-83581CB6D7A0}"/>
                </a:ext>
              </a:extLst>
            </p:cNvPr>
            <p:cNvSpPr txBox="1"/>
            <p:nvPr/>
          </p:nvSpPr>
          <p:spPr>
            <a:xfrm>
              <a:off x="448607" y="3101985"/>
              <a:ext cx="1966255" cy="987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7030A0"/>
                  </a:solidFill>
                  <a:latin typeface="Poppins"/>
                  <a:cs typeface="Poppins"/>
                </a:rPr>
                <a:t>Máster</a:t>
              </a:r>
              <a:r>
                <a:rPr lang="en-US" sz="2000" dirty="0">
                  <a:solidFill>
                    <a:srgbClr val="7030A0"/>
                  </a:solidFill>
                  <a:latin typeface="Poppins"/>
                  <a:cs typeface="Poppins"/>
                </a:rPr>
                <a:t> </a:t>
              </a:r>
              <a:r>
                <a:rPr lang="en-US" sz="2000" dirty="0" err="1">
                  <a:solidFill>
                    <a:srgbClr val="7030A0"/>
                  </a:solidFill>
                  <a:latin typeface="Poppins"/>
                  <a:cs typeface="Poppins"/>
                </a:rPr>
                <a:t>en</a:t>
              </a:r>
              <a:r>
                <a:rPr lang="en-US" sz="2000" dirty="0">
                  <a:solidFill>
                    <a:srgbClr val="7030A0"/>
                  </a:solidFill>
                  <a:latin typeface="Poppins"/>
                  <a:cs typeface="Poppins"/>
                </a:rPr>
                <a:t> </a:t>
              </a:r>
              <a:r>
                <a:rPr lang="en-US" sz="2000" dirty="0" err="1">
                  <a:solidFill>
                    <a:srgbClr val="7030A0"/>
                  </a:solidFill>
                  <a:latin typeface="Poppins"/>
                  <a:cs typeface="Poppins"/>
                </a:rPr>
                <a:t>Tecnologías</a:t>
              </a:r>
              <a:r>
                <a:rPr lang="en-US" sz="2000" dirty="0">
                  <a:solidFill>
                    <a:srgbClr val="7030A0"/>
                  </a:solidFill>
                  <a:latin typeface="Poppins"/>
                  <a:cs typeface="Poppins"/>
                </a:rPr>
                <a:t> del </a:t>
              </a:r>
              <a:r>
                <a:rPr lang="en-US" sz="2000" dirty="0" err="1">
                  <a:solidFill>
                    <a:srgbClr val="7030A0"/>
                  </a:solidFill>
                  <a:latin typeface="Poppins"/>
                  <a:cs typeface="Poppins"/>
                </a:rPr>
                <a:t>Hidrógeno</a:t>
              </a:r>
              <a:endParaRPr lang="en-US" sz="2000" dirty="0">
                <a:solidFill>
                  <a:srgbClr val="7030A0"/>
                </a:solidFill>
                <a:latin typeface="Poppins"/>
                <a:cs typeface="Poppins"/>
              </a:endParaRPr>
            </a:p>
          </p:txBody>
        </p:sp>
        <p:sp>
          <p:nvSpPr>
            <p:cNvPr id="21" name="Google Shape;156;p2">
              <a:extLst>
                <a:ext uri="{FF2B5EF4-FFF2-40B4-BE49-F238E27FC236}">
                  <a16:creationId xmlns:a16="http://schemas.microsoft.com/office/drawing/2014/main" id="{2A53A944-4BFB-4BF4-A477-9DD52D0F1F20}"/>
                </a:ext>
              </a:extLst>
            </p:cNvPr>
            <p:cNvSpPr txBox="1"/>
            <p:nvPr/>
          </p:nvSpPr>
          <p:spPr>
            <a:xfrm>
              <a:off x="440414" y="4037155"/>
              <a:ext cx="1928284" cy="12863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71450" indent="-171450" algn="ctr">
                <a:buFont typeface="Calibri"/>
                <a:buChar char="-"/>
              </a:pPr>
              <a:r>
                <a:rPr lang="es-ES" sz="1600" b="1" dirty="0"/>
                <a:t>Impulsado y coordinado por 5 universidades y 6 centros formativos y de investigación</a:t>
              </a:r>
              <a:endPara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22" name="Google Shape;157;p2">
            <a:extLst>
              <a:ext uri="{FF2B5EF4-FFF2-40B4-BE49-F238E27FC236}">
                <a16:creationId xmlns:a16="http://schemas.microsoft.com/office/drawing/2014/main" id="{E071AC23-41F6-4FB8-A6AD-E4F2547F25F8}"/>
              </a:ext>
            </a:extLst>
          </p:cNvPr>
          <p:cNvGrpSpPr/>
          <p:nvPr/>
        </p:nvGrpSpPr>
        <p:grpSpPr>
          <a:xfrm>
            <a:off x="9105593" y="1284962"/>
            <a:ext cx="956009" cy="4682791"/>
            <a:chOff x="2664187" y="1284962"/>
            <a:chExt cx="794084" cy="4692316"/>
          </a:xfrm>
        </p:grpSpPr>
        <p:sp>
          <p:nvSpPr>
            <p:cNvPr id="23" name="Google Shape;158;p2">
              <a:extLst>
                <a:ext uri="{FF2B5EF4-FFF2-40B4-BE49-F238E27FC236}">
                  <a16:creationId xmlns:a16="http://schemas.microsoft.com/office/drawing/2014/main" id="{F8BCB084-C720-434B-AF95-77AB095B3E6E}"/>
                </a:ext>
              </a:extLst>
            </p:cNvPr>
            <p:cNvSpPr/>
            <p:nvPr/>
          </p:nvSpPr>
          <p:spPr>
            <a:xfrm>
              <a:off x="2664187" y="1284962"/>
              <a:ext cx="794084" cy="4692316"/>
            </a:xfrm>
            <a:custGeom>
              <a:avLst/>
              <a:gdLst/>
              <a:ahLst/>
              <a:cxnLst/>
              <a:rect l="l" t="t" r="r" b="b"/>
              <a:pathLst>
                <a:path w="794084" h="4692316" extrusionOk="0">
                  <a:moveTo>
                    <a:pt x="0" y="0"/>
                  </a:moveTo>
                  <a:lnTo>
                    <a:pt x="48126" y="4656221"/>
                  </a:lnTo>
                  <a:lnTo>
                    <a:pt x="96252" y="4584031"/>
                  </a:lnTo>
                  <a:lnTo>
                    <a:pt x="204537" y="4692316"/>
                  </a:lnTo>
                  <a:lnTo>
                    <a:pt x="252663" y="4572000"/>
                  </a:lnTo>
                  <a:lnTo>
                    <a:pt x="336884" y="4632158"/>
                  </a:lnTo>
                  <a:lnTo>
                    <a:pt x="433137" y="4547937"/>
                  </a:lnTo>
                  <a:lnTo>
                    <a:pt x="529389" y="4668252"/>
                  </a:lnTo>
                  <a:lnTo>
                    <a:pt x="577516" y="4511842"/>
                  </a:lnTo>
                  <a:lnTo>
                    <a:pt x="685800" y="4608094"/>
                  </a:lnTo>
                  <a:lnTo>
                    <a:pt x="685800" y="4499810"/>
                  </a:lnTo>
                  <a:lnTo>
                    <a:pt x="745958" y="4596063"/>
                  </a:lnTo>
                  <a:lnTo>
                    <a:pt x="794084" y="4608094"/>
                  </a:lnTo>
                  <a:lnTo>
                    <a:pt x="770021" y="72189"/>
                  </a:lnTo>
                  <a:lnTo>
                    <a:pt x="625642" y="252663"/>
                  </a:lnTo>
                  <a:lnTo>
                    <a:pt x="601579" y="120316"/>
                  </a:lnTo>
                  <a:lnTo>
                    <a:pt x="529389" y="252663"/>
                  </a:lnTo>
                  <a:lnTo>
                    <a:pt x="481263" y="120316"/>
                  </a:lnTo>
                  <a:lnTo>
                    <a:pt x="409073" y="228600"/>
                  </a:lnTo>
                  <a:lnTo>
                    <a:pt x="397042" y="144379"/>
                  </a:lnTo>
                  <a:lnTo>
                    <a:pt x="288758" y="300789"/>
                  </a:lnTo>
                  <a:lnTo>
                    <a:pt x="276726" y="180473"/>
                  </a:lnTo>
                  <a:lnTo>
                    <a:pt x="180473" y="252663"/>
                  </a:lnTo>
                  <a:lnTo>
                    <a:pt x="180473" y="144379"/>
                  </a:lnTo>
                  <a:lnTo>
                    <a:pt x="144379" y="132347"/>
                  </a:lnTo>
                  <a:lnTo>
                    <a:pt x="96252" y="84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59;p2">
              <a:extLst>
                <a:ext uri="{FF2B5EF4-FFF2-40B4-BE49-F238E27FC236}">
                  <a16:creationId xmlns:a16="http://schemas.microsoft.com/office/drawing/2014/main" id="{1E4F8782-B533-44D1-ADC0-A7B52020708C}"/>
                </a:ext>
              </a:extLst>
            </p:cNvPr>
            <p:cNvSpPr txBox="1"/>
            <p:nvPr/>
          </p:nvSpPr>
          <p:spPr>
            <a:xfrm>
              <a:off x="2810457" y="3055783"/>
              <a:ext cx="262178" cy="10156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 i="0" u="none" strike="noStrike" cap="none" dirty="0">
                  <a:latin typeface="Poppins"/>
                  <a:ea typeface="Poppins"/>
                  <a:cs typeface="Poppins"/>
                  <a:sym typeface="Poppins"/>
                </a:rPr>
                <a:t>2</a:t>
              </a:r>
              <a:endParaRPr dirty="0"/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6" name="Ink 1">
                <a:extLst>
                  <a:ext uri="{FF2B5EF4-FFF2-40B4-BE49-F238E27FC236}">
                    <a16:creationId xmlns:a16="http://schemas.microsoft.com/office/drawing/2014/main" id="{93E65F4C-2542-485C-9D9E-3FD8DBA1D0AA}"/>
                  </a:ext>
                </a:extLst>
              </p14:cNvPr>
              <p14:cNvContentPartPr/>
              <p14:nvPr/>
            </p14:nvContentPartPr>
            <p14:xfrm>
              <a:off x="11428184" y="831945"/>
              <a:ext cx="10682" cy="10682"/>
            </p14:xfrm>
          </p:contentPart>
        </mc:Choice>
        <mc:Fallback>
          <p:pic>
            <p:nvPicPr>
              <p:cNvPr id="26" name="Ink 1">
                <a:extLst>
                  <a:ext uri="{FF2B5EF4-FFF2-40B4-BE49-F238E27FC236}">
                    <a16:creationId xmlns:a16="http://schemas.microsoft.com/office/drawing/2014/main" id="{93E65F4C-2542-485C-9D9E-3FD8DBA1D0A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39167" y="793795"/>
                <a:ext cx="186935" cy="8621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6668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FCF61-F797-4EC1-9FCB-EDE810636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85" y="-2410686"/>
            <a:ext cx="3083897" cy="1945940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E27E95C9-5949-4704-8B9D-DB1A7C161BA0}"/>
              </a:ext>
            </a:extLst>
          </p:cNvPr>
          <p:cNvGrpSpPr/>
          <p:nvPr/>
        </p:nvGrpSpPr>
        <p:grpSpPr>
          <a:xfrm>
            <a:off x="12611100" y="527050"/>
            <a:ext cx="6426200" cy="5803900"/>
            <a:chOff x="5105400" y="711200"/>
            <a:chExt cx="6426200" cy="58039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8" name="Rectángulo: esquinas redondeadas 7">
              <a:extLst>
                <a:ext uri="{FF2B5EF4-FFF2-40B4-BE49-F238E27FC236}">
                  <a16:creationId xmlns:a16="http://schemas.microsoft.com/office/drawing/2014/main" id="{DACACE22-0CF6-4D62-A841-8DF20B2DC841}"/>
                </a:ext>
              </a:extLst>
            </p:cNvPr>
            <p:cNvSpPr/>
            <p:nvPr/>
          </p:nvSpPr>
          <p:spPr>
            <a:xfrm>
              <a:off x="6419850" y="711200"/>
              <a:ext cx="1168400" cy="5537200"/>
            </a:xfrm>
            <a:prstGeom prst="roundRect">
              <a:avLst>
                <a:gd name="adj" fmla="val 39675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id="{67A2AC81-6AD3-472C-BAAC-E88754E7F47F}"/>
                </a:ext>
              </a:extLst>
            </p:cNvPr>
            <p:cNvSpPr/>
            <p:nvPr/>
          </p:nvSpPr>
          <p:spPr>
            <a:xfrm>
              <a:off x="7734300" y="977900"/>
              <a:ext cx="1168400" cy="5537200"/>
            </a:xfrm>
            <a:prstGeom prst="roundRect">
              <a:avLst>
                <a:gd name="adj" fmla="val 39675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65D63313-8BC5-4A0E-B53A-E10FC5B2FBD9}"/>
                </a:ext>
              </a:extLst>
            </p:cNvPr>
            <p:cNvSpPr/>
            <p:nvPr/>
          </p:nvSpPr>
          <p:spPr>
            <a:xfrm>
              <a:off x="9048750" y="711200"/>
              <a:ext cx="1168400" cy="5537200"/>
            </a:xfrm>
            <a:prstGeom prst="roundRect">
              <a:avLst>
                <a:gd name="adj" fmla="val 39675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79E5E67E-9601-4218-977F-EAC180655360}"/>
                </a:ext>
              </a:extLst>
            </p:cNvPr>
            <p:cNvSpPr/>
            <p:nvPr/>
          </p:nvSpPr>
          <p:spPr>
            <a:xfrm>
              <a:off x="10363200" y="977900"/>
              <a:ext cx="1168400" cy="5537200"/>
            </a:xfrm>
            <a:prstGeom prst="roundRect">
              <a:avLst>
                <a:gd name="adj" fmla="val 39675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Rectángulo: esquinas redondeadas 12">
              <a:extLst>
                <a:ext uri="{FF2B5EF4-FFF2-40B4-BE49-F238E27FC236}">
                  <a16:creationId xmlns:a16="http://schemas.microsoft.com/office/drawing/2014/main" id="{A162CE32-E31F-4CE0-AAAD-8953070656A0}"/>
                </a:ext>
              </a:extLst>
            </p:cNvPr>
            <p:cNvSpPr/>
            <p:nvPr/>
          </p:nvSpPr>
          <p:spPr>
            <a:xfrm>
              <a:off x="5105400" y="977900"/>
              <a:ext cx="1168400" cy="5537200"/>
            </a:xfrm>
            <a:prstGeom prst="roundRect">
              <a:avLst>
                <a:gd name="adj" fmla="val 39675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id="{9E6CD448-0C47-46BD-B906-7B49937DAB50}"/>
              </a:ext>
            </a:extLst>
          </p:cNvPr>
          <p:cNvSpPr/>
          <p:nvPr/>
        </p:nvSpPr>
        <p:spPr>
          <a:xfrm>
            <a:off x="-4546203" y="2946281"/>
            <a:ext cx="4316503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dirty="0">
                <a:solidFill>
                  <a:schemeClr val="accent6">
                    <a:lumMod val="75000"/>
                  </a:schemeClr>
                </a:solidFill>
                <a:latin typeface="Tw Cen MT" panose="020B0602020104020603" pitchFamily="34" charset="0"/>
              </a:rPr>
              <a:t>Centro Formación</a:t>
            </a:r>
          </a:p>
          <a:p>
            <a:pPr algn="ctr"/>
            <a:r>
              <a:rPr lang="es-ES" sz="5400" b="1" dirty="0">
                <a:solidFill>
                  <a:schemeClr val="accent6">
                    <a:lumMod val="75000"/>
                  </a:schemeClr>
                </a:solidFill>
                <a:latin typeface="Tw Cen MT" panose="020B0602020104020603" pitchFamily="34" charset="0"/>
              </a:rPr>
              <a:t>Somorrostro</a:t>
            </a:r>
            <a:endParaRPr lang="es-E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4F4A9A2-F3A3-4F01-BC63-A8B884CA0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633" y="7162269"/>
            <a:ext cx="1190399" cy="86799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8F21A0C-B9D9-4743-8709-20DAC53B28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700" y="7321425"/>
            <a:ext cx="1547274" cy="54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65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B5DD2CF3-D3C5-42C8-A13F-1D372581DC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9" t="22248" r="9178" b="39789"/>
          <a:stretch/>
        </p:blipFill>
        <p:spPr>
          <a:xfrm>
            <a:off x="8169393" y="1631634"/>
            <a:ext cx="2472432" cy="251239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F6EEBBB-C32D-447D-A256-105DD8D663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0" t="6640" r="22855" b="8268"/>
          <a:stretch/>
        </p:blipFill>
        <p:spPr>
          <a:xfrm>
            <a:off x="3544478" y="857839"/>
            <a:ext cx="5656084" cy="563133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BDA1DB9-4C78-42AF-9E58-F816A7EE4A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80" r="66065" b="14874"/>
          <a:stretch/>
        </p:blipFill>
        <p:spPr>
          <a:xfrm>
            <a:off x="994999" y="2934213"/>
            <a:ext cx="3603523" cy="305400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E0413E07-E3F1-4604-959F-8C5A838462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9" t="19408" r="65274" b="47981"/>
          <a:stretch/>
        </p:blipFill>
        <p:spPr>
          <a:xfrm>
            <a:off x="1630259" y="1656316"/>
            <a:ext cx="3016577" cy="2158192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A21AF13-6711-4F56-BFEF-F692BF19548C}"/>
              </a:ext>
            </a:extLst>
          </p:cNvPr>
          <p:cNvSpPr/>
          <p:nvPr/>
        </p:nvSpPr>
        <p:spPr>
          <a:xfrm>
            <a:off x="451022" y="368823"/>
            <a:ext cx="89352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Apuesta por las </a:t>
            </a:r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</a:t>
            </a:r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uevas Metodologías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759BB7B3-16CB-4096-8DB4-BA09D2B81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3164" y="1325618"/>
            <a:ext cx="1796933" cy="147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s-ES" altLang="es-ES" sz="1800" b="1" dirty="0">
                <a:latin typeface="+mj-lt"/>
                <a:cs typeface="Arial" charset="0"/>
              </a:rPr>
              <a:t>Trabajo cooperativo  </a:t>
            </a:r>
            <a:r>
              <a:rPr lang="es-ES" altLang="es-ES" sz="1800" b="1" dirty="0" err="1">
                <a:latin typeface="+mj-lt"/>
                <a:cs typeface="Arial" charset="0"/>
              </a:rPr>
              <a:t>intermodular</a:t>
            </a:r>
            <a:r>
              <a:rPr lang="es-ES" altLang="es-ES" sz="1800" b="1" dirty="0">
                <a:latin typeface="+mj-lt"/>
                <a:cs typeface="Arial" charset="0"/>
              </a:rPr>
              <a:t> basado en retos (ETHAZI)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8AB7D635-C69F-444A-A925-9E855BEFC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925" y="4906588"/>
            <a:ext cx="2032000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s-ES" altLang="es-ES" sz="2000" b="1" dirty="0">
                <a:latin typeface="+mj-lt"/>
                <a:cs typeface="Arial" charset="0"/>
              </a:rPr>
              <a:t>Nuevas tecnologías 4.0</a:t>
            </a:r>
          </a:p>
        </p:txBody>
      </p:sp>
      <p:sp>
        <p:nvSpPr>
          <p:cNvPr id="8" name="Text Box 22">
            <a:extLst>
              <a:ext uri="{FF2B5EF4-FFF2-40B4-BE49-F238E27FC236}">
                <a16:creationId xmlns:a16="http://schemas.microsoft.com/office/drawing/2014/main" id="{68C598BD-C577-48F3-BE1E-0F03AAEA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0543" y="3448083"/>
            <a:ext cx="1656184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s-ES" altLang="es-ES" b="1" dirty="0">
                <a:latin typeface="+mj-lt"/>
                <a:cs typeface="Arial" charset="0"/>
              </a:rPr>
              <a:t>Valores 4.0</a:t>
            </a:r>
          </a:p>
        </p:txBody>
      </p:sp>
      <p:sp>
        <p:nvSpPr>
          <p:cNvPr id="9" name="Text Box 24">
            <a:extLst>
              <a:ext uri="{FF2B5EF4-FFF2-40B4-BE49-F238E27FC236}">
                <a16:creationId xmlns:a16="http://schemas.microsoft.com/office/drawing/2014/main" id="{F9A8DBD8-D0EF-46C9-9263-3547C46EC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9525" y="3289177"/>
            <a:ext cx="1792487" cy="101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s-ES" altLang="es-ES" sz="2000" b="1" dirty="0">
                <a:latin typeface="Arial" charset="0"/>
                <a:cs typeface="Arial" charset="0"/>
              </a:rPr>
              <a:t>Aprendizaje </a:t>
            </a:r>
          </a:p>
          <a:p>
            <a:pPr algn="ctr" eaLnBrk="1" hangingPunct="1"/>
            <a:r>
              <a:rPr lang="es-ES" altLang="es-ES" sz="2000" b="1" dirty="0">
                <a:latin typeface="Arial" charset="0"/>
                <a:cs typeface="Arial" charset="0"/>
              </a:rPr>
              <a:t>y </a:t>
            </a:r>
          </a:p>
          <a:p>
            <a:pPr algn="ctr" eaLnBrk="1" hangingPunct="1"/>
            <a:r>
              <a:rPr lang="es-ES" altLang="es-ES" sz="2000" b="1" dirty="0">
                <a:latin typeface="Arial" charset="0"/>
                <a:cs typeface="Arial" charset="0"/>
              </a:rPr>
              <a:t>Servicio</a:t>
            </a:r>
          </a:p>
        </p:txBody>
      </p:sp>
      <p:pic>
        <p:nvPicPr>
          <p:cNvPr id="10" name="3 Imagen">
            <a:extLst>
              <a:ext uri="{FF2B5EF4-FFF2-40B4-BE49-F238E27FC236}">
                <a16:creationId xmlns:a16="http://schemas.microsoft.com/office/drawing/2014/main" id="{DD2A67B6-9EC4-4799-BE67-A97DACD85A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0"/>
          <a:stretch/>
        </p:blipFill>
        <p:spPr>
          <a:xfrm>
            <a:off x="8539591" y="4750450"/>
            <a:ext cx="2679307" cy="1557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10 CuadroTexto">
            <a:extLst>
              <a:ext uri="{FF2B5EF4-FFF2-40B4-BE49-F238E27FC236}">
                <a16:creationId xmlns:a16="http://schemas.microsoft.com/office/drawing/2014/main" id="{183FE40F-76B3-4A34-9EDC-77A2450A3A0F}"/>
              </a:ext>
            </a:extLst>
          </p:cNvPr>
          <p:cNvSpPr txBox="1"/>
          <p:nvPr/>
        </p:nvSpPr>
        <p:spPr>
          <a:xfrm>
            <a:off x="8720634" y="2306301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EF31E1"/>
                </a:solidFill>
              </a:rPr>
              <a:t>Generación y retención del talento</a:t>
            </a:r>
          </a:p>
        </p:txBody>
      </p:sp>
      <p:sp>
        <p:nvSpPr>
          <p:cNvPr id="12" name="11 CuadroTexto">
            <a:extLst>
              <a:ext uri="{FF2B5EF4-FFF2-40B4-BE49-F238E27FC236}">
                <a16:creationId xmlns:a16="http://schemas.microsoft.com/office/drawing/2014/main" id="{DDE90A2F-D0A8-4EAE-A1F9-9E26DA441D21}"/>
              </a:ext>
            </a:extLst>
          </p:cNvPr>
          <p:cNvSpPr txBox="1"/>
          <p:nvPr/>
        </p:nvSpPr>
        <p:spPr>
          <a:xfrm>
            <a:off x="2031206" y="2273747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008000"/>
                </a:solidFill>
              </a:rPr>
              <a:t>Desarrollo humano sostenible</a:t>
            </a:r>
          </a:p>
        </p:txBody>
      </p:sp>
      <p:sp>
        <p:nvSpPr>
          <p:cNvPr id="13" name="12 CuadroTexto">
            <a:extLst>
              <a:ext uri="{FF2B5EF4-FFF2-40B4-BE49-F238E27FC236}">
                <a16:creationId xmlns:a16="http://schemas.microsoft.com/office/drawing/2014/main" id="{16F52EDE-93A6-4DA2-A3C3-CFF9B6CA115B}"/>
              </a:ext>
            </a:extLst>
          </p:cNvPr>
          <p:cNvSpPr txBox="1"/>
          <p:nvPr/>
        </p:nvSpPr>
        <p:spPr>
          <a:xfrm>
            <a:off x="2084060" y="4608974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8000"/>
                </a:solidFill>
              </a:rPr>
              <a:t>Transformación Social</a:t>
            </a:r>
          </a:p>
        </p:txBody>
      </p:sp>
      <p:pic>
        <p:nvPicPr>
          <p:cNvPr id="23" name="Gráfico 22" descr="Bombilla y engranaje">
            <a:extLst>
              <a:ext uri="{FF2B5EF4-FFF2-40B4-BE49-F238E27FC236}">
                <a16:creationId xmlns:a16="http://schemas.microsoft.com/office/drawing/2014/main" id="{AC16A3E3-2B3F-4CF7-AF56-9181879D85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32337" y="322963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6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Elipse 65">
            <a:extLst>
              <a:ext uri="{FF2B5EF4-FFF2-40B4-BE49-F238E27FC236}">
                <a16:creationId xmlns:a16="http://schemas.microsoft.com/office/drawing/2014/main" id="{1B49065A-CBF9-4A41-80B4-AFAE30D75C16}"/>
              </a:ext>
            </a:extLst>
          </p:cNvPr>
          <p:cNvSpPr/>
          <p:nvPr/>
        </p:nvSpPr>
        <p:spPr>
          <a:xfrm>
            <a:off x="1169029" y="1439778"/>
            <a:ext cx="4821382" cy="476015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36350051-6D3A-43AE-8E24-DE747E267BA6}"/>
              </a:ext>
            </a:extLst>
          </p:cNvPr>
          <p:cNvSpPr/>
          <p:nvPr/>
        </p:nvSpPr>
        <p:spPr>
          <a:xfrm>
            <a:off x="1321429" y="1592178"/>
            <a:ext cx="4476480" cy="441963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6">
                  <a:lumMod val="20000"/>
                  <a:lumOff val="80000"/>
                </a:schemeClr>
              </a:gs>
              <a:gs pos="8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E22EF2E-6262-4B4E-B441-71832AD9C0EE}"/>
              </a:ext>
            </a:extLst>
          </p:cNvPr>
          <p:cNvSpPr/>
          <p:nvPr/>
        </p:nvSpPr>
        <p:spPr>
          <a:xfrm>
            <a:off x="650924" y="433477"/>
            <a:ext cx="55243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Personas y Valores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515DE8-41D0-44A6-A466-1D67D84D6984}"/>
              </a:ext>
            </a:extLst>
          </p:cNvPr>
          <p:cNvSpPr/>
          <p:nvPr/>
        </p:nvSpPr>
        <p:spPr>
          <a:xfrm>
            <a:off x="8477425" y="2406430"/>
            <a:ext cx="2505556" cy="750420"/>
          </a:xfrm>
          <a:prstGeom prst="rect">
            <a:avLst/>
          </a:prstGeom>
          <a:gradFill flip="none" rotWithShape="1">
            <a:gsLst>
              <a:gs pos="0">
                <a:srgbClr val="CC3300"/>
              </a:gs>
              <a:gs pos="100000">
                <a:srgbClr val="FFCC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F99BD-53D8-48BB-B7F9-4EDB8BCF7E3E}"/>
              </a:ext>
            </a:extLst>
          </p:cNvPr>
          <p:cNvSpPr/>
          <p:nvPr/>
        </p:nvSpPr>
        <p:spPr>
          <a:xfrm>
            <a:off x="6781052" y="979522"/>
            <a:ext cx="4239065" cy="1269610"/>
          </a:xfrm>
          <a:prstGeom prst="rect">
            <a:avLst/>
          </a:prstGeom>
          <a:gradFill flip="none" rotWithShape="1">
            <a:gsLst>
              <a:gs pos="0">
                <a:srgbClr val="800080"/>
              </a:gs>
              <a:gs pos="100000">
                <a:srgbClr val="FF66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6DD84F1-B491-4B9B-AAB3-03CF16B2BBB1}"/>
              </a:ext>
            </a:extLst>
          </p:cNvPr>
          <p:cNvSpPr/>
          <p:nvPr/>
        </p:nvSpPr>
        <p:spPr>
          <a:xfrm>
            <a:off x="8505132" y="3255084"/>
            <a:ext cx="2505556" cy="750420"/>
          </a:xfrm>
          <a:prstGeom prst="rect">
            <a:avLst/>
          </a:prstGeom>
          <a:gradFill flip="none" rotWithShape="1">
            <a:gsLst>
              <a:gs pos="0">
                <a:srgbClr val="008080"/>
              </a:gs>
              <a:gs pos="100000">
                <a:srgbClr val="33CC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93A7B3A7-D292-4CD3-A9FA-BDEA995E6288}"/>
              </a:ext>
            </a:extLst>
          </p:cNvPr>
          <p:cNvSpPr/>
          <p:nvPr/>
        </p:nvSpPr>
        <p:spPr>
          <a:xfrm>
            <a:off x="8545206" y="4147275"/>
            <a:ext cx="2533262" cy="758718"/>
          </a:xfrm>
          <a:prstGeom prst="rect">
            <a:avLst/>
          </a:prstGeom>
          <a:gradFill flip="none" rotWithShape="1">
            <a:gsLst>
              <a:gs pos="0">
                <a:srgbClr val="33CC33"/>
              </a:gs>
              <a:gs pos="100000">
                <a:srgbClr val="CCFF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Graphic 52" descr="Saludos">
            <a:extLst>
              <a:ext uri="{FF2B5EF4-FFF2-40B4-BE49-F238E27FC236}">
                <a16:creationId xmlns:a16="http://schemas.microsoft.com/office/drawing/2014/main" id="{5C4A5498-D6D1-4DA1-BDC9-861FADF31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29430" y="1234984"/>
            <a:ext cx="640080" cy="640080"/>
          </a:xfrm>
          <a:prstGeom prst="rect">
            <a:avLst/>
          </a:prstGeom>
        </p:spPr>
      </p:pic>
      <p:pic>
        <p:nvPicPr>
          <p:cNvPr id="51" name="Graphic 54" descr="América en globo terráqueo">
            <a:extLst>
              <a:ext uri="{FF2B5EF4-FFF2-40B4-BE49-F238E27FC236}">
                <a16:creationId xmlns:a16="http://schemas.microsoft.com/office/drawing/2014/main" id="{4FC40E5A-2F58-4B8D-A6E8-4D8DCA13C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37144" y="2603134"/>
            <a:ext cx="378328" cy="378328"/>
          </a:xfrm>
          <a:prstGeom prst="rect">
            <a:avLst/>
          </a:prstGeom>
        </p:spPr>
      </p:pic>
      <p:pic>
        <p:nvPicPr>
          <p:cNvPr id="52" name="Graphic 56" descr="Mundo">
            <a:extLst>
              <a:ext uri="{FF2B5EF4-FFF2-40B4-BE49-F238E27FC236}">
                <a16:creationId xmlns:a16="http://schemas.microsoft.com/office/drawing/2014/main" id="{7A1F1F40-2E4A-4E23-B1E2-945D4A289A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65644" y="3414958"/>
            <a:ext cx="395062" cy="395062"/>
          </a:xfrm>
          <a:prstGeom prst="rect">
            <a:avLst/>
          </a:prstGeom>
        </p:spPr>
      </p:pic>
      <p:sp>
        <p:nvSpPr>
          <p:cNvPr id="54" name="TextBox 59">
            <a:extLst>
              <a:ext uri="{FF2B5EF4-FFF2-40B4-BE49-F238E27FC236}">
                <a16:creationId xmlns:a16="http://schemas.microsoft.com/office/drawing/2014/main" id="{29839D5B-86E3-437E-8F5C-8BBE58F35F7F}"/>
              </a:ext>
            </a:extLst>
          </p:cNvPr>
          <p:cNvSpPr txBox="1"/>
          <p:nvPr/>
        </p:nvSpPr>
        <p:spPr>
          <a:xfrm>
            <a:off x="7699421" y="1366386"/>
            <a:ext cx="3083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GAZTE TALDEAK</a:t>
            </a:r>
          </a:p>
        </p:txBody>
      </p:sp>
      <p:sp>
        <p:nvSpPr>
          <p:cNvPr id="56" name="TextBox 61">
            <a:extLst>
              <a:ext uri="{FF2B5EF4-FFF2-40B4-BE49-F238E27FC236}">
                <a16:creationId xmlns:a16="http://schemas.microsoft.com/office/drawing/2014/main" id="{9D368F84-3EE0-4F49-8AC9-CF81DC1F03FD}"/>
              </a:ext>
            </a:extLst>
          </p:cNvPr>
          <p:cNvSpPr txBox="1"/>
          <p:nvPr/>
        </p:nvSpPr>
        <p:spPr>
          <a:xfrm>
            <a:off x="9273829" y="2624436"/>
            <a:ext cx="1709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COMERCIO JUSTO</a:t>
            </a:r>
          </a:p>
        </p:txBody>
      </p:sp>
      <p:sp>
        <p:nvSpPr>
          <p:cNvPr id="58" name="TextBox 63">
            <a:extLst>
              <a:ext uri="{FF2B5EF4-FFF2-40B4-BE49-F238E27FC236}">
                <a16:creationId xmlns:a16="http://schemas.microsoft.com/office/drawing/2014/main" id="{309B4572-D389-4080-9531-6E646E62BC87}"/>
              </a:ext>
            </a:extLst>
          </p:cNvPr>
          <p:cNvSpPr txBox="1"/>
          <p:nvPr/>
        </p:nvSpPr>
        <p:spPr>
          <a:xfrm>
            <a:off x="9393360" y="3414958"/>
            <a:ext cx="2365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VOLUNTARIADO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0" name="TextBox 65">
            <a:extLst>
              <a:ext uri="{FF2B5EF4-FFF2-40B4-BE49-F238E27FC236}">
                <a16:creationId xmlns:a16="http://schemas.microsoft.com/office/drawing/2014/main" id="{7EEC862F-09E7-4340-BD9A-B190EC2E6022}"/>
              </a:ext>
            </a:extLst>
          </p:cNvPr>
          <p:cNvSpPr txBox="1"/>
          <p:nvPr/>
        </p:nvSpPr>
        <p:spPr>
          <a:xfrm>
            <a:off x="9393360" y="4311258"/>
            <a:ext cx="1734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COEDUCACIÓN</a:t>
            </a:r>
          </a:p>
        </p:txBody>
      </p:sp>
      <p:sp>
        <p:nvSpPr>
          <p:cNvPr id="62" name="TextBox 67">
            <a:extLst>
              <a:ext uri="{FF2B5EF4-FFF2-40B4-BE49-F238E27FC236}">
                <a16:creationId xmlns:a16="http://schemas.microsoft.com/office/drawing/2014/main" id="{58E2EE60-1F85-4615-9337-9D4194265829}"/>
              </a:ext>
            </a:extLst>
          </p:cNvPr>
          <p:cNvSpPr txBox="1"/>
          <p:nvPr/>
        </p:nvSpPr>
        <p:spPr>
          <a:xfrm>
            <a:off x="2323272" y="1690478"/>
            <a:ext cx="2365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94C8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GAZTE TALDEAK</a:t>
            </a:r>
          </a:p>
        </p:txBody>
      </p:sp>
      <p:pic>
        <p:nvPicPr>
          <p:cNvPr id="68" name="Picture 35">
            <a:extLst>
              <a:ext uri="{FF2B5EF4-FFF2-40B4-BE49-F238E27FC236}">
                <a16:creationId xmlns:a16="http://schemas.microsoft.com/office/drawing/2014/main" id="{9B552702-9319-4F1E-A694-D0C10D731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4326" y="2775694"/>
            <a:ext cx="3205276" cy="2403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0" name="Elipse 69">
            <a:extLst>
              <a:ext uri="{FF2B5EF4-FFF2-40B4-BE49-F238E27FC236}">
                <a16:creationId xmlns:a16="http://schemas.microsoft.com/office/drawing/2014/main" id="{372573A4-8C3A-4444-B4CC-DCA1B53FC4BA}"/>
              </a:ext>
            </a:extLst>
          </p:cNvPr>
          <p:cNvSpPr/>
          <p:nvPr/>
        </p:nvSpPr>
        <p:spPr>
          <a:xfrm>
            <a:off x="5075097" y="2003849"/>
            <a:ext cx="350051" cy="36017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1" name="Flecha: a la derecha 70">
            <a:extLst>
              <a:ext uri="{FF2B5EF4-FFF2-40B4-BE49-F238E27FC236}">
                <a16:creationId xmlns:a16="http://schemas.microsoft.com/office/drawing/2014/main" id="{CBAA542C-4E53-4D82-B55D-635C3A607257}"/>
              </a:ext>
            </a:extLst>
          </p:cNvPr>
          <p:cNvSpPr/>
          <p:nvPr/>
        </p:nvSpPr>
        <p:spPr>
          <a:xfrm rot="20125471">
            <a:off x="5272465" y="1644980"/>
            <a:ext cx="1559597" cy="36017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Freeform 264">
            <a:extLst>
              <a:ext uri="{FF2B5EF4-FFF2-40B4-BE49-F238E27FC236}">
                <a16:creationId xmlns:a16="http://schemas.microsoft.com/office/drawing/2014/main" id="{8FCE99DA-A01E-4D92-BE96-229B648F1D07}"/>
              </a:ext>
            </a:extLst>
          </p:cNvPr>
          <p:cNvSpPr/>
          <p:nvPr/>
        </p:nvSpPr>
        <p:spPr>
          <a:xfrm>
            <a:off x="8784356" y="4351242"/>
            <a:ext cx="344781" cy="258586"/>
          </a:xfrm>
          <a:custGeom>
            <a:avLst/>
            <a:gdLst>
              <a:gd name="connsiteX0" fmla="*/ 97472 w 576943"/>
              <a:gd name="connsiteY0" fmla="*/ 198324 h 432707"/>
              <a:gd name="connsiteX1" fmla="*/ 108459 w 576943"/>
              <a:gd name="connsiteY1" fmla="*/ 203113 h 432707"/>
              <a:gd name="connsiteX2" fmla="*/ 151983 w 576943"/>
              <a:gd name="connsiteY2" fmla="*/ 228890 h 432707"/>
              <a:gd name="connsiteX3" fmla="*/ 198325 w 576943"/>
              <a:gd name="connsiteY3" fmla="*/ 237482 h 432707"/>
              <a:gd name="connsiteX4" fmla="*/ 244666 w 576943"/>
              <a:gd name="connsiteY4" fmla="*/ 228890 h 432707"/>
              <a:gd name="connsiteX5" fmla="*/ 288190 w 576943"/>
              <a:gd name="connsiteY5" fmla="*/ 203113 h 432707"/>
              <a:gd name="connsiteX6" fmla="*/ 299177 w 576943"/>
              <a:gd name="connsiteY6" fmla="*/ 198324 h 432707"/>
              <a:gd name="connsiteX7" fmla="*/ 360308 w 576943"/>
              <a:gd name="connsiteY7" fmla="*/ 225368 h 432707"/>
              <a:gd name="connsiteX8" fmla="*/ 297487 w 576943"/>
              <a:gd name="connsiteY8" fmla="*/ 225368 h 432707"/>
              <a:gd name="connsiteX9" fmla="*/ 272132 w 576943"/>
              <a:gd name="connsiteY9" fmla="*/ 236073 h 432707"/>
              <a:gd name="connsiteX10" fmla="*/ 261428 w 576943"/>
              <a:gd name="connsiteY10" fmla="*/ 261427 h 432707"/>
              <a:gd name="connsiteX11" fmla="*/ 261428 w 576943"/>
              <a:gd name="connsiteY11" fmla="*/ 315515 h 432707"/>
              <a:gd name="connsiteX12" fmla="*/ 272132 w 576943"/>
              <a:gd name="connsiteY12" fmla="*/ 340869 h 432707"/>
              <a:gd name="connsiteX13" fmla="*/ 297487 w 576943"/>
              <a:gd name="connsiteY13" fmla="*/ 351574 h 432707"/>
              <a:gd name="connsiteX14" fmla="*/ 369604 w 576943"/>
              <a:gd name="connsiteY14" fmla="*/ 351574 h 432707"/>
              <a:gd name="connsiteX15" fmla="*/ 369604 w 576943"/>
              <a:gd name="connsiteY15" fmla="*/ 418622 h 432707"/>
              <a:gd name="connsiteX16" fmla="*/ 321432 w 576943"/>
              <a:gd name="connsiteY16" fmla="*/ 432707 h 432707"/>
              <a:gd name="connsiteX17" fmla="*/ 75217 w 576943"/>
              <a:gd name="connsiteY17" fmla="*/ 432707 h 432707"/>
              <a:gd name="connsiteX18" fmla="*/ 20565 w 576943"/>
              <a:gd name="connsiteY18" fmla="*/ 413269 h 432707"/>
              <a:gd name="connsiteX19" fmla="*/ 0 w 576943"/>
              <a:gd name="connsiteY19" fmla="*/ 359744 h 432707"/>
              <a:gd name="connsiteX20" fmla="*/ 986 w 576943"/>
              <a:gd name="connsiteY20" fmla="*/ 330587 h 432707"/>
              <a:gd name="connsiteX21" fmla="*/ 4930 w 576943"/>
              <a:gd name="connsiteY21" fmla="*/ 299881 h 432707"/>
              <a:gd name="connsiteX22" fmla="*/ 12395 w 576943"/>
              <a:gd name="connsiteY22" fmla="*/ 269315 h 432707"/>
              <a:gd name="connsiteX23" fmla="*/ 24509 w 576943"/>
              <a:gd name="connsiteY23" fmla="*/ 241848 h 432707"/>
              <a:gd name="connsiteX24" fmla="*/ 41975 w 576943"/>
              <a:gd name="connsiteY24" fmla="*/ 219030 h 432707"/>
              <a:gd name="connsiteX25" fmla="*/ 66062 w 576943"/>
              <a:gd name="connsiteY25" fmla="*/ 203958 h 432707"/>
              <a:gd name="connsiteX26" fmla="*/ 97472 w 576943"/>
              <a:gd name="connsiteY26" fmla="*/ 198324 h 432707"/>
              <a:gd name="connsiteX27" fmla="*/ 405663 w 576943"/>
              <a:gd name="connsiteY27" fmla="*/ 144236 h 432707"/>
              <a:gd name="connsiteX28" fmla="*/ 459752 w 576943"/>
              <a:gd name="connsiteY28" fmla="*/ 144236 h 432707"/>
              <a:gd name="connsiteX29" fmla="*/ 466090 w 576943"/>
              <a:gd name="connsiteY29" fmla="*/ 146912 h 432707"/>
              <a:gd name="connsiteX30" fmla="*/ 468766 w 576943"/>
              <a:gd name="connsiteY30" fmla="*/ 153250 h 432707"/>
              <a:gd name="connsiteX31" fmla="*/ 468766 w 576943"/>
              <a:gd name="connsiteY31" fmla="*/ 252412 h 432707"/>
              <a:gd name="connsiteX32" fmla="*/ 567928 w 576943"/>
              <a:gd name="connsiteY32" fmla="*/ 252412 h 432707"/>
              <a:gd name="connsiteX33" fmla="*/ 574267 w 576943"/>
              <a:gd name="connsiteY33" fmla="*/ 255089 h 432707"/>
              <a:gd name="connsiteX34" fmla="*/ 576943 w 576943"/>
              <a:gd name="connsiteY34" fmla="*/ 261427 h 432707"/>
              <a:gd name="connsiteX35" fmla="*/ 576943 w 576943"/>
              <a:gd name="connsiteY35" fmla="*/ 315515 h 432707"/>
              <a:gd name="connsiteX36" fmla="*/ 574267 w 576943"/>
              <a:gd name="connsiteY36" fmla="*/ 321854 h 432707"/>
              <a:gd name="connsiteX37" fmla="*/ 567928 w 576943"/>
              <a:gd name="connsiteY37" fmla="*/ 324530 h 432707"/>
              <a:gd name="connsiteX38" fmla="*/ 468766 w 576943"/>
              <a:gd name="connsiteY38" fmla="*/ 324530 h 432707"/>
              <a:gd name="connsiteX39" fmla="*/ 468766 w 576943"/>
              <a:gd name="connsiteY39" fmla="*/ 423692 h 432707"/>
              <a:gd name="connsiteX40" fmla="*/ 466090 w 576943"/>
              <a:gd name="connsiteY40" fmla="*/ 430031 h 432707"/>
              <a:gd name="connsiteX41" fmla="*/ 459752 w 576943"/>
              <a:gd name="connsiteY41" fmla="*/ 432707 h 432707"/>
              <a:gd name="connsiteX42" fmla="*/ 405663 w 576943"/>
              <a:gd name="connsiteY42" fmla="*/ 432707 h 432707"/>
              <a:gd name="connsiteX43" fmla="*/ 399325 w 576943"/>
              <a:gd name="connsiteY43" fmla="*/ 430031 h 432707"/>
              <a:gd name="connsiteX44" fmla="*/ 396649 w 576943"/>
              <a:gd name="connsiteY44" fmla="*/ 423692 h 432707"/>
              <a:gd name="connsiteX45" fmla="*/ 396649 w 576943"/>
              <a:gd name="connsiteY45" fmla="*/ 324530 h 432707"/>
              <a:gd name="connsiteX46" fmla="*/ 297487 w 576943"/>
              <a:gd name="connsiteY46" fmla="*/ 324530 h 432707"/>
              <a:gd name="connsiteX47" fmla="*/ 291148 w 576943"/>
              <a:gd name="connsiteY47" fmla="*/ 321854 h 432707"/>
              <a:gd name="connsiteX48" fmla="*/ 288472 w 576943"/>
              <a:gd name="connsiteY48" fmla="*/ 315515 h 432707"/>
              <a:gd name="connsiteX49" fmla="*/ 288472 w 576943"/>
              <a:gd name="connsiteY49" fmla="*/ 261427 h 432707"/>
              <a:gd name="connsiteX50" fmla="*/ 291148 w 576943"/>
              <a:gd name="connsiteY50" fmla="*/ 255089 h 432707"/>
              <a:gd name="connsiteX51" fmla="*/ 297487 w 576943"/>
              <a:gd name="connsiteY51" fmla="*/ 252412 h 432707"/>
              <a:gd name="connsiteX52" fmla="*/ 396649 w 576943"/>
              <a:gd name="connsiteY52" fmla="*/ 252412 h 432707"/>
              <a:gd name="connsiteX53" fmla="*/ 396649 w 576943"/>
              <a:gd name="connsiteY53" fmla="*/ 153250 h 432707"/>
              <a:gd name="connsiteX54" fmla="*/ 399325 w 576943"/>
              <a:gd name="connsiteY54" fmla="*/ 146912 h 432707"/>
              <a:gd name="connsiteX55" fmla="*/ 405663 w 576943"/>
              <a:gd name="connsiteY55" fmla="*/ 144236 h 432707"/>
              <a:gd name="connsiteX56" fmla="*/ 198325 w 576943"/>
              <a:gd name="connsiteY56" fmla="*/ 0 h 432707"/>
              <a:gd name="connsiteX57" fmla="*/ 274809 w 576943"/>
              <a:gd name="connsiteY57" fmla="*/ 31692 h 432707"/>
              <a:gd name="connsiteX58" fmla="*/ 306501 w 576943"/>
              <a:gd name="connsiteY58" fmla="*/ 108177 h 432707"/>
              <a:gd name="connsiteX59" fmla="*/ 274809 w 576943"/>
              <a:gd name="connsiteY59" fmla="*/ 184661 h 432707"/>
              <a:gd name="connsiteX60" fmla="*/ 198325 w 576943"/>
              <a:gd name="connsiteY60" fmla="*/ 216353 h 432707"/>
              <a:gd name="connsiteX61" fmla="*/ 121840 w 576943"/>
              <a:gd name="connsiteY61" fmla="*/ 184661 h 432707"/>
              <a:gd name="connsiteX62" fmla="*/ 90148 w 576943"/>
              <a:gd name="connsiteY62" fmla="*/ 108177 h 432707"/>
              <a:gd name="connsiteX63" fmla="*/ 121840 w 576943"/>
              <a:gd name="connsiteY63" fmla="*/ 31692 h 432707"/>
              <a:gd name="connsiteX64" fmla="*/ 198325 w 576943"/>
              <a:gd name="connsiteY64" fmla="*/ 0 h 43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76943" h="432707">
                <a:moveTo>
                  <a:pt x="97472" y="198324"/>
                </a:moveTo>
                <a:cubicBezTo>
                  <a:pt x="101041" y="198324"/>
                  <a:pt x="104703" y="199920"/>
                  <a:pt x="108459" y="203113"/>
                </a:cubicBezTo>
                <a:cubicBezTo>
                  <a:pt x="123296" y="214569"/>
                  <a:pt x="137804" y="223162"/>
                  <a:pt x="151983" y="228890"/>
                </a:cubicBezTo>
                <a:cubicBezTo>
                  <a:pt x="166162" y="234618"/>
                  <a:pt x="181609" y="237482"/>
                  <a:pt x="198325" y="237482"/>
                </a:cubicBezTo>
                <a:cubicBezTo>
                  <a:pt x="215039" y="237482"/>
                  <a:pt x="230487" y="234618"/>
                  <a:pt x="244666" y="228890"/>
                </a:cubicBezTo>
                <a:cubicBezTo>
                  <a:pt x="258845" y="223162"/>
                  <a:pt x="273353" y="214569"/>
                  <a:pt x="288190" y="203113"/>
                </a:cubicBezTo>
                <a:cubicBezTo>
                  <a:pt x="291946" y="199920"/>
                  <a:pt x="295609" y="198324"/>
                  <a:pt x="299177" y="198324"/>
                </a:cubicBezTo>
                <a:cubicBezTo>
                  <a:pt x="323967" y="198324"/>
                  <a:pt x="344344" y="207339"/>
                  <a:pt x="360308" y="225368"/>
                </a:cubicBezTo>
                <a:lnTo>
                  <a:pt x="297487" y="225368"/>
                </a:lnTo>
                <a:cubicBezTo>
                  <a:pt x="287721" y="225368"/>
                  <a:pt x="279269" y="228937"/>
                  <a:pt x="272132" y="236073"/>
                </a:cubicBezTo>
                <a:cubicBezTo>
                  <a:pt x="264996" y="243210"/>
                  <a:pt x="261428" y="251661"/>
                  <a:pt x="261428" y="261427"/>
                </a:cubicBezTo>
                <a:lnTo>
                  <a:pt x="261428" y="315515"/>
                </a:lnTo>
                <a:cubicBezTo>
                  <a:pt x="261428" y="325281"/>
                  <a:pt x="264996" y="333733"/>
                  <a:pt x="272132" y="340869"/>
                </a:cubicBezTo>
                <a:cubicBezTo>
                  <a:pt x="279269" y="348006"/>
                  <a:pt x="287721" y="351574"/>
                  <a:pt x="297487" y="351574"/>
                </a:cubicBezTo>
                <a:lnTo>
                  <a:pt x="369604" y="351574"/>
                </a:lnTo>
                <a:lnTo>
                  <a:pt x="369604" y="418622"/>
                </a:lnTo>
                <a:cubicBezTo>
                  <a:pt x="356834" y="428012"/>
                  <a:pt x="340776" y="432707"/>
                  <a:pt x="321432" y="432707"/>
                </a:cubicBezTo>
                <a:lnTo>
                  <a:pt x="75217" y="432707"/>
                </a:lnTo>
                <a:cubicBezTo>
                  <a:pt x="52492" y="432707"/>
                  <a:pt x="34275" y="426228"/>
                  <a:pt x="20565" y="413269"/>
                </a:cubicBezTo>
                <a:cubicBezTo>
                  <a:pt x="6855" y="400310"/>
                  <a:pt x="0" y="382469"/>
                  <a:pt x="0" y="359744"/>
                </a:cubicBezTo>
                <a:cubicBezTo>
                  <a:pt x="0" y="349790"/>
                  <a:pt x="329" y="340071"/>
                  <a:pt x="986" y="330587"/>
                </a:cubicBezTo>
                <a:cubicBezTo>
                  <a:pt x="1643" y="321103"/>
                  <a:pt x="2958" y="310867"/>
                  <a:pt x="4930" y="299881"/>
                </a:cubicBezTo>
                <a:cubicBezTo>
                  <a:pt x="6902" y="288894"/>
                  <a:pt x="9390" y="278705"/>
                  <a:pt x="12395" y="269315"/>
                </a:cubicBezTo>
                <a:cubicBezTo>
                  <a:pt x="15401" y="259925"/>
                  <a:pt x="19439" y="250769"/>
                  <a:pt x="24509" y="241848"/>
                </a:cubicBezTo>
                <a:cubicBezTo>
                  <a:pt x="29580" y="232927"/>
                  <a:pt x="35402" y="225321"/>
                  <a:pt x="41975" y="219030"/>
                </a:cubicBezTo>
                <a:cubicBezTo>
                  <a:pt x="48548" y="212738"/>
                  <a:pt x="56577" y="207714"/>
                  <a:pt x="66062" y="203958"/>
                </a:cubicBezTo>
                <a:cubicBezTo>
                  <a:pt x="75546" y="200202"/>
                  <a:pt x="86016" y="198324"/>
                  <a:pt x="97472" y="198324"/>
                </a:cubicBezTo>
                <a:close/>
                <a:moveTo>
                  <a:pt x="405663" y="144236"/>
                </a:moveTo>
                <a:lnTo>
                  <a:pt x="459752" y="144236"/>
                </a:lnTo>
                <a:cubicBezTo>
                  <a:pt x="462193" y="144236"/>
                  <a:pt x="464306" y="145128"/>
                  <a:pt x="466090" y="146912"/>
                </a:cubicBezTo>
                <a:cubicBezTo>
                  <a:pt x="467874" y="148696"/>
                  <a:pt x="468766" y="150809"/>
                  <a:pt x="468766" y="153250"/>
                </a:cubicBezTo>
                <a:lnTo>
                  <a:pt x="468766" y="252412"/>
                </a:lnTo>
                <a:lnTo>
                  <a:pt x="567928" y="252412"/>
                </a:lnTo>
                <a:cubicBezTo>
                  <a:pt x="570370" y="252412"/>
                  <a:pt x="572483" y="253304"/>
                  <a:pt x="574267" y="255089"/>
                </a:cubicBezTo>
                <a:cubicBezTo>
                  <a:pt x="576051" y="256873"/>
                  <a:pt x="576943" y="258986"/>
                  <a:pt x="576943" y="261427"/>
                </a:cubicBezTo>
                <a:lnTo>
                  <a:pt x="576943" y="315515"/>
                </a:lnTo>
                <a:cubicBezTo>
                  <a:pt x="576943" y="317957"/>
                  <a:pt x="576051" y="320070"/>
                  <a:pt x="574267" y="321854"/>
                </a:cubicBezTo>
                <a:cubicBezTo>
                  <a:pt x="572483" y="323638"/>
                  <a:pt x="570370" y="324530"/>
                  <a:pt x="567928" y="324530"/>
                </a:cubicBezTo>
                <a:lnTo>
                  <a:pt x="468766" y="324530"/>
                </a:lnTo>
                <a:lnTo>
                  <a:pt x="468766" y="423692"/>
                </a:lnTo>
                <a:cubicBezTo>
                  <a:pt x="468766" y="426134"/>
                  <a:pt x="467874" y="428247"/>
                  <a:pt x="466090" y="430031"/>
                </a:cubicBezTo>
                <a:cubicBezTo>
                  <a:pt x="464306" y="431815"/>
                  <a:pt x="462193" y="432707"/>
                  <a:pt x="459752" y="432707"/>
                </a:cubicBezTo>
                <a:lnTo>
                  <a:pt x="405663" y="432707"/>
                </a:lnTo>
                <a:cubicBezTo>
                  <a:pt x="403222" y="432707"/>
                  <a:pt x="401109" y="431815"/>
                  <a:pt x="399325" y="430031"/>
                </a:cubicBezTo>
                <a:cubicBezTo>
                  <a:pt x="397541" y="428247"/>
                  <a:pt x="396649" y="426134"/>
                  <a:pt x="396649" y="423692"/>
                </a:cubicBezTo>
                <a:lnTo>
                  <a:pt x="396649" y="324530"/>
                </a:lnTo>
                <a:lnTo>
                  <a:pt x="297487" y="324530"/>
                </a:lnTo>
                <a:cubicBezTo>
                  <a:pt x="295045" y="324530"/>
                  <a:pt x="292932" y="323638"/>
                  <a:pt x="291148" y="321854"/>
                </a:cubicBezTo>
                <a:cubicBezTo>
                  <a:pt x="289364" y="320070"/>
                  <a:pt x="288472" y="317957"/>
                  <a:pt x="288472" y="315515"/>
                </a:cubicBezTo>
                <a:lnTo>
                  <a:pt x="288472" y="261427"/>
                </a:lnTo>
                <a:cubicBezTo>
                  <a:pt x="288472" y="258986"/>
                  <a:pt x="289364" y="256873"/>
                  <a:pt x="291148" y="255089"/>
                </a:cubicBezTo>
                <a:cubicBezTo>
                  <a:pt x="292932" y="253304"/>
                  <a:pt x="295045" y="252412"/>
                  <a:pt x="297487" y="252412"/>
                </a:cubicBezTo>
                <a:lnTo>
                  <a:pt x="396649" y="252412"/>
                </a:lnTo>
                <a:lnTo>
                  <a:pt x="396649" y="153250"/>
                </a:lnTo>
                <a:cubicBezTo>
                  <a:pt x="396649" y="150809"/>
                  <a:pt x="397541" y="148696"/>
                  <a:pt x="399325" y="146912"/>
                </a:cubicBezTo>
                <a:cubicBezTo>
                  <a:pt x="401109" y="145128"/>
                  <a:pt x="403222" y="144236"/>
                  <a:pt x="405663" y="144236"/>
                </a:cubicBezTo>
                <a:close/>
                <a:moveTo>
                  <a:pt x="198325" y="0"/>
                </a:moveTo>
                <a:cubicBezTo>
                  <a:pt x="228186" y="0"/>
                  <a:pt x="253681" y="10564"/>
                  <a:pt x="274809" y="31692"/>
                </a:cubicBezTo>
                <a:cubicBezTo>
                  <a:pt x="295937" y="52821"/>
                  <a:pt x="306501" y="78315"/>
                  <a:pt x="306501" y="108177"/>
                </a:cubicBezTo>
                <a:cubicBezTo>
                  <a:pt x="306501" y="138038"/>
                  <a:pt x="295937" y="163533"/>
                  <a:pt x="274809" y="184661"/>
                </a:cubicBezTo>
                <a:cubicBezTo>
                  <a:pt x="253681" y="205789"/>
                  <a:pt x="228186" y="216353"/>
                  <a:pt x="198325" y="216353"/>
                </a:cubicBezTo>
                <a:cubicBezTo>
                  <a:pt x="168463" y="216353"/>
                  <a:pt x="142968" y="205789"/>
                  <a:pt x="121840" y="184661"/>
                </a:cubicBezTo>
                <a:cubicBezTo>
                  <a:pt x="100712" y="163533"/>
                  <a:pt x="90148" y="138038"/>
                  <a:pt x="90148" y="108177"/>
                </a:cubicBezTo>
                <a:cubicBezTo>
                  <a:pt x="90148" y="78315"/>
                  <a:pt x="100712" y="52821"/>
                  <a:pt x="121840" y="31692"/>
                </a:cubicBezTo>
                <a:cubicBezTo>
                  <a:pt x="142968" y="10564"/>
                  <a:pt x="168463" y="0"/>
                  <a:pt x="19832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56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2" grpId="0"/>
      <p:bldP spid="4" grpId="0" animBg="1"/>
      <p:bldP spid="6" grpId="0" animBg="1"/>
      <p:bldP spid="7" grpId="0" animBg="1"/>
      <p:bldP spid="8" grpId="0" animBg="1"/>
      <p:bldP spid="54" grpId="0"/>
      <p:bldP spid="56" grpId="0"/>
      <p:bldP spid="58" grpId="0"/>
      <p:bldP spid="60" grpId="0"/>
      <p:bldP spid="62" grpId="0"/>
      <p:bldP spid="70" grpId="0" animBg="1"/>
      <p:bldP spid="71" grpId="0" animBg="1"/>
      <p:bldP spid="6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Elipse 65">
            <a:extLst>
              <a:ext uri="{FF2B5EF4-FFF2-40B4-BE49-F238E27FC236}">
                <a16:creationId xmlns:a16="http://schemas.microsoft.com/office/drawing/2014/main" id="{1B49065A-CBF9-4A41-80B4-AFAE30D75C16}"/>
              </a:ext>
            </a:extLst>
          </p:cNvPr>
          <p:cNvSpPr/>
          <p:nvPr/>
        </p:nvSpPr>
        <p:spPr>
          <a:xfrm rot="5400000">
            <a:off x="1169029" y="1439778"/>
            <a:ext cx="4821382" cy="476015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36350051-6D3A-43AE-8E24-DE747E267BA6}"/>
              </a:ext>
            </a:extLst>
          </p:cNvPr>
          <p:cNvSpPr/>
          <p:nvPr/>
        </p:nvSpPr>
        <p:spPr>
          <a:xfrm>
            <a:off x="1321429" y="1592178"/>
            <a:ext cx="4476480" cy="441963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6">
                  <a:lumMod val="20000"/>
                  <a:lumOff val="80000"/>
                </a:schemeClr>
              </a:gs>
              <a:gs pos="8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E22EF2E-6262-4B4E-B441-71832AD9C0EE}"/>
              </a:ext>
            </a:extLst>
          </p:cNvPr>
          <p:cNvSpPr/>
          <p:nvPr/>
        </p:nvSpPr>
        <p:spPr>
          <a:xfrm>
            <a:off x="650924" y="433477"/>
            <a:ext cx="55243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Personas y Valores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515DE8-41D0-44A6-A466-1D67D84D6984}"/>
              </a:ext>
            </a:extLst>
          </p:cNvPr>
          <p:cNvSpPr/>
          <p:nvPr/>
        </p:nvSpPr>
        <p:spPr>
          <a:xfrm>
            <a:off x="6828187" y="1914393"/>
            <a:ext cx="4211356" cy="1261311"/>
          </a:xfrm>
          <a:prstGeom prst="rect">
            <a:avLst/>
          </a:prstGeom>
          <a:gradFill flip="none" rotWithShape="1">
            <a:gsLst>
              <a:gs pos="0">
                <a:srgbClr val="CC3300"/>
              </a:gs>
              <a:gs pos="100000">
                <a:srgbClr val="FFCC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F99BD-53D8-48BB-B7F9-4EDB8BCF7E3E}"/>
              </a:ext>
            </a:extLst>
          </p:cNvPr>
          <p:cNvSpPr/>
          <p:nvPr/>
        </p:nvSpPr>
        <p:spPr>
          <a:xfrm>
            <a:off x="8429470" y="979522"/>
            <a:ext cx="2590647" cy="775905"/>
          </a:xfrm>
          <a:prstGeom prst="rect">
            <a:avLst/>
          </a:prstGeom>
          <a:gradFill flip="none" rotWithShape="1">
            <a:gsLst>
              <a:gs pos="0">
                <a:srgbClr val="800080"/>
              </a:gs>
              <a:gs pos="100000">
                <a:srgbClr val="FF66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6DD84F1-B491-4B9B-AAB3-03CF16B2BBB1}"/>
              </a:ext>
            </a:extLst>
          </p:cNvPr>
          <p:cNvSpPr/>
          <p:nvPr/>
        </p:nvSpPr>
        <p:spPr>
          <a:xfrm>
            <a:off x="8514559" y="3434196"/>
            <a:ext cx="2505556" cy="750420"/>
          </a:xfrm>
          <a:prstGeom prst="rect">
            <a:avLst/>
          </a:prstGeom>
          <a:gradFill flip="none" rotWithShape="1">
            <a:gsLst>
              <a:gs pos="0">
                <a:srgbClr val="008080"/>
              </a:gs>
              <a:gs pos="100000">
                <a:srgbClr val="33CC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93A7B3A7-D292-4CD3-A9FA-BDEA995E6288}"/>
              </a:ext>
            </a:extLst>
          </p:cNvPr>
          <p:cNvSpPr/>
          <p:nvPr/>
        </p:nvSpPr>
        <p:spPr>
          <a:xfrm>
            <a:off x="8554633" y="4326387"/>
            <a:ext cx="2533262" cy="758718"/>
          </a:xfrm>
          <a:prstGeom prst="rect">
            <a:avLst/>
          </a:prstGeom>
          <a:gradFill flip="none" rotWithShape="1">
            <a:gsLst>
              <a:gs pos="0">
                <a:srgbClr val="33CC33"/>
              </a:gs>
              <a:gs pos="100000">
                <a:srgbClr val="CCFF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Graphic 52" descr="Saludos">
            <a:extLst>
              <a:ext uri="{FF2B5EF4-FFF2-40B4-BE49-F238E27FC236}">
                <a16:creationId xmlns:a16="http://schemas.microsoft.com/office/drawing/2014/main" id="{5C4A5498-D6D1-4DA1-BDC9-861FADF31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96723" y="1168680"/>
            <a:ext cx="473410" cy="473410"/>
          </a:xfrm>
          <a:prstGeom prst="rect">
            <a:avLst/>
          </a:prstGeom>
        </p:spPr>
      </p:pic>
      <p:pic>
        <p:nvPicPr>
          <p:cNvPr id="51" name="Graphic 54" descr="América en globo terráqueo">
            <a:extLst>
              <a:ext uri="{FF2B5EF4-FFF2-40B4-BE49-F238E27FC236}">
                <a16:creationId xmlns:a16="http://schemas.microsoft.com/office/drawing/2014/main" id="{4FC40E5A-2F58-4B8D-A6E8-4D8DCA13C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33230" y="2172335"/>
            <a:ext cx="661553" cy="661553"/>
          </a:xfrm>
          <a:prstGeom prst="rect">
            <a:avLst/>
          </a:prstGeom>
        </p:spPr>
      </p:pic>
      <p:pic>
        <p:nvPicPr>
          <p:cNvPr id="52" name="Graphic 56" descr="Mundo">
            <a:extLst>
              <a:ext uri="{FF2B5EF4-FFF2-40B4-BE49-F238E27FC236}">
                <a16:creationId xmlns:a16="http://schemas.microsoft.com/office/drawing/2014/main" id="{7A1F1F40-2E4A-4E23-B1E2-945D4A289A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75071" y="3594070"/>
            <a:ext cx="395062" cy="395062"/>
          </a:xfrm>
          <a:prstGeom prst="rect">
            <a:avLst/>
          </a:prstGeom>
        </p:spPr>
      </p:pic>
      <p:sp>
        <p:nvSpPr>
          <p:cNvPr id="54" name="TextBox 59">
            <a:extLst>
              <a:ext uri="{FF2B5EF4-FFF2-40B4-BE49-F238E27FC236}">
                <a16:creationId xmlns:a16="http://schemas.microsoft.com/office/drawing/2014/main" id="{29839D5B-86E3-437E-8F5C-8BBE58F35F7F}"/>
              </a:ext>
            </a:extLst>
          </p:cNvPr>
          <p:cNvSpPr txBox="1"/>
          <p:nvPr/>
        </p:nvSpPr>
        <p:spPr>
          <a:xfrm>
            <a:off x="9450569" y="1182836"/>
            <a:ext cx="3083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GAZTE TALDEAK</a:t>
            </a:r>
          </a:p>
        </p:txBody>
      </p:sp>
      <p:sp>
        <p:nvSpPr>
          <p:cNvPr id="56" name="TextBox 61">
            <a:extLst>
              <a:ext uri="{FF2B5EF4-FFF2-40B4-BE49-F238E27FC236}">
                <a16:creationId xmlns:a16="http://schemas.microsoft.com/office/drawing/2014/main" id="{9D368F84-3EE0-4F49-8AC9-CF81DC1F03FD}"/>
              </a:ext>
            </a:extLst>
          </p:cNvPr>
          <p:cNvSpPr txBox="1"/>
          <p:nvPr/>
        </p:nvSpPr>
        <p:spPr>
          <a:xfrm>
            <a:off x="7986343" y="2319364"/>
            <a:ext cx="2636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COMERCIO JUSTO</a:t>
            </a:r>
          </a:p>
        </p:txBody>
      </p:sp>
      <p:sp>
        <p:nvSpPr>
          <p:cNvPr id="58" name="TextBox 63">
            <a:extLst>
              <a:ext uri="{FF2B5EF4-FFF2-40B4-BE49-F238E27FC236}">
                <a16:creationId xmlns:a16="http://schemas.microsoft.com/office/drawing/2014/main" id="{309B4572-D389-4080-9531-6E646E62BC87}"/>
              </a:ext>
            </a:extLst>
          </p:cNvPr>
          <p:cNvSpPr txBox="1"/>
          <p:nvPr/>
        </p:nvSpPr>
        <p:spPr>
          <a:xfrm>
            <a:off x="9310964" y="3650577"/>
            <a:ext cx="2365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VOLUNTARIADO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0" name="TextBox 65">
            <a:extLst>
              <a:ext uri="{FF2B5EF4-FFF2-40B4-BE49-F238E27FC236}">
                <a16:creationId xmlns:a16="http://schemas.microsoft.com/office/drawing/2014/main" id="{7EEC862F-09E7-4340-BD9A-B190EC2E6022}"/>
              </a:ext>
            </a:extLst>
          </p:cNvPr>
          <p:cNvSpPr txBox="1"/>
          <p:nvPr/>
        </p:nvSpPr>
        <p:spPr>
          <a:xfrm>
            <a:off x="9402787" y="4490370"/>
            <a:ext cx="1734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COEDUCACIÓN</a:t>
            </a:r>
          </a:p>
        </p:txBody>
      </p:sp>
      <p:sp>
        <p:nvSpPr>
          <p:cNvPr id="62" name="TextBox 67">
            <a:extLst>
              <a:ext uri="{FF2B5EF4-FFF2-40B4-BE49-F238E27FC236}">
                <a16:creationId xmlns:a16="http://schemas.microsoft.com/office/drawing/2014/main" id="{58E2EE60-1F85-4615-9337-9D4194265829}"/>
              </a:ext>
            </a:extLst>
          </p:cNvPr>
          <p:cNvSpPr txBox="1"/>
          <p:nvPr/>
        </p:nvSpPr>
        <p:spPr>
          <a:xfrm>
            <a:off x="2323272" y="1690478"/>
            <a:ext cx="2365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94C8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COMERCIO JUSTO</a:t>
            </a:r>
          </a:p>
        </p:txBody>
      </p:sp>
      <p:pic>
        <p:nvPicPr>
          <p:cNvPr id="68" name="Picture 35">
            <a:extLst>
              <a:ext uri="{FF2B5EF4-FFF2-40B4-BE49-F238E27FC236}">
                <a16:creationId xmlns:a16="http://schemas.microsoft.com/office/drawing/2014/main" id="{9B552702-9319-4F1E-A694-D0C10D731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4326" y="2909247"/>
            <a:ext cx="3205276" cy="2136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0" name="Elipse 69">
            <a:extLst>
              <a:ext uri="{FF2B5EF4-FFF2-40B4-BE49-F238E27FC236}">
                <a16:creationId xmlns:a16="http://schemas.microsoft.com/office/drawing/2014/main" id="{372573A4-8C3A-4444-B4CC-DCA1B53FC4BA}"/>
              </a:ext>
            </a:extLst>
          </p:cNvPr>
          <p:cNvSpPr/>
          <p:nvPr/>
        </p:nvSpPr>
        <p:spPr>
          <a:xfrm>
            <a:off x="5494920" y="2648001"/>
            <a:ext cx="350051" cy="36017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1" name="Flecha: a la derecha 70">
            <a:extLst>
              <a:ext uri="{FF2B5EF4-FFF2-40B4-BE49-F238E27FC236}">
                <a16:creationId xmlns:a16="http://schemas.microsoft.com/office/drawing/2014/main" id="{CBAA542C-4E53-4D82-B55D-635C3A607257}"/>
              </a:ext>
            </a:extLst>
          </p:cNvPr>
          <p:cNvSpPr/>
          <p:nvPr/>
        </p:nvSpPr>
        <p:spPr>
          <a:xfrm rot="20541580">
            <a:off x="5701029" y="2457381"/>
            <a:ext cx="1158500" cy="36017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Freeform 264">
            <a:extLst>
              <a:ext uri="{FF2B5EF4-FFF2-40B4-BE49-F238E27FC236}">
                <a16:creationId xmlns:a16="http://schemas.microsoft.com/office/drawing/2014/main" id="{8FCE99DA-A01E-4D92-BE96-229B648F1D07}"/>
              </a:ext>
            </a:extLst>
          </p:cNvPr>
          <p:cNvSpPr/>
          <p:nvPr/>
        </p:nvSpPr>
        <p:spPr>
          <a:xfrm>
            <a:off x="8793783" y="4530354"/>
            <a:ext cx="344781" cy="258586"/>
          </a:xfrm>
          <a:custGeom>
            <a:avLst/>
            <a:gdLst>
              <a:gd name="connsiteX0" fmla="*/ 97472 w 576943"/>
              <a:gd name="connsiteY0" fmla="*/ 198324 h 432707"/>
              <a:gd name="connsiteX1" fmla="*/ 108459 w 576943"/>
              <a:gd name="connsiteY1" fmla="*/ 203113 h 432707"/>
              <a:gd name="connsiteX2" fmla="*/ 151983 w 576943"/>
              <a:gd name="connsiteY2" fmla="*/ 228890 h 432707"/>
              <a:gd name="connsiteX3" fmla="*/ 198325 w 576943"/>
              <a:gd name="connsiteY3" fmla="*/ 237482 h 432707"/>
              <a:gd name="connsiteX4" fmla="*/ 244666 w 576943"/>
              <a:gd name="connsiteY4" fmla="*/ 228890 h 432707"/>
              <a:gd name="connsiteX5" fmla="*/ 288190 w 576943"/>
              <a:gd name="connsiteY5" fmla="*/ 203113 h 432707"/>
              <a:gd name="connsiteX6" fmla="*/ 299177 w 576943"/>
              <a:gd name="connsiteY6" fmla="*/ 198324 h 432707"/>
              <a:gd name="connsiteX7" fmla="*/ 360308 w 576943"/>
              <a:gd name="connsiteY7" fmla="*/ 225368 h 432707"/>
              <a:gd name="connsiteX8" fmla="*/ 297487 w 576943"/>
              <a:gd name="connsiteY8" fmla="*/ 225368 h 432707"/>
              <a:gd name="connsiteX9" fmla="*/ 272132 w 576943"/>
              <a:gd name="connsiteY9" fmla="*/ 236073 h 432707"/>
              <a:gd name="connsiteX10" fmla="*/ 261428 w 576943"/>
              <a:gd name="connsiteY10" fmla="*/ 261427 h 432707"/>
              <a:gd name="connsiteX11" fmla="*/ 261428 w 576943"/>
              <a:gd name="connsiteY11" fmla="*/ 315515 h 432707"/>
              <a:gd name="connsiteX12" fmla="*/ 272132 w 576943"/>
              <a:gd name="connsiteY12" fmla="*/ 340869 h 432707"/>
              <a:gd name="connsiteX13" fmla="*/ 297487 w 576943"/>
              <a:gd name="connsiteY13" fmla="*/ 351574 h 432707"/>
              <a:gd name="connsiteX14" fmla="*/ 369604 w 576943"/>
              <a:gd name="connsiteY14" fmla="*/ 351574 h 432707"/>
              <a:gd name="connsiteX15" fmla="*/ 369604 w 576943"/>
              <a:gd name="connsiteY15" fmla="*/ 418622 h 432707"/>
              <a:gd name="connsiteX16" fmla="*/ 321432 w 576943"/>
              <a:gd name="connsiteY16" fmla="*/ 432707 h 432707"/>
              <a:gd name="connsiteX17" fmla="*/ 75217 w 576943"/>
              <a:gd name="connsiteY17" fmla="*/ 432707 h 432707"/>
              <a:gd name="connsiteX18" fmla="*/ 20565 w 576943"/>
              <a:gd name="connsiteY18" fmla="*/ 413269 h 432707"/>
              <a:gd name="connsiteX19" fmla="*/ 0 w 576943"/>
              <a:gd name="connsiteY19" fmla="*/ 359744 h 432707"/>
              <a:gd name="connsiteX20" fmla="*/ 986 w 576943"/>
              <a:gd name="connsiteY20" fmla="*/ 330587 h 432707"/>
              <a:gd name="connsiteX21" fmla="*/ 4930 w 576943"/>
              <a:gd name="connsiteY21" fmla="*/ 299881 h 432707"/>
              <a:gd name="connsiteX22" fmla="*/ 12395 w 576943"/>
              <a:gd name="connsiteY22" fmla="*/ 269315 h 432707"/>
              <a:gd name="connsiteX23" fmla="*/ 24509 w 576943"/>
              <a:gd name="connsiteY23" fmla="*/ 241848 h 432707"/>
              <a:gd name="connsiteX24" fmla="*/ 41975 w 576943"/>
              <a:gd name="connsiteY24" fmla="*/ 219030 h 432707"/>
              <a:gd name="connsiteX25" fmla="*/ 66062 w 576943"/>
              <a:gd name="connsiteY25" fmla="*/ 203958 h 432707"/>
              <a:gd name="connsiteX26" fmla="*/ 97472 w 576943"/>
              <a:gd name="connsiteY26" fmla="*/ 198324 h 432707"/>
              <a:gd name="connsiteX27" fmla="*/ 405663 w 576943"/>
              <a:gd name="connsiteY27" fmla="*/ 144236 h 432707"/>
              <a:gd name="connsiteX28" fmla="*/ 459752 w 576943"/>
              <a:gd name="connsiteY28" fmla="*/ 144236 h 432707"/>
              <a:gd name="connsiteX29" fmla="*/ 466090 w 576943"/>
              <a:gd name="connsiteY29" fmla="*/ 146912 h 432707"/>
              <a:gd name="connsiteX30" fmla="*/ 468766 w 576943"/>
              <a:gd name="connsiteY30" fmla="*/ 153250 h 432707"/>
              <a:gd name="connsiteX31" fmla="*/ 468766 w 576943"/>
              <a:gd name="connsiteY31" fmla="*/ 252412 h 432707"/>
              <a:gd name="connsiteX32" fmla="*/ 567928 w 576943"/>
              <a:gd name="connsiteY32" fmla="*/ 252412 h 432707"/>
              <a:gd name="connsiteX33" fmla="*/ 574267 w 576943"/>
              <a:gd name="connsiteY33" fmla="*/ 255089 h 432707"/>
              <a:gd name="connsiteX34" fmla="*/ 576943 w 576943"/>
              <a:gd name="connsiteY34" fmla="*/ 261427 h 432707"/>
              <a:gd name="connsiteX35" fmla="*/ 576943 w 576943"/>
              <a:gd name="connsiteY35" fmla="*/ 315515 h 432707"/>
              <a:gd name="connsiteX36" fmla="*/ 574267 w 576943"/>
              <a:gd name="connsiteY36" fmla="*/ 321854 h 432707"/>
              <a:gd name="connsiteX37" fmla="*/ 567928 w 576943"/>
              <a:gd name="connsiteY37" fmla="*/ 324530 h 432707"/>
              <a:gd name="connsiteX38" fmla="*/ 468766 w 576943"/>
              <a:gd name="connsiteY38" fmla="*/ 324530 h 432707"/>
              <a:gd name="connsiteX39" fmla="*/ 468766 w 576943"/>
              <a:gd name="connsiteY39" fmla="*/ 423692 h 432707"/>
              <a:gd name="connsiteX40" fmla="*/ 466090 w 576943"/>
              <a:gd name="connsiteY40" fmla="*/ 430031 h 432707"/>
              <a:gd name="connsiteX41" fmla="*/ 459752 w 576943"/>
              <a:gd name="connsiteY41" fmla="*/ 432707 h 432707"/>
              <a:gd name="connsiteX42" fmla="*/ 405663 w 576943"/>
              <a:gd name="connsiteY42" fmla="*/ 432707 h 432707"/>
              <a:gd name="connsiteX43" fmla="*/ 399325 w 576943"/>
              <a:gd name="connsiteY43" fmla="*/ 430031 h 432707"/>
              <a:gd name="connsiteX44" fmla="*/ 396649 w 576943"/>
              <a:gd name="connsiteY44" fmla="*/ 423692 h 432707"/>
              <a:gd name="connsiteX45" fmla="*/ 396649 w 576943"/>
              <a:gd name="connsiteY45" fmla="*/ 324530 h 432707"/>
              <a:gd name="connsiteX46" fmla="*/ 297487 w 576943"/>
              <a:gd name="connsiteY46" fmla="*/ 324530 h 432707"/>
              <a:gd name="connsiteX47" fmla="*/ 291148 w 576943"/>
              <a:gd name="connsiteY47" fmla="*/ 321854 h 432707"/>
              <a:gd name="connsiteX48" fmla="*/ 288472 w 576943"/>
              <a:gd name="connsiteY48" fmla="*/ 315515 h 432707"/>
              <a:gd name="connsiteX49" fmla="*/ 288472 w 576943"/>
              <a:gd name="connsiteY49" fmla="*/ 261427 h 432707"/>
              <a:gd name="connsiteX50" fmla="*/ 291148 w 576943"/>
              <a:gd name="connsiteY50" fmla="*/ 255089 h 432707"/>
              <a:gd name="connsiteX51" fmla="*/ 297487 w 576943"/>
              <a:gd name="connsiteY51" fmla="*/ 252412 h 432707"/>
              <a:gd name="connsiteX52" fmla="*/ 396649 w 576943"/>
              <a:gd name="connsiteY52" fmla="*/ 252412 h 432707"/>
              <a:gd name="connsiteX53" fmla="*/ 396649 w 576943"/>
              <a:gd name="connsiteY53" fmla="*/ 153250 h 432707"/>
              <a:gd name="connsiteX54" fmla="*/ 399325 w 576943"/>
              <a:gd name="connsiteY54" fmla="*/ 146912 h 432707"/>
              <a:gd name="connsiteX55" fmla="*/ 405663 w 576943"/>
              <a:gd name="connsiteY55" fmla="*/ 144236 h 432707"/>
              <a:gd name="connsiteX56" fmla="*/ 198325 w 576943"/>
              <a:gd name="connsiteY56" fmla="*/ 0 h 432707"/>
              <a:gd name="connsiteX57" fmla="*/ 274809 w 576943"/>
              <a:gd name="connsiteY57" fmla="*/ 31692 h 432707"/>
              <a:gd name="connsiteX58" fmla="*/ 306501 w 576943"/>
              <a:gd name="connsiteY58" fmla="*/ 108177 h 432707"/>
              <a:gd name="connsiteX59" fmla="*/ 274809 w 576943"/>
              <a:gd name="connsiteY59" fmla="*/ 184661 h 432707"/>
              <a:gd name="connsiteX60" fmla="*/ 198325 w 576943"/>
              <a:gd name="connsiteY60" fmla="*/ 216353 h 432707"/>
              <a:gd name="connsiteX61" fmla="*/ 121840 w 576943"/>
              <a:gd name="connsiteY61" fmla="*/ 184661 h 432707"/>
              <a:gd name="connsiteX62" fmla="*/ 90148 w 576943"/>
              <a:gd name="connsiteY62" fmla="*/ 108177 h 432707"/>
              <a:gd name="connsiteX63" fmla="*/ 121840 w 576943"/>
              <a:gd name="connsiteY63" fmla="*/ 31692 h 432707"/>
              <a:gd name="connsiteX64" fmla="*/ 198325 w 576943"/>
              <a:gd name="connsiteY64" fmla="*/ 0 h 43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76943" h="432707">
                <a:moveTo>
                  <a:pt x="97472" y="198324"/>
                </a:moveTo>
                <a:cubicBezTo>
                  <a:pt x="101041" y="198324"/>
                  <a:pt x="104703" y="199920"/>
                  <a:pt x="108459" y="203113"/>
                </a:cubicBezTo>
                <a:cubicBezTo>
                  <a:pt x="123296" y="214569"/>
                  <a:pt x="137804" y="223162"/>
                  <a:pt x="151983" y="228890"/>
                </a:cubicBezTo>
                <a:cubicBezTo>
                  <a:pt x="166162" y="234618"/>
                  <a:pt x="181609" y="237482"/>
                  <a:pt x="198325" y="237482"/>
                </a:cubicBezTo>
                <a:cubicBezTo>
                  <a:pt x="215039" y="237482"/>
                  <a:pt x="230487" y="234618"/>
                  <a:pt x="244666" y="228890"/>
                </a:cubicBezTo>
                <a:cubicBezTo>
                  <a:pt x="258845" y="223162"/>
                  <a:pt x="273353" y="214569"/>
                  <a:pt x="288190" y="203113"/>
                </a:cubicBezTo>
                <a:cubicBezTo>
                  <a:pt x="291946" y="199920"/>
                  <a:pt x="295609" y="198324"/>
                  <a:pt x="299177" y="198324"/>
                </a:cubicBezTo>
                <a:cubicBezTo>
                  <a:pt x="323967" y="198324"/>
                  <a:pt x="344344" y="207339"/>
                  <a:pt x="360308" y="225368"/>
                </a:cubicBezTo>
                <a:lnTo>
                  <a:pt x="297487" y="225368"/>
                </a:lnTo>
                <a:cubicBezTo>
                  <a:pt x="287721" y="225368"/>
                  <a:pt x="279269" y="228937"/>
                  <a:pt x="272132" y="236073"/>
                </a:cubicBezTo>
                <a:cubicBezTo>
                  <a:pt x="264996" y="243210"/>
                  <a:pt x="261428" y="251661"/>
                  <a:pt x="261428" y="261427"/>
                </a:cubicBezTo>
                <a:lnTo>
                  <a:pt x="261428" y="315515"/>
                </a:lnTo>
                <a:cubicBezTo>
                  <a:pt x="261428" y="325281"/>
                  <a:pt x="264996" y="333733"/>
                  <a:pt x="272132" y="340869"/>
                </a:cubicBezTo>
                <a:cubicBezTo>
                  <a:pt x="279269" y="348006"/>
                  <a:pt x="287721" y="351574"/>
                  <a:pt x="297487" y="351574"/>
                </a:cubicBezTo>
                <a:lnTo>
                  <a:pt x="369604" y="351574"/>
                </a:lnTo>
                <a:lnTo>
                  <a:pt x="369604" y="418622"/>
                </a:lnTo>
                <a:cubicBezTo>
                  <a:pt x="356834" y="428012"/>
                  <a:pt x="340776" y="432707"/>
                  <a:pt x="321432" y="432707"/>
                </a:cubicBezTo>
                <a:lnTo>
                  <a:pt x="75217" y="432707"/>
                </a:lnTo>
                <a:cubicBezTo>
                  <a:pt x="52492" y="432707"/>
                  <a:pt x="34275" y="426228"/>
                  <a:pt x="20565" y="413269"/>
                </a:cubicBezTo>
                <a:cubicBezTo>
                  <a:pt x="6855" y="400310"/>
                  <a:pt x="0" y="382469"/>
                  <a:pt x="0" y="359744"/>
                </a:cubicBezTo>
                <a:cubicBezTo>
                  <a:pt x="0" y="349790"/>
                  <a:pt x="329" y="340071"/>
                  <a:pt x="986" y="330587"/>
                </a:cubicBezTo>
                <a:cubicBezTo>
                  <a:pt x="1643" y="321103"/>
                  <a:pt x="2958" y="310867"/>
                  <a:pt x="4930" y="299881"/>
                </a:cubicBezTo>
                <a:cubicBezTo>
                  <a:pt x="6902" y="288894"/>
                  <a:pt x="9390" y="278705"/>
                  <a:pt x="12395" y="269315"/>
                </a:cubicBezTo>
                <a:cubicBezTo>
                  <a:pt x="15401" y="259925"/>
                  <a:pt x="19439" y="250769"/>
                  <a:pt x="24509" y="241848"/>
                </a:cubicBezTo>
                <a:cubicBezTo>
                  <a:pt x="29580" y="232927"/>
                  <a:pt x="35402" y="225321"/>
                  <a:pt x="41975" y="219030"/>
                </a:cubicBezTo>
                <a:cubicBezTo>
                  <a:pt x="48548" y="212738"/>
                  <a:pt x="56577" y="207714"/>
                  <a:pt x="66062" y="203958"/>
                </a:cubicBezTo>
                <a:cubicBezTo>
                  <a:pt x="75546" y="200202"/>
                  <a:pt x="86016" y="198324"/>
                  <a:pt x="97472" y="198324"/>
                </a:cubicBezTo>
                <a:close/>
                <a:moveTo>
                  <a:pt x="405663" y="144236"/>
                </a:moveTo>
                <a:lnTo>
                  <a:pt x="459752" y="144236"/>
                </a:lnTo>
                <a:cubicBezTo>
                  <a:pt x="462193" y="144236"/>
                  <a:pt x="464306" y="145128"/>
                  <a:pt x="466090" y="146912"/>
                </a:cubicBezTo>
                <a:cubicBezTo>
                  <a:pt x="467874" y="148696"/>
                  <a:pt x="468766" y="150809"/>
                  <a:pt x="468766" y="153250"/>
                </a:cubicBezTo>
                <a:lnTo>
                  <a:pt x="468766" y="252412"/>
                </a:lnTo>
                <a:lnTo>
                  <a:pt x="567928" y="252412"/>
                </a:lnTo>
                <a:cubicBezTo>
                  <a:pt x="570370" y="252412"/>
                  <a:pt x="572483" y="253304"/>
                  <a:pt x="574267" y="255089"/>
                </a:cubicBezTo>
                <a:cubicBezTo>
                  <a:pt x="576051" y="256873"/>
                  <a:pt x="576943" y="258986"/>
                  <a:pt x="576943" y="261427"/>
                </a:cubicBezTo>
                <a:lnTo>
                  <a:pt x="576943" y="315515"/>
                </a:lnTo>
                <a:cubicBezTo>
                  <a:pt x="576943" y="317957"/>
                  <a:pt x="576051" y="320070"/>
                  <a:pt x="574267" y="321854"/>
                </a:cubicBezTo>
                <a:cubicBezTo>
                  <a:pt x="572483" y="323638"/>
                  <a:pt x="570370" y="324530"/>
                  <a:pt x="567928" y="324530"/>
                </a:cubicBezTo>
                <a:lnTo>
                  <a:pt x="468766" y="324530"/>
                </a:lnTo>
                <a:lnTo>
                  <a:pt x="468766" y="423692"/>
                </a:lnTo>
                <a:cubicBezTo>
                  <a:pt x="468766" y="426134"/>
                  <a:pt x="467874" y="428247"/>
                  <a:pt x="466090" y="430031"/>
                </a:cubicBezTo>
                <a:cubicBezTo>
                  <a:pt x="464306" y="431815"/>
                  <a:pt x="462193" y="432707"/>
                  <a:pt x="459752" y="432707"/>
                </a:cubicBezTo>
                <a:lnTo>
                  <a:pt x="405663" y="432707"/>
                </a:lnTo>
                <a:cubicBezTo>
                  <a:pt x="403222" y="432707"/>
                  <a:pt x="401109" y="431815"/>
                  <a:pt x="399325" y="430031"/>
                </a:cubicBezTo>
                <a:cubicBezTo>
                  <a:pt x="397541" y="428247"/>
                  <a:pt x="396649" y="426134"/>
                  <a:pt x="396649" y="423692"/>
                </a:cubicBezTo>
                <a:lnTo>
                  <a:pt x="396649" y="324530"/>
                </a:lnTo>
                <a:lnTo>
                  <a:pt x="297487" y="324530"/>
                </a:lnTo>
                <a:cubicBezTo>
                  <a:pt x="295045" y="324530"/>
                  <a:pt x="292932" y="323638"/>
                  <a:pt x="291148" y="321854"/>
                </a:cubicBezTo>
                <a:cubicBezTo>
                  <a:pt x="289364" y="320070"/>
                  <a:pt x="288472" y="317957"/>
                  <a:pt x="288472" y="315515"/>
                </a:cubicBezTo>
                <a:lnTo>
                  <a:pt x="288472" y="261427"/>
                </a:lnTo>
                <a:cubicBezTo>
                  <a:pt x="288472" y="258986"/>
                  <a:pt x="289364" y="256873"/>
                  <a:pt x="291148" y="255089"/>
                </a:cubicBezTo>
                <a:cubicBezTo>
                  <a:pt x="292932" y="253304"/>
                  <a:pt x="295045" y="252412"/>
                  <a:pt x="297487" y="252412"/>
                </a:cubicBezTo>
                <a:lnTo>
                  <a:pt x="396649" y="252412"/>
                </a:lnTo>
                <a:lnTo>
                  <a:pt x="396649" y="153250"/>
                </a:lnTo>
                <a:cubicBezTo>
                  <a:pt x="396649" y="150809"/>
                  <a:pt x="397541" y="148696"/>
                  <a:pt x="399325" y="146912"/>
                </a:cubicBezTo>
                <a:cubicBezTo>
                  <a:pt x="401109" y="145128"/>
                  <a:pt x="403222" y="144236"/>
                  <a:pt x="405663" y="144236"/>
                </a:cubicBezTo>
                <a:close/>
                <a:moveTo>
                  <a:pt x="198325" y="0"/>
                </a:moveTo>
                <a:cubicBezTo>
                  <a:pt x="228186" y="0"/>
                  <a:pt x="253681" y="10564"/>
                  <a:pt x="274809" y="31692"/>
                </a:cubicBezTo>
                <a:cubicBezTo>
                  <a:pt x="295937" y="52821"/>
                  <a:pt x="306501" y="78315"/>
                  <a:pt x="306501" y="108177"/>
                </a:cubicBezTo>
                <a:cubicBezTo>
                  <a:pt x="306501" y="138038"/>
                  <a:pt x="295937" y="163533"/>
                  <a:pt x="274809" y="184661"/>
                </a:cubicBezTo>
                <a:cubicBezTo>
                  <a:pt x="253681" y="205789"/>
                  <a:pt x="228186" y="216353"/>
                  <a:pt x="198325" y="216353"/>
                </a:cubicBezTo>
                <a:cubicBezTo>
                  <a:pt x="168463" y="216353"/>
                  <a:pt x="142968" y="205789"/>
                  <a:pt x="121840" y="184661"/>
                </a:cubicBezTo>
                <a:cubicBezTo>
                  <a:pt x="100712" y="163533"/>
                  <a:pt x="90148" y="138038"/>
                  <a:pt x="90148" y="108177"/>
                </a:cubicBezTo>
                <a:cubicBezTo>
                  <a:pt x="90148" y="78315"/>
                  <a:pt x="100712" y="52821"/>
                  <a:pt x="121840" y="31692"/>
                </a:cubicBezTo>
                <a:cubicBezTo>
                  <a:pt x="142968" y="10564"/>
                  <a:pt x="168463" y="0"/>
                  <a:pt x="19832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25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Elipse 65">
            <a:extLst>
              <a:ext uri="{FF2B5EF4-FFF2-40B4-BE49-F238E27FC236}">
                <a16:creationId xmlns:a16="http://schemas.microsoft.com/office/drawing/2014/main" id="{1B49065A-CBF9-4A41-80B4-AFAE30D75C16}"/>
              </a:ext>
            </a:extLst>
          </p:cNvPr>
          <p:cNvSpPr/>
          <p:nvPr/>
        </p:nvSpPr>
        <p:spPr>
          <a:xfrm rot="10800000">
            <a:off x="1169029" y="1439778"/>
            <a:ext cx="4821382" cy="476015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36350051-6D3A-43AE-8E24-DE747E267BA6}"/>
              </a:ext>
            </a:extLst>
          </p:cNvPr>
          <p:cNvSpPr/>
          <p:nvPr/>
        </p:nvSpPr>
        <p:spPr>
          <a:xfrm>
            <a:off x="1321429" y="1592178"/>
            <a:ext cx="4476480" cy="441963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6">
                  <a:lumMod val="20000"/>
                  <a:lumOff val="80000"/>
                </a:schemeClr>
              </a:gs>
              <a:gs pos="8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E22EF2E-6262-4B4E-B441-71832AD9C0EE}"/>
              </a:ext>
            </a:extLst>
          </p:cNvPr>
          <p:cNvSpPr/>
          <p:nvPr/>
        </p:nvSpPr>
        <p:spPr>
          <a:xfrm>
            <a:off x="650924" y="433477"/>
            <a:ext cx="55243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Personas y Valores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515DE8-41D0-44A6-A466-1D67D84D6984}"/>
              </a:ext>
            </a:extLst>
          </p:cNvPr>
          <p:cNvSpPr/>
          <p:nvPr/>
        </p:nvSpPr>
        <p:spPr>
          <a:xfrm>
            <a:off x="8391475" y="1313717"/>
            <a:ext cx="2610073" cy="762224"/>
          </a:xfrm>
          <a:prstGeom prst="rect">
            <a:avLst/>
          </a:prstGeom>
          <a:gradFill flip="none" rotWithShape="1">
            <a:gsLst>
              <a:gs pos="0">
                <a:srgbClr val="CC3300"/>
              </a:gs>
              <a:gs pos="100000">
                <a:srgbClr val="FFCC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F99BD-53D8-48BB-B7F9-4EDB8BCF7E3E}"/>
              </a:ext>
            </a:extLst>
          </p:cNvPr>
          <p:cNvSpPr/>
          <p:nvPr/>
        </p:nvSpPr>
        <p:spPr>
          <a:xfrm>
            <a:off x="8419756" y="2223839"/>
            <a:ext cx="2590647" cy="775905"/>
          </a:xfrm>
          <a:prstGeom prst="rect">
            <a:avLst/>
          </a:prstGeom>
          <a:gradFill flip="none" rotWithShape="1">
            <a:gsLst>
              <a:gs pos="0">
                <a:srgbClr val="800080"/>
              </a:gs>
              <a:gs pos="100000">
                <a:srgbClr val="FF66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6DD84F1-B491-4B9B-AAB3-03CF16B2BBB1}"/>
              </a:ext>
            </a:extLst>
          </p:cNvPr>
          <p:cNvSpPr/>
          <p:nvPr/>
        </p:nvSpPr>
        <p:spPr>
          <a:xfrm>
            <a:off x="6847041" y="3160818"/>
            <a:ext cx="4191928" cy="1255492"/>
          </a:xfrm>
          <a:prstGeom prst="rect">
            <a:avLst/>
          </a:prstGeom>
          <a:gradFill flip="none" rotWithShape="1">
            <a:gsLst>
              <a:gs pos="0">
                <a:srgbClr val="008080"/>
              </a:gs>
              <a:gs pos="100000">
                <a:srgbClr val="33CC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93A7B3A7-D292-4CD3-A9FA-BDEA995E6288}"/>
              </a:ext>
            </a:extLst>
          </p:cNvPr>
          <p:cNvSpPr/>
          <p:nvPr/>
        </p:nvSpPr>
        <p:spPr>
          <a:xfrm>
            <a:off x="8488644" y="4552627"/>
            <a:ext cx="2533262" cy="758718"/>
          </a:xfrm>
          <a:prstGeom prst="rect">
            <a:avLst/>
          </a:prstGeom>
          <a:gradFill flip="none" rotWithShape="1">
            <a:gsLst>
              <a:gs pos="0">
                <a:srgbClr val="33CC33"/>
              </a:gs>
              <a:gs pos="100000">
                <a:srgbClr val="CCFF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Graphic 52" descr="Saludos">
            <a:extLst>
              <a:ext uri="{FF2B5EF4-FFF2-40B4-BE49-F238E27FC236}">
                <a16:creationId xmlns:a16="http://schemas.microsoft.com/office/drawing/2014/main" id="{5C4A5498-D6D1-4DA1-BDC9-861FADF31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68442" y="1489194"/>
            <a:ext cx="473410" cy="473410"/>
          </a:xfrm>
          <a:prstGeom prst="rect">
            <a:avLst/>
          </a:prstGeom>
        </p:spPr>
      </p:pic>
      <p:pic>
        <p:nvPicPr>
          <p:cNvPr id="51" name="Graphic 54" descr="América en globo terráqueo">
            <a:extLst>
              <a:ext uri="{FF2B5EF4-FFF2-40B4-BE49-F238E27FC236}">
                <a16:creationId xmlns:a16="http://schemas.microsoft.com/office/drawing/2014/main" id="{4FC40E5A-2F58-4B8D-A6E8-4D8DCA13C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15743" y="2373959"/>
            <a:ext cx="475666" cy="475666"/>
          </a:xfrm>
          <a:prstGeom prst="rect">
            <a:avLst/>
          </a:prstGeom>
        </p:spPr>
      </p:pic>
      <p:pic>
        <p:nvPicPr>
          <p:cNvPr id="52" name="Graphic 56" descr="Mundo">
            <a:extLst>
              <a:ext uri="{FF2B5EF4-FFF2-40B4-BE49-F238E27FC236}">
                <a16:creationId xmlns:a16="http://schemas.microsoft.com/office/drawing/2014/main" id="{7A1F1F40-2E4A-4E23-B1E2-945D4A289A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52083" y="3410499"/>
            <a:ext cx="642509" cy="642509"/>
          </a:xfrm>
          <a:prstGeom prst="rect">
            <a:avLst/>
          </a:prstGeom>
        </p:spPr>
      </p:pic>
      <p:sp>
        <p:nvSpPr>
          <p:cNvPr id="54" name="TextBox 59">
            <a:extLst>
              <a:ext uri="{FF2B5EF4-FFF2-40B4-BE49-F238E27FC236}">
                <a16:creationId xmlns:a16="http://schemas.microsoft.com/office/drawing/2014/main" id="{29839D5B-86E3-437E-8F5C-8BBE58F35F7F}"/>
              </a:ext>
            </a:extLst>
          </p:cNvPr>
          <p:cNvSpPr txBox="1"/>
          <p:nvPr/>
        </p:nvSpPr>
        <p:spPr>
          <a:xfrm>
            <a:off x="9397926" y="1543901"/>
            <a:ext cx="3083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GAZTE TALDEAK</a:t>
            </a:r>
          </a:p>
        </p:txBody>
      </p:sp>
      <p:sp>
        <p:nvSpPr>
          <p:cNvPr id="56" name="TextBox 61">
            <a:extLst>
              <a:ext uri="{FF2B5EF4-FFF2-40B4-BE49-F238E27FC236}">
                <a16:creationId xmlns:a16="http://schemas.microsoft.com/office/drawing/2014/main" id="{9D368F84-3EE0-4F49-8AC9-CF81DC1F03FD}"/>
              </a:ext>
            </a:extLst>
          </p:cNvPr>
          <p:cNvSpPr txBox="1"/>
          <p:nvPr/>
        </p:nvSpPr>
        <p:spPr>
          <a:xfrm>
            <a:off x="9271505" y="2434799"/>
            <a:ext cx="2636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COMERCIO JUSTO</a:t>
            </a:r>
          </a:p>
        </p:txBody>
      </p:sp>
      <p:sp>
        <p:nvSpPr>
          <p:cNvPr id="58" name="TextBox 63">
            <a:extLst>
              <a:ext uri="{FF2B5EF4-FFF2-40B4-BE49-F238E27FC236}">
                <a16:creationId xmlns:a16="http://schemas.microsoft.com/office/drawing/2014/main" id="{309B4572-D389-4080-9531-6E646E62BC87}"/>
              </a:ext>
            </a:extLst>
          </p:cNvPr>
          <p:cNvSpPr txBox="1"/>
          <p:nvPr/>
        </p:nvSpPr>
        <p:spPr>
          <a:xfrm>
            <a:off x="8233866" y="3462098"/>
            <a:ext cx="2365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VOLUNTARIADO</a:t>
            </a:r>
          </a:p>
        </p:txBody>
      </p:sp>
      <p:sp>
        <p:nvSpPr>
          <p:cNvPr id="60" name="TextBox 65">
            <a:extLst>
              <a:ext uri="{FF2B5EF4-FFF2-40B4-BE49-F238E27FC236}">
                <a16:creationId xmlns:a16="http://schemas.microsoft.com/office/drawing/2014/main" id="{7EEC862F-09E7-4340-BD9A-B190EC2E6022}"/>
              </a:ext>
            </a:extLst>
          </p:cNvPr>
          <p:cNvSpPr txBox="1"/>
          <p:nvPr/>
        </p:nvSpPr>
        <p:spPr>
          <a:xfrm>
            <a:off x="9336798" y="4716610"/>
            <a:ext cx="1734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COEDUCACIÓN</a:t>
            </a:r>
          </a:p>
        </p:txBody>
      </p:sp>
      <p:sp>
        <p:nvSpPr>
          <p:cNvPr id="62" name="TextBox 67">
            <a:extLst>
              <a:ext uri="{FF2B5EF4-FFF2-40B4-BE49-F238E27FC236}">
                <a16:creationId xmlns:a16="http://schemas.microsoft.com/office/drawing/2014/main" id="{58E2EE60-1F85-4615-9337-9D4194265829}"/>
              </a:ext>
            </a:extLst>
          </p:cNvPr>
          <p:cNvSpPr txBox="1"/>
          <p:nvPr/>
        </p:nvSpPr>
        <p:spPr>
          <a:xfrm>
            <a:off x="2049798" y="2188578"/>
            <a:ext cx="2992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94C8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VOLUNTARIADO</a:t>
            </a:r>
          </a:p>
        </p:txBody>
      </p:sp>
      <p:pic>
        <p:nvPicPr>
          <p:cNvPr id="68" name="Picture 35">
            <a:extLst>
              <a:ext uri="{FF2B5EF4-FFF2-40B4-BE49-F238E27FC236}">
                <a16:creationId xmlns:a16="http://schemas.microsoft.com/office/drawing/2014/main" id="{9B552702-9319-4F1E-A694-D0C10D731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9798" y="3047313"/>
            <a:ext cx="2900716" cy="2175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0" name="Elipse 69">
            <a:extLst>
              <a:ext uri="{FF2B5EF4-FFF2-40B4-BE49-F238E27FC236}">
                <a16:creationId xmlns:a16="http://schemas.microsoft.com/office/drawing/2014/main" id="{372573A4-8C3A-4444-B4CC-DCA1B53FC4BA}"/>
              </a:ext>
            </a:extLst>
          </p:cNvPr>
          <p:cNvSpPr/>
          <p:nvPr/>
        </p:nvSpPr>
        <p:spPr>
          <a:xfrm>
            <a:off x="5723752" y="3579445"/>
            <a:ext cx="350051" cy="36017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1" name="Flecha: a la derecha 70">
            <a:extLst>
              <a:ext uri="{FF2B5EF4-FFF2-40B4-BE49-F238E27FC236}">
                <a16:creationId xmlns:a16="http://schemas.microsoft.com/office/drawing/2014/main" id="{CBAA542C-4E53-4D82-B55D-635C3A607257}"/>
              </a:ext>
            </a:extLst>
          </p:cNvPr>
          <p:cNvSpPr/>
          <p:nvPr/>
        </p:nvSpPr>
        <p:spPr>
          <a:xfrm>
            <a:off x="5792499" y="3565621"/>
            <a:ext cx="1048348" cy="36017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Freeform 264">
            <a:extLst>
              <a:ext uri="{FF2B5EF4-FFF2-40B4-BE49-F238E27FC236}">
                <a16:creationId xmlns:a16="http://schemas.microsoft.com/office/drawing/2014/main" id="{8FCE99DA-A01E-4D92-BE96-229B648F1D07}"/>
              </a:ext>
            </a:extLst>
          </p:cNvPr>
          <p:cNvSpPr/>
          <p:nvPr/>
        </p:nvSpPr>
        <p:spPr>
          <a:xfrm>
            <a:off x="8727794" y="4756594"/>
            <a:ext cx="344781" cy="258586"/>
          </a:xfrm>
          <a:custGeom>
            <a:avLst/>
            <a:gdLst>
              <a:gd name="connsiteX0" fmla="*/ 97472 w 576943"/>
              <a:gd name="connsiteY0" fmla="*/ 198324 h 432707"/>
              <a:gd name="connsiteX1" fmla="*/ 108459 w 576943"/>
              <a:gd name="connsiteY1" fmla="*/ 203113 h 432707"/>
              <a:gd name="connsiteX2" fmla="*/ 151983 w 576943"/>
              <a:gd name="connsiteY2" fmla="*/ 228890 h 432707"/>
              <a:gd name="connsiteX3" fmla="*/ 198325 w 576943"/>
              <a:gd name="connsiteY3" fmla="*/ 237482 h 432707"/>
              <a:gd name="connsiteX4" fmla="*/ 244666 w 576943"/>
              <a:gd name="connsiteY4" fmla="*/ 228890 h 432707"/>
              <a:gd name="connsiteX5" fmla="*/ 288190 w 576943"/>
              <a:gd name="connsiteY5" fmla="*/ 203113 h 432707"/>
              <a:gd name="connsiteX6" fmla="*/ 299177 w 576943"/>
              <a:gd name="connsiteY6" fmla="*/ 198324 h 432707"/>
              <a:gd name="connsiteX7" fmla="*/ 360308 w 576943"/>
              <a:gd name="connsiteY7" fmla="*/ 225368 h 432707"/>
              <a:gd name="connsiteX8" fmla="*/ 297487 w 576943"/>
              <a:gd name="connsiteY8" fmla="*/ 225368 h 432707"/>
              <a:gd name="connsiteX9" fmla="*/ 272132 w 576943"/>
              <a:gd name="connsiteY9" fmla="*/ 236073 h 432707"/>
              <a:gd name="connsiteX10" fmla="*/ 261428 w 576943"/>
              <a:gd name="connsiteY10" fmla="*/ 261427 h 432707"/>
              <a:gd name="connsiteX11" fmla="*/ 261428 w 576943"/>
              <a:gd name="connsiteY11" fmla="*/ 315515 h 432707"/>
              <a:gd name="connsiteX12" fmla="*/ 272132 w 576943"/>
              <a:gd name="connsiteY12" fmla="*/ 340869 h 432707"/>
              <a:gd name="connsiteX13" fmla="*/ 297487 w 576943"/>
              <a:gd name="connsiteY13" fmla="*/ 351574 h 432707"/>
              <a:gd name="connsiteX14" fmla="*/ 369604 w 576943"/>
              <a:gd name="connsiteY14" fmla="*/ 351574 h 432707"/>
              <a:gd name="connsiteX15" fmla="*/ 369604 w 576943"/>
              <a:gd name="connsiteY15" fmla="*/ 418622 h 432707"/>
              <a:gd name="connsiteX16" fmla="*/ 321432 w 576943"/>
              <a:gd name="connsiteY16" fmla="*/ 432707 h 432707"/>
              <a:gd name="connsiteX17" fmla="*/ 75217 w 576943"/>
              <a:gd name="connsiteY17" fmla="*/ 432707 h 432707"/>
              <a:gd name="connsiteX18" fmla="*/ 20565 w 576943"/>
              <a:gd name="connsiteY18" fmla="*/ 413269 h 432707"/>
              <a:gd name="connsiteX19" fmla="*/ 0 w 576943"/>
              <a:gd name="connsiteY19" fmla="*/ 359744 h 432707"/>
              <a:gd name="connsiteX20" fmla="*/ 986 w 576943"/>
              <a:gd name="connsiteY20" fmla="*/ 330587 h 432707"/>
              <a:gd name="connsiteX21" fmla="*/ 4930 w 576943"/>
              <a:gd name="connsiteY21" fmla="*/ 299881 h 432707"/>
              <a:gd name="connsiteX22" fmla="*/ 12395 w 576943"/>
              <a:gd name="connsiteY22" fmla="*/ 269315 h 432707"/>
              <a:gd name="connsiteX23" fmla="*/ 24509 w 576943"/>
              <a:gd name="connsiteY23" fmla="*/ 241848 h 432707"/>
              <a:gd name="connsiteX24" fmla="*/ 41975 w 576943"/>
              <a:gd name="connsiteY24" fmla="*/ 219030 h 432707"/>
              <a:gd name="connsiteX25" fmla="*/ 66062 w 576943"/>
              <a:gd name="connsiteY25" fmla="*/ 203958 h 432707"/>
              <a:gd name="connsiteX26" fmla="*/ 97472 w 576943"/>
              <a:gd name="connsiteY26" fmla="*/ 198324 h 432707"/>
              <a:gd name="connsiteX27" fmla="*/ 405663 w 576943"/>
              <a:gd name="connsiteY27" fmla="*/ 144236 h 432707"/>
              <a:gd name="connsiteX28" fmla="*/ 459752 w 576943"/>
              <a:gd name="connsiteY28" fmla="*/ 144236 h 432707"/>
              <a:gd name="connsiteX29" fmla="*/ 466090 w 576943"/>
              <a:gd name="connsiteY29" fmla="*/ 146912 h 432707"/>
              <a:gd name="connsiteX30" fmla="*/ 468766 w 576943"/>
              <a:gd name="connsiteY30" fmla="*/ 153250 h 432707"/>
              <a:gd name="connsiteX31" fmla="*/ 468766 w 576943"/>
              <a:gd name="connsiteY31" fmla="*/ 252412 h 432707"/>
              <a:gd name="connsiteX32" fmla="*/ 567928 w 576943"/>
              <a:gd name="connsiteY32" fmla="*/ 252412 h 432707"/>
              <a:gd name="connsiteX33" fmla="*/ 574267 w 576943"/>
              <a:gd name="connsiteY33" fmla="*/ 255089 h 432707"/>
              <a:gd name="connsiteX34" fmla="*/ 576943 w 576943"/>
              <a:gd name="connsiteY34" fmla="*/ 261427 h 432707"/>
              <a:gd name="connsiteX35" fmla="*/ 576943 w 576943"/>
              <a:gd name="connsiteY35" fmla="*/ 315515 h 432707"/>
              <a:gd name="connsiteX36" fmla="*/ 574267 w 576943"/>
              <a:gd name="connsiteY36" fmla="*/ 321854 h 432707"/>
              <a:gd name="connsiteX37" fmla="*/ 567928 w 576943"/>
              <a:gd name="connsiteY37" fmla="*/ 324530 h 432707"/>
              <a:gd name="connsiteX38" fmla="*/ 468766 w 576943"/>
              <a:gd name="connsiteY38" fmla="*/ 324530 h 432707"/>
              <a:gd name="connsiteX39" fmla="*/ 468766 w 576943"/>
              <a:gd name="connsiteY39" fmla="*/ 423692 h 432707"/>
              <a:gd name="connsiteX40" fmla="*/ 466090 w 576943"/>
              <a:gd name="connsiteY40" fmla="*/ 430031 h 432707"/>
              <a:gd name="connsiteX41" fmla="*/ 459752 w 576943"/>
              <a:gd name="connsiteY41" fmla="*/ 432707 h 432707"/>
              <a:gd name="connsiteX42" fmla="*/ 405663 w 576943"/>
              <a:gd name="connsiteY42" fmla="*/ 432707 h 432707"/>
              <a:gd name="connsiteX43" fmla="*/ 399325 w 576943"/>
              <a:gd name="connsiteY43" fmla="*/ 430031 h 432707"/>
              <a:gd name="connsiteX44" fmla="*/ 396649 w 576943"/>
              <a:gd name="connsiteY44" fmla="*/ 423692 h 432707"/>
              <a:gd name="connsiteX45" fmla="*/ 396649 w 576943"/>
              <a:gd name="connsiteY45" fmla="*/ 324530 h 432707"/>
              <a:gd name="connsiteX46" fmla="*/ 297487 w 576943"/>
              <a:gd name="connsiteY46" fmla="*/ 324530 h 432707"/>
              <a:gd name="connsiteX47" fmla="*/ 291148 w 576943"/>
              <a:gd name="connsiteY47" fmla="*/ 321854 h 432707"/>
              <a:gd name="connsiteX48" fmla="*/ 288472 w 576943"/>
              <a:gd name="connsiteY48" fmla="*/ 315515 h 432707"/>
              <a:gd name="connsiteX49" fmla="*/ 288472 w 576943"/>
              <a:gd name="connsiteY49" fmla="*/ 261427 h 432707"/>
              <a:gd name="connsiteX50" fmla="*/ 291148 w 576943"/>
              <a:gd name="connsiteY50" fmla="*/ 255089 h 432707"/>
              <a:gd name="connsiteX51" fmla="*/ 297487 w 576943"/>
              <a:gd name="connsiteY51" fmla="*/ 252412 h 432707"/>
              <a:gd name="connsiteX52" fmla="*/ 396649 w 576943"/>
              <a:gd name="connsiteY52" fmla="*/ 252412 h 432707"/>
              <a:gd name="connsiteX53" fmla="*/ 396649 w 576943"/>
              <a:gd name="connsiteY53" fmla="*/ 153250 h 432707"/>
              <a:gd name="connsiteX54" fmla="*/ 399325 w 576943"/>
              <a:gd name="connsiteY54" fmla="*/ 146912 h 432707"/>
              <a:gd name="connsiteX55" fmla="*/ 405663 w 576943"/>
              <a:gd name="connsiteY55" fmla="*/ 144236 h 432707"/>
              <a:gd name="connsiteX56" fmla="*/ 198325 w 576943"/>
              <a:gd name="connsiteY56" fmla="*/ 0 h 432707"/>
              <a:gd name="connsiteX57" fmla="*/ 274809 w 576943"/>
              <a:gd name="connsiteY57" fmla="*/ 31692 h 432707"/>
              <a:gd name="connsiteX58" fmla="*/ 306501 w 576943"/>
              <a:gd name="connsiteY58" fmla="*/ 108177 h 432707"/>
              <a:gd name="connsiteX59" fmla="*/ 274809 w 576943"/>
              <a:gd name="connsiteY59" fmla="*/ 184661 h 432707"/>
              <a:gd name="connsiteX60" fmla="*/ 198325 w 576943"/>
              <a:gd name="connsiteY60" fmla="*/ 216353 h 432707"/>
              <a:gd name="connsiteX61" fmla="*/ 121840 w 576943"/>
              <a:gd name="connsiteY61" fmla="*/ 184661 h 432707"/>
              <a:gd name="connsiteX62" fmla="*/ 90148 w 576943"/>
              <a:gd name="connsiteY62" fmla="*/ 108177 h 432707"/>
              <a:gd name="connsiteX63" fmla="*/ 121840 w 576943"/>
              <a:gd name="connsiteY63" fmla="*/ 31692 h 432707"/>
              <a:gd name="connsiteX64" fmla="*/ 198325 w 576943"/>
              <a:gd name="connsiteY64" fmla="*/ 0 h 43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76943" h="432707">
                <a:moveTo>
                  <a:pt x="97472" y="198324"/>
                </a:moveTo>
                <a:cubicBezTo>
                  <a:pt x="101041" y="198324"/>
                  <a:pt x="104703" y="199920"/>
                  <a:pt x="108459" y="203113"/>
                </a:cubicBezTo>
                <a:cubicBezTo>
                  <a:pt x="123296" y="214569"/>
                  <a:pt x="137804" y="223162"/>
                  <a:pt x="151983" y="228890"/>
                </a:cubicBezTo>
                <a:cubicBezTo>
                  <a:pt x="166162" y="234618"/>
                  <a:pt x="181609" y="237482"/>
                  <a:pt x="198325" y="237482"/>
                </a:cubicBezTo>
                <a:cubicBezTo>
                  <a:pt x="215039" y="237482"/>
                  <a:pt x="230487" y="234618"/>
                  <a:pt x="244666" y="228890"/>
                </a:cubicBezTo>
                <a:cubicBezTo>
                  <a:pt x="258845" y="223162"/>
                  <a:pt x="273353" y="214569"/>
                  <a:pt x="288190" y="203113"/>
                </a:cubicBezTo>
                <a:cubicBezTo>
                  <a:pt x="291946" y="199920"/>
                  <a:pt x="295609" y="198324"/>
                  <a:pt x="299177" y="198324"/>
                </a:cubicBezTo>
                <a:cubicBezTo>
                  <a:pt x="323967" y="198324"/>
                  <a:pt x="344344" y="207339"/>
                  <a:pt x="360308" y="225368"/>
                </a:cubicBezTo>
                <a:lnTo>
                  <a:pt x="297487" y="225368"/>
                </a:lnTo>
                <a:cubicBezTo>
                  <a:pt x="287721" y="225368"/>
                  <a:pt x="279269" y="228937"/>
                  <a:pt x="272132" y="236073"/>
                </a:cubicBezTo>
                <a:cubicBezTo>
                  <a:pt x="264996" y="243210"/>
                  <a:pt x="261428" y="251661"/>
                  <a:pt x="261428" y="261427"/>
                </a:cubicBezTo>
                <a:lnTo>
                  <a:pt x="261428" y="315515"/>
                </a:lnTo>
                <a:cubicBezTo>
                  <a:pt x="261428" y="325281"/>
                  <a:pt x="264996" y="333733"/>
                  <a:pt x="272132" y="340869"/>
                </a:cubicBezTo>
                <a:cubicBezTo>
                  <a:pt x="279269" y="348006"/>
                  <a:pt x="287721" y="351574"/>
                  <a:pt x="297487" y="351574"/>
                </a:cubicBezTo>
                <a:lnTo>
                  <a:pt x="369604" y="351574"/>
                </a:lnTo>
                <a:lnTo>
                  <a:pt x="369604" y="418622"/>
                </a:lnTo>
                <a:cubicBezTo>
                  <a:pt x="356834" y="428012"/>
                  <a:pt x="340776" y="432707"/>
                  <a:pt x="321432" y="432707"/>
                </a:cubicBezTo>
                <a:lnTo>
                  <a:pt x="75217" y="432707"/>
                </a:lnTo>
                <a:cubicBezTo>
                  <a:pt x="52492" y="432707"/>
                  <a:pt x="34275" y="426228"/>
                  <a:pt x="20565" y="413269"/>
                </a:cubicBezTo>
                <a:cubicBezTo>
                  <a:pt x="6855" y="400310"/>
                  <a:pt x="0" y="382469"/>
                  <a:pt x="0" y="359744"/>
                </a:cubicBezTo>
                <a:cubicBezTo>
                  <a:pt x="0" y="349790"/>
                  <a:pt x="329" y="340071"/>
                  <a:pt x="986" y="330587"/>
                </a:cubicBezTo>
                <a:cubicBezTo>
                  <a:pt x="1643" y="321103"/>
                  <a:pt x="2958" y="310867"/>
                  <a:pt x="4930" y="299881"/>
                </a:cubicBezTo>
                <a:cubicBezTo>
                  <a:pt x="6902" y="288894"/>
                  <a:pt x="9390" y="278705"/>
                  <a:pt x="12395" y="269315"/>
                </a:cubicBezTo>
                <a:cubicBezTo>
                  <a:pt x="15401" y="259925"/>
                  <a:pt x="19439" y="250769"/>
                  <a:pt x="24509" y="241848"/>
                </a:cubicBezTo>
                <a:cubicBezTo>
                  <a:pt x="29580" y="232927"/>
                  <a:pt x="35402" y="225321"/>
                  <a:pt x="41975" y="219030"/>
                </a:cubicBezTo>
                <a:cubicBezTo>
                  <a:pt x="48548" y="212738"/>
                  <a:pt x="56577" y="207714"/>
                  <a:pt x="66062" y="203958"/>
                </a:cubicBezTo>
                <a:cubicBezTo>
                  <a:pt x="75546" y="200202"/>
                  <a:pt x="86016" y="198324"/>
                  <a:pt x="97472" y="198324"/>
                </a:cubicBezTo>
                <a:close/>
                <a:moveTo>
                  <a:pt x="405663" y="144236"/>
                </a:moveTo>
                <a:lnTo>
                  <a:pt x="459752" y="144236"/>
                </a:lnTo>
                <a:cubicBezTo>
                  <a:pt x="462193" y="144236"/>
                  <a:pt x="464306" y="145128"/>
                  <a:pt x="466090" y="146912"/>
                </a:cubicBezTo>
                <a:cubicBezTo>
                  <a:pt x="467874" y="148696"/>
                  <a:pt x="468766" y="150809"/>
                  <a:pt x="468766" y="153250"/>
                </a:cubicBezTo>
                <a:lnTo>
                  <a:pt x="468766" y="252412"/>
                </a:lnTo>
                <a:lnTo>
                  <a:pt x="567928" y="252412"/>
                </a:lnTo>
                <a:cubicBezTo>
                  <a:pt x="570370" y="252412"/>
                  <a:pt x="572483" y="253304"/>
                  <a:pt x="574267" y="255089"/>
                </a:cubicBezTo>
                <a:cubicBezTo>
                  <a:pt x="576051" y="256873"/>
                  <a:pt x="576943" y="258986"/>
                  <a:pt x="576943" y="261427"/>
                </a:cubicBezTo>
                <a:lnTo>
                  <a:pt x="576943" y="315515"/>
                </a:lnTo>
                <a:cubicBezTo>
                  <a:pt x="576943" y="317957"/>
                  <a:pt x="576051" y="320070"/>
                  <a:pt x="574267" y="321854"/>
                </a:cubicBezTo>
                <a:cubicBezTo>
                  <a:pt x="572483" y="323638"/>
                  <a:pt x="570370" y="324530"/>
                  <a:pt x="567928" y="324530"/>
                </a:cubicBezTo>
                <a:lnTo>
                  <a:pt x="468766" y="324530"/>
                </a:lnTo>
                <a:lnTo>
                  <a:pt x="468766" y="423692"/>
                </a:lnTo>
                <a:cubicBezTo>
                  <a:pt x="468766" y="426134"/>
                  <a:pt x="467874" y="428247"/>
                  <a:pt x="466090" y="430031"/>
                </a:cubicBezTo>
                <a:cubicBezTo>
                  <a:pt x="464306" y="431815"/>
                  <a:pt x="462193" y="432707"/>
                  <a:pt x="459752" y="432707"/>
                </a:cubicBezTo>
                <a:lnTo>
                  <a:pt x="405663" y="432707"/>
                </a:lnTo>
                <a:cubicBezTo>
                  <a:pt x="403222" y="432707"/>
                  <a:pt x="401109" y="431815"/>
                  <a:pt x="399325" y="430031"/>
                </a:cubicBezTo>
                <a:cubicBezTo>
                  <a:pt x="397541" y="428247"/>
                  <a:pt x="396649" y="426134"/>
                  <a:pt x="396649" y="423692"/>
                </a:cubicBezTo>
                <a:lnTo>
                  <a:pt x="396649" y="324530"/>
                </a:lnTo>
                <a:lnTo>
                  <a:pt x="297487" y="324530"/>
                </a:lnTo>
                <a:cubicBezTo>
                  <a:pt x="295045" y="324530"/>
                  <a:pt x="292932" y="323638"/>
                  <a:pt x="291148" y="321854"/>
                </a:cubicBezTo>
                <a:cubicBezTo>
                  <a:pt x="289364" y="320070"/>
                  <a:pt x="288472" y="317957"/>
                  <a:pt x="288472" y="315515"/>
                </a:cubicBezTo>
                <a:lnTo>
                  <a:pt x="288472" y="261427"/>
                </a:lnTo>
                <a:cubicBezTo>
                  <a:pt x="288472" y="258986"/>
                  <a:pt x="289364" y="256873"/>
                  <a:pt x="291148" y="255089"/>
                </a:cubicBezTo>
                <a:cubicBezTo>
                  <a:pt x="292932" y="253304"/>
                  <a:pt x="295045" y="252412"/>
                  <a:pt x="297487" y="252412"/>
                </a:cubicBezTo>
                <a:lnTo>
                  <a:pt x="396649" y="252412"/>
                </a:lnTo>
                <a:lnTo>
                  <a:pt x="396649" y="153250"/>
                </a:lnTo>
                <a:cubicBezTo>
                  <a:pt x="396649" y="150809"/>
                  <a:pt x="397541" y="148696"/>
                  <a:pt x="399325" y="146912"/>
                </a:cubicBezTo>
                <a:cubicBezTo>
                  <a:pt x="401109" y="145128"/>
                  <a:pt x="403222" y="144236"/>
                  <a:pt x="405663" y="144236"/>
                </a:cubicBezTo>
                <a:close/>
                <a:moveTo>
                  <a:pt x="198325" y="0"/>
                </a:moveTo>
                <a:cubicBezTo>
                  <a:pt x="228186" y="0"/>
                  <a:pt x="253681" y="10564"/>
                  <a:pt x="274809" y="31692"/>
                </a:cubicBezTo>
                <a:cubicBezTo>
                  <a:pt x="295937" y="52821"/>
                  <a:pt x="306501" y="78315"/>
                  <a:pt x="306501" y="108177"/>
                </a:cubicBezTo>
                <a:cubicBezTo>
                  <a:pt x="306501" y="138038"/>
                  <a:pt x="295937" y="163533"/>
                  <a:pt x="274809" y="184661"/>
                </a:cubicBezTo>
                <a:cubicBezTo>
                  <a:pt x="253681" y="205789"/>
                  <a:pt x="228186" y="216353"/>
                  <a:pt x="198325" y="216353"/>
                </a:cubicBezTo>
                <a:cubicBezTo>
                  <a:pt x="168463" y="216353"/>
                  <a:pt x="142968" y="205789"/>
                  <a:pt x="121840" y="184661"/>
                </a:cubicBezTo>
                <a:cubicBezTo>
                  <a:pt x="100712" y="163533"/>
                  <a:pt x="90148" y="138038"/>
                  <a:pt x="90148" y="108177"/>
                </a:cubicBezTo>
                <a:cubicBezTo>
                  <a:pt x="90148" y="78315"/>
                  <a:pt x="100712" y="52821"/>
                  <a:pt x="121840" y="31692"/>
                </a:cubicBezTo>
                <a:cubicBezTo>
                  <a:pt x="142968" y="10564"/>
                  <a:pt x="168463" y="0"/>
                  <a:pt x="19832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05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Elipse 65">
            <a:extLst>
              <a:ext uri="{FF2B5EF4-FFF2-40B4-BE49-F238E27FC236}">
                <a16:creationId xmlns:a16="http://schemas.microsoft.com/office/drawing/2014/main" id="{1B49065A-CBF9-4A41-80B4-AFAE30D75C16}"/>
              </a:ext>
            </a:extLst>
          </p:cNvPr>
          <p:cNvSpPr/>
          <p:nvPr/>
        </p:nvSpPr>
        <p:spPr>
          <a:xfrm rot="16200000">
            <a:off x="1169029" y="1439778"/>
            <a:ext cx="4821382" cy="476015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36350051-6D3A-43AE-8E24-DE747E267BA6}"/>
              </a:ext>
            </a:extLst>
          </p:cNvPr>
          <p:cNvSpPr/>
          <p:nvPr/>
        </p:nvSpPr>
        <p:spPr>
          <a:xfrm>
            <a:off x="1321429" y="1592178"/>
            <a:ext cx="4476480" cy="441963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6">
                  <a:lumMod val="20000"/>
                  <a:lumOff val="80000"/>
                </a:schemeClr>
              </a:gs>
              <a:gs pos="8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E22EF2E-6262-4B4E-B441-71832AD9C0EE}"/>
              </a:ext>
            </a:extLst>
          </p:cNvPr>
          <p:cNvSpPr/>
          <p:nvPr/>
        </p:nvSpPr>
        <p:spPr>
          <a:xfrm>
            <a:off x="650924" y="433477"/>
            <a:ext cx="55243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Personas y Valores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515DE8-41D0-44A6-A466-1D67D84D6984}"/>
              </a:ext>
            </a:extLst>
          </p:cNvPr>
          <p:cNvSpPr/>
          <p:nvPr/>
        </p:nvSpPr>
        <p:spPr>
          <a:xfrm>
            <a:off x="8391475" y="1313717"/>
            <a:ext cx="2610073" cy="762224"/>
          </a:xfrm>
          <a:prstGeom prst="rect">
            <a:avLst/>
          </a:prstGeom>
          <a:gradFill flip="none" rotWithShape="1">
            <a:gsLst>
              <a:gs pos="0">
                <a:srgbClr val="CC3300"/>
              </a:gs>
              <a:gs pos="100000">
                <a:srgbClr val="FFCC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F99BD-53D8-48BB-B7F9-4EDB8BCF7E3E}"/>
              </a:ext>
            </a:extLst>
          </p:cNvPr>
          <p:cNvSpPr/>
          <p:nvPr/>
        </p:nvSpPr>
        <p:spPr>
          <a:xfrm>
            <a:off x="8410329" y="2223839"/>
            <a:ext cx="2590647" cy="775905"/>
          </a:xfrm>
          <a:prstGeom prst="rect">
            <a:avLst/>
          </a:prstGeom>
          <a:gradFill flip="none" rotWithShape="1">
            <a:gsLst>
              <a:gs pos="0">
                <a:srgbClr val="800080"/>
              </a:gs>
              <a:gs pos="100000">
                <a:srgbClr val="FF66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6DD84F1-B491-4B9B-AAB3-03CF16B2BBB1}"/>
              </a:ext>
            </a:extLst>
          </p:cNvPr>
          <p:cNvSpPr/>
          <p:nvPr/>
        </p:nvSpPr>
        <p:spPr>
          <a:xfrm>
            <a:off x="8391475" y="3160818"/>
            <a:ext cx="2647494" cy="792930"/>
          </a:xfrm>
          <a:prstGeom prst="rect">
            <a:avLst/>
          </a:prstGeom>
          <a:gradFill flip="none" rotWithShape="1">
            <a:gsLst>
              <a:gs pos="0">
                <a:srgbClr val="008080"/>
              </a:gs>
              <a:gs pos="100000">
                <a:srgbClr val="33CC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93A7B3A7-D292-4CD3-A9FA-BDEA995E6288}"/>
              </a:ext>
            </a:extLst>
          </p:cNvPr>
          <p:cNvSpPr/>
          <p:nvPr/>
        </p:nvSpPr>
        <p:spPr>
          <a:xfrm>
            <a:off x="6847042" y="4089956"/>
            <a:ext cx="4191927" cy="1255492"/>
          </a:xfrm>
          <a:prstGeom prst="rect">
            <a:avLst/>
          </a:prstGeom>
          <a:gradFill flip="none" rotWithShape="1">
            <a:gsLst>
              <a:gs pos="0">
                <a:srgbClr val="33CC33"/>
              </a:gs>
              <a:gs pos="100000">
                <a:srgbClr val="CCFF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Graphic 52" descr="Saludos">
            <a:extLst>
              <a:ext uri="{FF2B5EF4-FFF2-40B4-BE49-F238E27FC236}">
                <a16:creationId xmlns:a16="http://schemas.microsoft.com/office/drawing/2014/main" id="{5C4A5498-D6D1-4DA1-BDC9-861FADF31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68442" y="1489194"/>
            <a:ext cx="473410" cy="473410"/>
          </a:xfrm>
          <a:prstGeom prst="rect">
            <a:avLst/>
          </a:prstGeom>
        </p:spPr>
      </p:pic>
      <p:pic>
        <p:nvPicPr>
          <p:cNvPr id="51" name="Graphic 54" descr="América en globo terráqueo">
            <a:extLst>
              <a:ext uri="{FF2B5EF4-FFF2-40B4-BE49-F238E27FC236}">
                <a16:creationId xmlns:a16="http://schemas.microsoft.com/office/drawing/2014/main" id="{4FC40E5A-2F58-4B8D-A6E8-4D8DCA13C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34594" y="2373959"/>
            <a:ext cx="475666" cy="475666"/>
          </a:xfrm>
          <a:prstGeom prst="rect">
            <a:avLst/>
          </a:prstGeom>
        </p:spPr>
      </p:pic>
      <p:pic>
        <p:nvPicPr>
          <p:cNvPr id="52" name="Graphic 56" descr="Mundo">
            <a:extLst>
              <a:ext uri="{FF2B5EF4-FFF2-40B4-BE49-F238E27FC236}">
                <a16:creationId xmlns:a16="http://schemas.microsoft.com/office/drawing/2014/main" id="{7A1F1F40-2E4A-4E23-B1E2-945D4A289A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21475" y="3224619"/>
            <a:ext cx="471055" cy="471055"/>
          </a:xfrm>
          <a:prstGeom prst="rect">
            <a:avLst/>
          </a:prstGeom>
        </p:spPr>
      </p:pic>
      <p:sp>
        <p:nvSpPr>
          <p:cNvPr id="54" name="TextBox 59">
            <a:extLst>
              <a:ext uri="{FF2B5EF4-FFF2-40B4-BE49-F238E27FC236}">
                <a16:creationId xmlns:a16="http://schemas.microsoft.com/office/drawing/2014/main" id="{29839D5B-86E3-437E-8F5C-8BBE58F35F7F}"/>
              </a:ext>
            </a:extLst>
          </p:cNvPr>
          <p:cNvSpPr txBox="1"/>
          <p:nvPr/>
        </p:nvSpPr>
        <p:spPr>
          <a:xfrm>
            <a:off x="9228243" y="1543901"/>
            <a:ext cx="1772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GAZTE TALDEAK</a:t>
            </a:r>
          </a:p>
        </p:txBody>
      </p:sp>
      <p:sp>
        <p:nvSpPr>
          <p:cNvPr id="56" name="TextBox 61">
            <a:extLst>
              <a:ext uri="{FF2B5EF4-FFF2-40B4-BE49-F238E27FC236}">
                <a16:creationId xmlns:a16="http://schemas.microsoft.com/office/drawing/2014/main" id="{9D368F84-3EE0-4F49-8AC9-CF81DC1F03FD}"/>
              </a:ext>
            </a:extLst>
          </p:cNvPr>
          <p:cNvSpPr txBox="1"/>
          <p:nvPr/>
        </p:nvSpPr>
        <p:spPr>
          <a:xfrm>
            <a:off x="9271505" y="2434799"/>
            <a:ext cx="1729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COMERCIO JUSTO</a:t>
            </a:r>
          </a:p>
        </p:txBody>
      </p:sp>
      <p:sp>
        <p:nvSpPr>
          <p:cNvPr id="58" name="TextBox 63">
            <a:extLst>
              <a:ext uri="{FF2B5EF4-FFF2-40B4-BE49-F238E27FC236}">
                <a16:creationId xmlns:a16="http://schemas.microsoft.com/office/drawing/2014/main" id="{309B4572-D389-4080-9531-6E646E62BC87}"/>
              </a:ext>
            </a:extLst>
          </p:cNvPr>
          <p:cNvSpPr txBox="1"/>
          <p:nvPr/>
        </p:nvSpPr>
        <p:spPr>
          <a:xfrm>
            <a:off x="9121517" y="3326183"/>
            <a:ext cx="1879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VOLUNTARIADO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0" name="TextBox 65">
            <a:extLst>
              <a:ext uri="{FF2B5EF4-FFF2-40B4-BE49-F238E27FC236}">
                <a16:creationId xmlns:a16="http://schemas.microsoft.com/office/drawing/2014/main" id="{7EEC862F-09E7-4340-BD9A-B190EC2E6022}"/>
              </a:ext>
            </a:extLst>
          </p:cNvPr>
          <p:cNvSpPr txBox="1"/>
          <p:nvPr/>
        </p:nvSpPr>
        <p:spPr>
          <a:xfrm>
            <a:off x="8233866" y="4432163"/>
            <a:ext cx="2837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COEDUCACIÓN</a:t>
            </a:r>
          </a:p>
        </p:txBody>
      </p:sp>
      <p:sp>
        <p:nvSpPr>
          <p:cNvPr id="62" name="TextBox 67">
            <a:extLst>
              <a:ext uri="{FF2B5EF4-FFF2-40B4-BE49-F238E27FC236}">
                <a16:creationId xmlns:a16="http://schemas.microsoft.com/office/drawing/2014/main" id="{58E2EE60-1F85-4615-9337-9D4194265829}"/>
              </a:ext>
            </a:extLst>
          </p:cNvPr>
          <p:cNvSpPr txBox="1"/>
          <p:nvPr/>
        </p:nvSpPr>
        <p:spPr>
          <a:xfrm>
            <a:off x="2049798" y="2188578"/>
            <a:ext cx="2992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94C8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COEDUCACIÓN</a:t>
            </a:r>
          </a:p>
        </p:txBody>
      </p:sp>
      <p:pic>
        <p:nvPicPr>
          <p:cNvPr id="68" name="Picture 35">
            <a:extLst>
              <a:ext uri="{FF2B5EF4-FFF2-40B4-BE49-F238E27FC236}">
                <a16:creationId xmlns:a16="http://schemas.microsoft.com/office/drawing/2014/main" id="{9B552702-9319-4F1E-A694-D0C10D731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8854" y="2889807"/>
            <a:ext cx="3187762" cy="2125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0" name="Elipse 69">
            <a:extLst>
              <a:ext uri="{FF2B5EF4-FFF2-40B4-BE49-F238E27FC236}">
                <a16:creationId xmlns:a16="http://schemas.microsoft.com/office/drawing/2014/main" id="{372573A4-8C3A-4444-B4CC-DCA1B53FC4BA}"/>
              </a:ext>
            </a:extLst>
          </p:cNvPr>
          <p:cNvSpPr/>
          <p:nvPr/>
        </p:nvSpPr>
        <p:spPr>
          <a:xfrm>
            <a:off x="5582400" y="4370571"/>
            <a:ext cx="350051" cy="36017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1" name="Flecha: a la derecha 70">
            <a:extLst>
              <a:ext uri="{FF2B5EF4-FFF2-40B4-BE49-F238E27FC236}">
                <a16:creationId xmlns:a16="http://schemas.microsoft.com/office/drawing/2014/main" id="{CBAA542C-4E53-4D82-B55D-635C3A607257}"/>
              </a:ext>
            </a:extLst>
          </p:cNvPr>
          <p:cNvSpPr/>
          <p:nvPr/>
        </p:nvSpPr>
        <p:spPr>
          <a:xfrm rot="431097">
            <a:off x="5816317" y="4469509"/>
            <a:ext cx="1048348" cy="36017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Freeform 264">
            <a:extLst>
              <a:ext uri="{FF2B5EF4-FFF2-40B4-BE49-F238E27FC236}">
                <a16:creationId xmlns:a16="http://schemas.microsoft.com/office/drawing/2014/main" id="{8FCE99DA-A01E-4D92-BE96-229B648F1D07}"/>
              </a:ext>
            </a:extLst>
          </p:cNvPr>
          <p:cNvSpPr/>
          <p:nvPr/>
        </p:nvSpPr>
        <p:spPr>
          <a:xfrm>
            <a:off x="7228639" y="4440281"/>
            <a:ext cx="565954" cy="414519"/>
          </a:xfrm>
          <a:custGeom>
            <a:avLst/>
            <a:gdLst>
              <a:gd name="connsiteX0" fmla="*/ 97472 w 576943"/>
              <a:gd name="connsiteY0" fmla="*/ 198324 h 432707"/>
              <a:gd name="connsiteX1" fmla="*/ 108459 w 576943"/>
              <a:gd name="connsiteY1" fmla="*/ 203113 h 432707"/>
              <a:gd name="connsiteX2" fmla="*/ 151983 w 576943"/>
              <a:gd name="connsiteY2" fmla="*/ 228890 h 432707"/>
              <a:gd name="connsiteX3" fmla="*/ 198325 w 576943"/>
              <a:gd name="connsiteY3" fmla="*/ 237482 h 432707"/>
              <a:gd name="connsiteX4" fmla="*/ 244666 w 576943"/>
              <a:gd name="connsiteY4" fmla="*/ 228890 h 432707"/>
              <a:gd name="connsiteX5" fmla="*/ 288190 w 576943"/>
              <a:gd name="connsiteY5" fmla="*/ 203113 h 432707"/>
              <a:gd name="connsiteX6" fmla="*/ 299177 w 576943"/>
              <a:gd name="connsiteY6" fmla="*/ 198324 h 432707"/>
              <a:gd name="connsiteX7" fmla="*/ 360308 w 576943"/>
              <a:gd name="connsiteY7" fmla="*/ 225368 h 432707"/>
              <a:gd name="connsiteX8" fmla="*/ 297487 w 576943"/>
              <a:gd name="connsiteY8" fmla="*/ 225368 h 432707"/>
              <a:gd name="connsiteX9" fmla="*/ 272132 w 576943"/>
              <a:gd name="connsiteY9" fmla="*/ 236073 h 432707"/>
              <a:gd name="connsiteX10" fmla="*/ 261428 w 576943"/>
              <a:gd name="connsiteY10" fmla="*/ 261427 h 432707"/>
              <a:gd name="connsiteX11" fmla="*/ 261428 w 576943"/>
              <a:gd name="connsiteY11" fmla="*/ 315515 h 432707"/>
              <a:gd name="connsiteX12" fmla="*/ 272132 w 576943"/>
              <a:gd name="connsiteY12" fmla="*/ 340869 h 432707"/>
              <a:gd name="connsiteX13" fmla="*/ 297487 w 576943"/>
              <a:gd name="connsiteY13" fmla="*/ 351574 h 432707"/>
              <a:gd name="connsiteX14" fmla="*/ 369604 w 576943"/>
              <a:gd name="connsiteY14" fmla="*/ 351574 h 432707"/>
              <a:gd name="connsiteX15" fmla="*/ 369604 w 576943"/>
              <a:gd name="connsiteY15" fmla="*/ 418622 h 432707"/>
              <a:gd name="connsiteX16" fmla="*/ 321432 w 576943"/>
              <a:gd name="connsiteY16" fmla="*/ 432707 h 432707"/>
              <a:gd name="connsiteX17" fmla="*/ 75217 w 576943"/>
              <a:gd name="connsiteY17" fmla="*/ 432707 h 432707"/>
              <a:gd name="connsiteX18" fmla="*/ 20565 w 576943"/>
              <a:gd name="connsiteY18" fmla="*/ 413269 h 432707"/>
              <a:gd name="connsiteX19" fmla="*/ 0 w 576943"/>
              <a:gd name="connsiteY19" fmla="*/ 359744 h 432707"/>
              <a:gd name="connsiteX20" fmla="*/ 986 w 576943"/>
              <a:gd name="connsiteY20" fmla="*/ 330587 h 432707"/>
              <a:gd name="connsiteX21" fmla="*/ 4930 w 576943"/>
              <a:gd name="connsiteY21" fmla="*/ 299881 h 432707"/>
              <a:gd name="connsiteX22" fmla="*/ 12395 w 576943"/>
              <a:gd name="connsiteY22" fmla="*/ 269315 h 432707"/>
              <a:gd name="connsiteX23" fmla="*/ 24509 w 576943"/>
              <a:gd name="connsiteY23" fmla="*/ 241848 h 432707"/>
              <a:gd name="connsiteX24" fmla="*/ 41975 w 576943"/>
              <a:gd name="connsiteY24" fmla="*/ 219030 h 432707"/>
              <a:gd name="connsiteX25" fmla="*/ 66062 w 576943"/>
              <a:gd name="connsiteY25" fmla="*/ 203958 h 432707"/>
              <a:gd name="connsiteX26" fmla="*/ 97472 w 576943"/>
              <a:gd name="connsiteY26" fmla="*/ 198324 h 432707"/>
              <a:gd name="connsiteX27" fmla="*/ 405663 w 576943"/>
              <a:gd name="connsiteY27" fmla="*/ 144236 h 432707"/>
              <a:gd name="connsiteX28" fmla="*/ 459752 w 576943"/>
              <a:gd name="connsiteY28" fmla="*/ 144236 h 432707"/>
              <a:gd name="connsiteX29" fmla="*/ 466090 w 576943"/>
              <a:gd name="connsiteY29" fmla="*/ 146912 h 432707"/>
              <a:gd name="connsiteX30" fmla="*/ 468766 w 576943"/>
              <a:gd name="connsiteY30" fmla="*/ 153250 h 432707"/>
              <a:gd name="connsiteX31" fmla="*/ 468766 w 576943"/>
              <a:gd name="connsiteY31" fmla="*/ 252412 h 432707"/>
              <a:gd name="connsiteX32" fmla="*/ 567928 w 576943"/>
              <a:gd name="connsiteY32" fmla="*/ 252412 h 432707"/>
              <a:gd name="connsiteX33" fmla="*/ 574267 w 576943"/>
              <a:gd name="connsiteY33" fmla="*/ 255089 h 432707"/>
              <a:gd name="connsiteX34" fmla="*/ 576943 w 576943"/>
              <a:gd name="connsiteY34" fmla="*/ 261427 h 432707"/>
              <a:gd name="connsiteX35" fmla="*/ 576943 w 576943"/>
              <a:gd name="connsiteY35" fmla="*/ 315515 h 432707"/>
              <a:gd name="connsiteX36" fmla="*/ 574267 w 576943"/>
              <a:gd name="connsiteY36" fmla="*/ 321854 h 432707"/>
              <a:gd name="connsiteX37" fmla="*/ 567928 w 576943"/>
              <a:gd name="connsiteY37" fmla="*/ 324530 h 432707"/>
              <a:gd name="connsiteX38" fmla="*/ 468766 w 576943"/>
              <a:gd name="connsiteY38" fmla="*/ 324530 h 432707"/>
              <a:gd name="connsiteX39" fmla="*/ 468766 w 576943"/>
              <a:gd name="connsiteY39" fmla="*/ 423692 h 432707"/>
              <a:gd name="connsiteX40" fmla="*/ 466090 w 576943"/>
              <a:gd name="connsiteY40" fmla="*/ 430031 h 432707"/>
              <a:gd name="connsiteX41" fmla="*/ 459752 w 576943"/>
              <a:gd name="connsiteY41" fmla="*/ 432707 h 432707"/>
              <a:gd name="connsiteX42" fmla="*/ 405663 w 576943"/>
              <a:gd name="connsiteY42" fmla="*/ 432707 h 432707"/>
              <a:gd name="connsiteX43" fmla="*/ 399325 w 576943"/>
              <a:gd name="connsiteY43" fmla="*/ 430031 h 432707"/>
              <a:gd name="connsiteX44" fmla="*/ 396649 w 576943"/>
              <a:gd name="connsiteY44" fmla="*/ 423692 h 432707"/>
              <a:gd name="connsiteX45" fmla="*/ 396649 w 576943"/>
              <a:gd name="connsiteY45" fmla="*/ 324530 h 432707"/>
              <a:gd name="connsiteX46" fmla="*/ 297487 w 576943"/>
              <a:gd name="connsiteY46" fmla="*/ 324530 h 432707"/>
              <a:gd name="connsiteX47" fmla="*/ 291148 w 576943"/>
              <a:gd name="connsiteY47" fmla="*/ 321854 h 432707"/>
              <a:gd name="connsiteX48" fmla="*/ 288472 w 576943"/>
              <a:gd name="connsiteY48" fmla="*/ 315515 h 432707"/>
              <a:gd name="connsiteX49" fmla="*/ 288472 w 576943"/>
              <a:gd name="connsiteY49" fmla="*/ 261427 h 432707"/>
              <a:gd name="connsiteX50" fmla="*/ 291148 w 576943"/>
              <a:gd name="connsiteY50" fmla="*/ 255089 h 432707"/>
              <a:gd name="connsiteX51" fmla="*/ 297487 w 576943"/>
              <a:gd name="connsiteY51" fmla="*/ 252412 h 432707"/>
              <a:gd name="connsiteX52" fmla="*/ 396649 w 576943"/>
              <a:gd name="connsiteY52" fmla="*/ 252412 h 432707"/>
              <a:gd name="connsiteX53" fmla="*/ 396649 w 576943"/>
              <a:gd name="connsiteY53" fmla="*/ 153250 h 432707"/>
              <a:gd name="connsiteX54" fmla="*/ 399325 w 576943"/>
              <a:gd name="connsiteY54" fmla="*/ 146912 h 432707"/>
              <a:gd name="connsiteX55" fmla="*/ 405663 w 576943"/>
              <a:gd name="connsiteY55" fmla="*/ 144236 h 432707"/>
              <a:gd name="connsiteX56" fmla="*/ 198325 w 576943"/>
              <a:gd name="connsiteY56" fmla="*/ 0 h 432707"/>
              <a:gd name="connsiteX57" fmla="*/ 274809 w 576943"/>
              <a:gd name="connsiteY57" fmla="*/ 31692 h 432707"/>
              <a:gd name="connsiteX58" fmla="*/ 306501 w 576943"/>
              <a:gd name="connsiteY58" fmla="*/ 108177 h 432707"/>
              <a:gd name="connsiteX59" fmla="*/ 274809 w 576943"/>
              <a:gd name="connsiteY59" fmla="*/ 184661 h 432707"/>
              <a:gd name="connsiteX60" fmla="*/ 198325 w 576943"/>
              <a:gd name="connsiteY60" fmla="*/ 216353 h 432707"/>
              <a:gd name="connsiteX61" fmla="*/ 121840 w 576943"/>
              <a:gd name="connsiteY61" fmla="*/ 184661 h 432707"/>
              <a:gd name="connsiteX62" fmla="*/ 90148 w 576943"/>
              <a:gd name="connsiteY62" fmla="*/ 108177 h 432707"/>
              <a:gd name="connsiteX63" fmla="*/ 121840 w 576943"/>
              <a:gd name="connsiteY63" fmla="*/ 31692 h 432707"/>
              <a:gd name="connsiteX64" fmla="*/ 198325 w 576943"/>
              <a:gd name="connsiteY64" fmla="*/ 0 h 43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76943" h="432707">
                <a:moveTo>
                  <a:pt x="97472" y="198324"/>
                </a:moveTo>
                <a:cubicBezTo>
                  <a:pt x="101041" y="198324"/>
                  <a:pt x="104703" y="199920"/>
                  <a:pt x="108459" y="203113"/>
                </a:cubicBezTo>
                <a:cubicBezTo>
                  <a:pt x="123296" y="214569"/>
                  <a:pt x="137804" y="223162"/>
                  <a:pt x="151983" y="228890"/>
                </a:cubicBezTo>
                <a:cubicBezTo>
                  <a:pt x="166162" y="234618"/>
                  <a:pt x="181609" y="237482"/>
                  <a:pt x="198325" y="237482"/>
                </a:cubicBezTo>
                <a:cubicBezTo>
                  <a:pt x="215039" y="237482"/>
                  <a:pt x="230487" y="234618"/>
                  <a:pt x="244666" y="228890"/>
                </a:cubicBezTo>
                <a:cubicBezTo>
                  <a:pt x="258845" y="223162"/>
                  <a:pt x="273353" y="214569"/>
                  <a:pt x="288190" y="203113"/>
                </a:cubicBezTo>
                <a:cubicBezTo>
                  <a:pt x="291946" y="199920"/>
                  <a:pt x="295609" y="198324"/>
                  <a:pt x="299177" y="198324"/>
                </a:cubicBezTo>
                <a:cubicBezTo>
                  <a:pt x="323967" y="198324"/>
                  <a:pt x="344344" y="207339"/>
                  <a:pt x="360308" y="225368"/>
                </a:cubicBezTo>
                <a:lnTo>
                  <a:pt x="297487" y="225368"/>
                </a:lnTo>
                <a:cubicBezTo>
                  <a:pt x="287721" y="225368"/>
                  <a:pt x="279269" y="228937"/>
                  <a:pt x="272132" y="236073"/>
                </a:cubicBezTo>
                <a:cubicBezTo>
                  <a:pt x="264996" y="243210"/>
                  <a:pt x="261428" y="251661"/>
                  <a:pt x="261428" y="261427"/>
                </a:cubicBezTo>
                <a:lnTo>
                  <a:pt x="261428" y="315515"/>
                </a:lnTo>
                <a:cubicBezTo>
                  <a:pt x="261428" y="325281"/>
                  <a:pt x="264996" y="333733"/>
                  <a:pt x="272132" y="340869"/>
                </a:cubicBezTo>
                <a:cubicBezTo>
                  <a:pt x="279269" y="348006"/>
                  <a:pt x="287721" y="351574"/>
                  <a:pt x="297487" y="351574"/>
                </a:cubicBezTo>
                <a:lnTo>
                  <a:pt x="369604" y="351574"/>
                </a:lnTo>
                <a:lnTo>
                  <a:pt x="369604" y="418622"/>
                </a:lnTo>
                <a:cubicBezTo>
                  <a:pt x="356834" y="428012"/>
                  <a:pt x="340776" y="432707"/>
                  <a:pt x="321432" y="432707"/>
                </a:cubicBezTo>
                <a:lnTo>
                  <a:pt x="75217" y="432707"/>
                </a:lnTo>
                <a:cubicBezTo>
                  <a:pt x="52492" y="432707"/>
                  <a:pt x="34275" y="426228"/>
                  <a:pt x="20565" y="413269"/>
                </a:cubicBezTo>
                <a:cubicBezTo>
                  <a:pt x="6855" y="400310"/>
                  <a:pt x="0" y="382469"/>
                  <a:pt x="0" y="359744"/>
                </a:cubicBezTo>
                <a:cubicBezTo>
                  <a:pt x="0" y="349790"/>
                  <a:pt x="329" y="340071"/>
                  <a:pt x="986" y="330587"/>
                </a:cubicBezTo>
                <a:cubicBezTo>
                  <a:pt x="1643" y="321103"/>
                  <a:pt x="2958" y="310867"/>
                  <a:pt x="4930" y="299881"/>
                </a:cubicBezTo>
                <a:cubicBezTo>
                  <a:pt x="6902" y="288894"/>
                  <a:pt x="9390" y="278705"/>
                  <a:pt x="12395" y="269315"/>
                </a:cubicBezTo>
                <a:cubicBezTo>
                  <a:pt x="15401" y="259925"/>
                  <a:pt x="19439" y="250769"/>
                  <a:pt x="24509" y="241848"/>
                </a:cubicBezTo>
                <a:cubicBezTo>
                  <a:pt x="29580" y="232927"/>
                  <a:pt x="35402" y="225321"/>
                  <a:pt x="41975" y="219030"/>
                </a:cubicBezTo>
                <a:cubicBezTo>
                  <a:pt x="48548" y="212738"/>
                  <a:pt x="56577" y="207714"/>
                  <a:pt x="66062" y="203958"/>
                </a:cubicBezTo>
                <a:cubicBezTo>
                  <a:pt x="75546" y="200202"/>
                  <a:pt x="86016" y="198324"/>
                  <a:pt x="97472" y="198324"/>
                </a:cubicBezTo>
                <a:close/>
                <a:moveTo>
                  <a:pt x="405663" y="144236"/>
                </a:moveTo>
                <a:lnTo>
                  <a:pt x="459752" y="144236"/>
                </a:lnTo>
                <a:cubicBezTo>
                  <a:pt x="462193" y="144236"/>
                  <a:pt x="464306" y="145128"/>
                  <a:pt x="466090" y="146912"/>
                </a:cubicBezTo>
                <a:cubicBezTo>
                  <a:pt x="467874" y="148696"/>
                  <a:pt x="468766" y="150809"/>
                  <a:pt x="468766" y="153250"/>
                </a:cubicBezTo>
                <a:lnTo>
                  <a:pt x="468766" y="252412"/>
                </a:lnTo>
                <a:lnTo>
                  <a:pt x="567928" y="252412"/>
                </a:lnTo>
                <a:cubicBezTo>
                  <a:pt x="570370" y="252412"/>
                  <a:pt x="572483" y="253304"/>
                  <a:pt x="574267" y="255089"/>
                </a:cubicBezTo>
                <a:cubicBezTo>
                  <a:pt x="576051" y="256873"/>
                  <a:pt x="576943" y="258986"/>
                  <a:pt x="576943" y="261427"/>
                </a:cubicBezTo>
                <a:lnTo>
                  <a:pt x="576943" y="315515"/>
                </a:lnTo>
                <a:cubicBezTo>
                  <a:pt x="576943" y="317957"/>
                  <a:pt x="576051" y="320070"/>
                  <a:pt x="574267" y="321854"/>
                </a:cubicBezTo>
                <a:cubicBezTo>
                  <a:pt x="572483" y="323638"/>
                  <a:pt x="570370" y="324530"/>
                  <a:pt x="567928" y="324530"/>
                </a:cubicBezTo>
                <a:lnTo>
                  <a:pt x="468766" y="324530"/>
                </a:lnTo>
                <a:lnTo>
                  <a:pt x="468766" y="423692"/>
                </a:lnTo>
                <a:cubicBezTo>
                  <a:pt x="468766" y="426134"/>
                  <a:pt x="467874" y="428247"/>
                  <a:pt x="466090" y="430031"/>
                </a:cubicBezTo>
                <a:cubicBezTo>
                  <a:pt x="464306" y="431815"/>
                  <a:pt x="462193" y="432707"/>
                  <a:pt x="459752" y="432707"/>
                </a:cubicBezTo>
                <a:lnTo>
                  <a:pt x="405663" y="432707"/>
                </a:lnTo>
                <a:cubicBezTo>
                  <a:pt x="403222" y="432707"/>
                  <a:pt x="401109" y="431815"/>
                  <a:pt x="399325" y="430031"/>
                </a:cubicBezTo>
                <a:cubicBezTo>
                  <a:pt x="397541" y="428247"/>
                  <a:pt x="396649" y="426134"/>
                  <a:pt x="396649" y="423692"/>
                </a:cubicBezTo>
                <a:lnTo>
                  <a:pt x="396649" y="324530"/>
                </a:lnTo>
                <a:lnTo>
                  <a:pt x="297487" y="324530"/>
                </a:lnTo>
                <a:cubicBezTo>
                  <a:pt x="295045" y="324530"/>
                  <a:pt x="292932" y="323638"/>
                  <a:pt x="291148" y="321854"/>
                </a:cubicBezTo>
                <a:cubicBezTo>
                  <a:pt x="289364" y="320070"/>
                  <a:pt x="288472" y="317957"/>
                  <a:pt x="288472" y="315515"/>
                </a:cubicBezTo>
                <a:lnTo>
                  <a:pt x="288472" y="261427"/>
                </a:lnTo>
                <a:cubicBezTo>
                  <a:pt x="288472" y="258986"/>
                  <a:pt x="289364" y="256873"/>
                  <a:pt x="291148" y="255089"/>
                </a:cubicBezTo>
                <a:cubicBezTo>
                  <a:pt x="292932" y="253304"/>
                  <a:pt x="295045" y="252412"/>
                  <a:pt x="297487" y="252412"/>
                </a:cubicBezTo>
                <a:lnTo>
                  <a:pt x="396649" y="252412"/>
                </a:lnTo>
                <a:lnTo>
                  <a:pt x="396649" y="153250"/>
                </a:lnTo>
                <a:cubicBezTo>
                  <a:pt x="396649" y="150809"/>
                  <a:pt x="397541" y="148696"/>
                  <a:pt x="399325" y="146912"/>
                </a:cubicBezTo>
                <a:cubicBezTo>
                  <a:pt x="401109" y="145128"/>
                  <a:pt x="403222" y="144236"/>
                  <a:pt x="405663" y="144236"/>
                </a:cubicBezTo>
                <a:close/>
                <a:moveTo>
                  <a:pt x="198325" y="0"/>
                </a:moveTo>
                <a:cubicBezTo>
                  <a:pt x="228186" y="0"/>
                  <a:pt x="253681" y="10564"/>
                  <a:pt x="274809" y="31692"/>
                </a:cubicBezTo>
                <a:cubicBezTo>
                  <a:pt x="295937" y="52821"/>
                  <a:pt x="306501" y="78315"/>
                  <a:pt x="306501" y="108177"/>
                </a:cubicBezTo>
                <a:cubicBezTo>
                  <a:pt x="306501" y="138038"/>
                  <a:pt x="295937" y="163533"/>
                  <a:pt x="274809" y="184661"/>
                </a:cubicBezTo>
                <a:cubicBezTo>
                  <a:pt x="253681" y="205789"/>
                  <a:pt x="228186" y="216353"/>
                  <a:pt x="198325" y="216353"/>
                </a:cubicBezTo>
                <a:cubicBezTo>
                  <a:pt x="168463" y="216353"/>
                  <a:pt x="142968" y="205789"/>
                  <a:pt x="121840" y="184661"/>
                </a:cubicBezTo>
                <a:cubicBezTo>
                  <a:pt x="100712" y="163533"/>
                  <a:pt x="90148" y="138038"/>
                  <a:pt x="90148" y="108177"/>
                </a:cubicBezTo>
                <a:cubicBezTo>
                  <a:pt x="90148" y="78315"/>
                  <a:pt x="100712" y="52821"/>
                  <a:pt x="121840" y="31692"/>
                </a:cubicBezTo>
                <a:cubicBezTo>
                  <a:pt x="142968" y="10564"/>
                  <a:pt x="168463" y="0"/>
                  <a:pt x="19832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6174A86-7B41-4C38-909C-74B3FEED9624}"/>
              </a:ext>
            </a:extLst>
          </p:cNvPr>
          <p:cNvSpPr/>
          <p:nvPr/>
        </p:nvSpPr>
        <p:spPr>
          <a:xfrm>
            <a:off x="478418" y="358063"/>
            <a:ext cx="700063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Dando pasos hacia el empleo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9618049-3347-4C43-BC1C-33E3DEA4C323}"/>
              </a:ext>
            </a:extLst>
          </p:cNvPr>
          <p:cNvGrpSpPr/>
          <p:nvPr/>
        </p:nvGrpSpPr>
        <p:grpSpPr>
          <a:xfrm>
            <a:off x="6675337" y="1682870"/>
            <a:ext cx="2244499" cy="2434510"/>
            <a:chOff x="2807778" y="1637949"/>
            <a:chExt cx="2244499" cy="2434510"/>
          </a:xfrm>
        </p:grpSpPr>
        <p:grpSp>
          <p:nvGrpSpPr>
            <p:cNvPr id="4" name="Group 31">
              <a:extLst>
                <a:ext uri="{FF2B5EF4-FFF2-40B4-BE49-F238E27FC236}">
                  <a16:creationId xmlns:a16="http://schemas.microsoft.com/office/drawing/2014/main" id="{2D378F26-40AE-4FEF-ACBB-BD000B0AB731}"/>
                </a:ext>
              </a:extLst>
            </p:cNvPr>
            <p:cNvGrpSpPr/>
            <p:nvPr/>
          </p:nvGrpSpPr>
          <p:grpSpPr>
            <a:xfrm>
              <a:off x="2807778" y="1637949"/>
              <a:ext cx="2244499" cy="2434510"/>
              <a:chOff x="2728686" y="1944914"/>
              <a:chExt cx="3055724" cy="3314410"/>
            </a:xfrm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FEEB4A20-CA64-4C5E-863E-3B2A9BA0C466}"/>
                  </a:ext>
                </a:extLst>
              </p:cNvPr>
              <p:cNvSpPr/>
              <p:nvPr/>
            </p:nvSpPr>
            <p:spPr>
              <a:xfrm rot="21437240">
                <a:off x="2809292" y="2738915"/>
                <a:ext cx="2975118" cy="2520409"/>
              </a:xfrm>
              <a:prstGeom prst="rect">
                <a:avLst/>
              </a:prstGeom>
              <a:solidFill>
                <a:schemeClr val="tx1">
                  <a:alpha val="56000"/>
                </a:schemeClr>
              </a:solidFill>
              <a:ln>
                <a:noFill/>
              </a:ln>
              <a:effectLst>
                <a:softEdge rad="457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: Top Corners One Rounded and One Snipped 38">
                <a:extLst>
                  <a:ext uri="{FF2B5EF4-FFF2-40B4-BE49-F238E27FC236}">
                    <a16:creationId xmlns:a16="http://schemas.microsoft.com/office/drawing/2014/main" id="{453BF1FE-35AA-4953-956F-9FFC1009D75A}"/>
                  </a:ext>
                </a:extLst>
              </p:cNvPr>
              <p:cNvSpPr/>
              <p:nvPr/>
            </p:nvSpPr>
            <p:spPr>
              <a:xfrm rot="10800000">
                <a:off x="2728686" y="1944914"/>
                <a:ext cx="2496457" cy="2641600"/>
              </a:xfrm>
              <a:prstGeom prst="snipRoundRect">
                <a:avLst>
                  <a:gd name="adj1" fmla="val 29018"/>
                  <a:gd name="adj2" fmla="val 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ight Triangle 19">
                <a:extLst>
                  <a:ext uri="{FF2B5EF4-FFF2-40B4-BE49-F238E27FC236}">
                    <a16:creationId xmlns:a16="http://schemas.microsoft.com/office/drawing/2014/main" id="{28F28866-253D-4F93-AF60-3F4856186FF8}"/>
                  </a:ext>
                </a:extLst>
              </p:cNvPr>
              <p:cNvSpPr/>
              <p:nvPr/>
            </p:nvSpPr>
            <p:spPr>
              <a:xfrm rot="20055388" flipH="1">
                <a:off x="4483047" y="4162710"/>
                <a:ext cx="820305" cy="293371"/>
              </a:xfrm>
              <a:custGeom>
                <a:avLst/>
                <a:gdLst>
                  <a:gd name="connsiteX0" fmla="*/ 0 w 749372"/>
                  <a:gd name="connsiteY0" fmla="*/ 235741 h 235741"/>
                  <a:gd name="connsiteX1" fmla="*/ 0 w 749372"/>
                  <a:gd name="connsiteY1" fmla="*/ 0 h 235741"/>
                  <a:gd name="connsiteX2" fmla="*/ 749372 w 749372"/>
                  <a:gd name="connsiteY2" fmla="*/ 235741 h 235741"/>
                  <a:gd name="connsiteX3" fmla="*/ 0 w 749372"/>
                  <a:gd name="connsiteY3" fmla="*/ 235741 h 235741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086202"/>
                  <a:gd name="connsiteY0" fmla="*/ 0 h 291651"/>
                  <a:gd name="connsiteX1" fmla="*/ 383458 w 1086202"/>
                  <a:gd name="connsiteY1" fmla="*/ 7608 h 291651"/>
                  <a:gd name="connsiteX2" fmla="*/ 1086202 w 1086202"/>
                  <a:gd name="connsiteY2" fmla="*/ 272983 h 291651"/>
                  <a:gd name="connsiteX3" fmla="*/ 0 w 1086202"/>
                  <a:gd name="connsiteY3" fmla="*/ 0 h 291651"/>
                  <a:gd name="connsiteX0" fmla="*/ 0 w 1086202"/>
                  <a:gd name="connsiteY0" fmla="*/ 0 h 280606"/>
                  <a:gd name="connsiteX1" fmla="*/ 383458 w 1086202"/>
                  <a:gd name="connsiteY1" fmla="*/ 7608 h 280606"/>
                  <a:gd name="connsiteX2" fmla="*/ 1086202 w 1086202"/>
                  <a:gd name="connsiteY2" fmla="*/ 272983 h 280606"/>
                  <a:gd name="connsiteX3" fmla="*/ 0 w 1086202"/>
                  <a:gd name="connsiteY3" fmla="*/ 0 h 280606"/>
                  <a:gd name="connsiteX0" fmla="*/ 0 w 1068717"/>
                  <a:gd name="connsiteY0" fmla="*/ 0 h 286234"/>
                  <a:gd name="connsiteX1" fmla="*/ 383458 w 1068717"/>
                  <a:gd name="connsiteY1" fmla="*/ 7608 h 286234"/>
                  <a:gd name="connsiteX2" fmla="*/ 1068717 w 1068717"/>
                  <a:gd name="connsiteY2" fmla="*/ 281449 h 286234"/>
                  <a:gd name="connsiteX3" fmla="*/ 0 w 1068717"/>
                  <a:gd name="connsiteY3" fmla="*/ 0 h 286234"/>
                  <a:gd name="connsiteX0" fmla="*/ 0 w 1057061"/>
                  <a:gd name="connsiteY0" fmla="*/ 0 h 286234"/>
                  <a:gd name="connsiteX1" fmla="*/ 371802 w 1057061"/>
                  <a:gd name="connsiteY1" fmla="*/ 7608 h 286234"/>
                  <a:gd name="connsiteX2" fmla="*/ 1057061 w 1057061"/>
                  <a:gd name="connsiteY2" fmla="*/ 281449 h 286234"/>
                  <a:gd name="connsiteX3" fmla="*/ 0 w 1057061"/>
                  <a:gd name="connsiteY3" fmla="*/ 0 h 286234"/>
                  <a:gd name="connsiteX0" fmla="*/ 0 w 1088067"/>
                  <a:gd name="connsiteY0" fmla="*/ 9007 h 284403"/>
                  <a:gd name="connsiteX1" fmla="*/ 402808 w 1088067"/>
                  <a:gd name="connsiteY1" fmla="*/ 0 h 284403"/>
                  <a:gd name="connsiteX2" fmla="*/ 1088067 w 1088067"/>
                  <a:gd name="connsiteY2" fmla="*/ 273841 h 284403"/>
                  <a:gd name="connsiteX3" fmla="*/ 0 w 1088067"/>
                  <a:gd name="connsiteY3" fmla="*/ 9007 h 284403"/>
                  <a:gd name="connsiteX0" fmla="*/ 0 w 1088067"/>
                  <a:gd name="connsiteY0" fmla="*/ 9007 h 275282"/>
                  <a:gd name="connsiteX1" fmla="*/ 402808 w 1088067"/>
                  <a:gd name="connsiteY1" fmla="*/ 0 h 275282"/>
                  <a:gd name="connsiteX2" fmla="*/ 1088067 w 1088067"/>
                  <a:gd name="connsiteY2" fmla="*/ 273841 h 275282"/>
                  <a:gd name="connsiteX3" fmla="*/ 0 w 1088067"/>
                  <a:gd name="connsiteY3" fmla="*/ 9007 h 275282"/>
                  <a:gd name="connsiteX0" fmla="*/ 0 w 1080138"/>
                  <a:gd name="connsiteY0" fmla="*/ 9007 h 259851"/>
                  <a:gd name="connsiteX1" fmla="*/ 402808 w 1080138"/>
                  <a:gd name="connsiteY1" fmla="*/ 0 h 259851"/>
                  <a:gd name="connsiteX2" fmla="*/ 1080138 w 1080138"/>
                  <a:gd name="connsiteY2" fmla="*/ 250446 h 259851"/>
                  <a:gd name="connsiteX3" fmla="*/ 0 w 1080138"/>
                  <a:gd name="connsiteY3" fmla="*/ 9007 h 259851"/>
                  <a:gd name="connsiteX0" fmla="*/ 0 w 1080138"/>
                  <a:gd name="connsiteY0" fmla="*/ 9007 h 291041"/>
                  <a:gd name="connsiteX1" fmla="*/ 402808 w 1080138"/>
                  <a:gd name="connsiteY1" fmla="*/ 0 h 291041"/>
                  <a:gd name="connsiteX2" fmla="*/ 1080138 w 1080138"/>
                  <a:gd name="connsiteY2" fmla="*/ 250446 h 291041"/>
                  <a:gd name="connsiteX3" fmla="*/ 0 w 1080138"/>
                  <a:gd name="connsiteY3" fmla="*/ 9007 h 29104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138" h="293371">
                    <a:moveTo>
                      <a:pt x="0" y="9007"/>
                    </a:moveTo>
                    <a:cubicBezTo>
                      <a:pt x="191276" y="128482"/>
                      <a:pt x="297111" y="93328"/>
                      <a:pt x="402808" y="0"/>
                    </a:cubicBezTo>
                    <a:cubicBezTo>
                      <a:pt x="586231" y="108077"/>
                      <a:pt x="535379" y="179240"/>
                      <a:pt x="1080138" y="250446"/>
                    </a:cubicBezTo>
                    <a:cubicBezTo>
                      <a:pt x="844355" y="302622"/>
                      <a:pt x="304488" y="374440"/>
                      <a:pt x="0" y="9007"/>
                    </a:cubicBezTo>
                    <a:close/>
                  </a:path>
                </a:pathLst>
              </a:custGeom>
              <a:gradFill flip="none" rotWithShape="1">
                <a:gsLst>
                  <a:gs pos="69000">
                    <a:srgbClr val="0091C4"/>
                  </a:gs>
                  <a:gs pos="0">
                    <a:srgbClr val="00A1DA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71">
              <a:extLst>
                <a:ext uri="{FF2B5EF4-FFF2-40B4-BE49-F238E27FC236}">
                  <a16:creationId xmlns:a16="http://schemas.microsoft.com/office/drawing/2014/main" id="{21982B89-B130-4DE2-A359-7E5E962EE37C}"/>
                </a:ext>
              </a:extLst>
            </p:cNvPr>
            <p:cNvSpPr txBox="1"/>
            <p:nvPr/>
          </p:nvSpPr>
          <p:spPr>
            <a:xfrm>
              <a:off x="2882121" y="1880622"/>
              <a:ext cx="15445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Century Gothic" panose="020B0502020202020204" pitchFamily="34" charset="0"/>
                </a:rPr>
                <a:t>CENTRO DE ACCESO AL EMPLEO</a:t>
              </a:r>
            </a:p>
          </p:txBody>
        </p:sp>
        <p:pic>
          <p:nvPicPr>
            <p:cNvPr id="6" name="Graphic 82" descr="Briefcase">
              <a:extLst>
                <a:ext uri="{FF2B5EF4-FFF2-40B4-BE49-F238E27FC236}">
                  <a16:creationId xmlns:a16="http://schemas.microsoft.com/office/drawing/2014/main" id="{3E1B3238-8DAD-4028-9028-EB4D4D37B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19388" y="2613483"/>
              <a:ext cx="636327" cy="636327"/>
            </a:xfrm>
            <a:prstGeom prst="rect">
              <a:avLst/>
            </a:prstGeom>
          </p:spPr>
        </p:pic>
      </p:grpSp>
      <p:grpSp>
        <p:nvGrpSpPr>
          <p:cNvPr id="10" name="Group 32">
            <a:extLst>
              <a:ext uri="{FF2B5EF4-FFF2-40B4-BE49-F238E27FC236}">
                <a16:creationId xmlns:a16="http://schemas.microsoft.com/office/drawing/2014/main" id="{A2640004-1270-42BD-A3A0-23AB2E8FAFED}"/>
              </a:ext>
            </a:extLst>
          </p:cNvPr>
          <p:cNvGrpSpPr/>
          <p:nvPr/>
        </p:nvGrpSpPr>
        <p:grpSpPr>
          <a:xfrm>
            <a:off x="7437290" y="1134073"/>
            <a:ext cx="389900" cy="815066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1" name="Rectangle 33">
              <a:extLst>
                <a:ext uri="{FF2B5EF4-FFF2-40B4-BE49-F238E27FC236}">
                  <a16:creationId xmlns:a16="http://schemas.microsoft.com/office/drawing/2014/main" id="{7F869E66-E6A2-4C61-85EF-87DBAAE9FF79}"/>
                </a:ext>
              </a:extLst>
            </p:cNvPr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34">
              <a:extLst>
                <a:ext uri="{FF2B5EF4-FFF2-40B4-BE49-F238E27FC236}">
                  <a16:creationId xmlns:a16="http://schemas.microsoft.com/office/drawing/2014/main" id="{7D6D7CF3-1011-448A-8F7D-446A93A8BE5B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apezoid 10">
              <a:extLst>
                <a:ext uri="{FF2B5EF4-FFF2-40B4-BE49-F238E27FC236}">
                  <a16:creationId xmlns:a16="http://schemas.microsoft.com/office/drawing/2014/main" id="{EBBA22C1-DA37-4238-8AE3-6F5A7C11239C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36">
              <a:extLst>
                <a:ext uri="{FF2B5EF4-FFF2-40B4-BE49-F238E27FC236}">
                  <a16:creationId xmlns:a16="http://schemas.microsoft.com/office/drawing/2014/main" id="{6A02B53F-B317-4566-957E-D3BD166785C5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">
            <a:extLst>
              <a:ext uri="{FF2B5EF4-FFF2-40B4-BE49-F238E27FC236}">
                <a16:creationId xmlns:a16="http://schemas.microsoft.com/office/drawing/2014/main" id="{B5442747-C462-434C-B38D-E496D1357E41}"/>
              </a:ext>
            </a:extLst>
          </p:cNvPr>
          <p:cNvGrpSpPr/>
          <p:nvPr/>
        </p:nvGrpSpPr>
        <p:grpSpPr>
          <a:xfrm>
            <a:off x="3133154" y="1682870"/>
            <a:ext cx="2244499" cy="2434510"/>
            <a:chOff x="399190" y="1655158"/>
            <a:chExt cx="2244499" cy="2434510"/>
          </a:xfrm>
        </p:grpSpPr>
        <p:grpSp>
          <p:nvGrpSpPr>
            <p:cNvPr id="16" name="Group 28">
              <a:extLst>
                <a:ext uri="{FF2B5EF4-FFF2-40B4-BE49-F238E27FC236}">
                  <a16:creationId xmlns:a16="http://schemas.microsoft.com/office/drawing/2014/main" id="{34375D0D-B10C-42EF-AF87-10D8246D4BF6}"/>
                </a:ext>
              </a:extLst>
            </p:cNvPr>
            <p:cNvGrpSpPr/>
            <p:nvPr/>
          </p:nvGrpSpPr>
          <p:grpSpPr>
            <a:xfrm>
              <a:off x="399190" y="1655158"/>
              <a:ext cx="2244499" cy="2434510"/>
              <a:chOff x="2728686" y="1944914"/>
              <a:chExt cx="3055724" cy="3314410"/>
            </a:xfrm>
          </p:grpSpPr>
          <p:sp>
            <p:nvSpPr>
              <p:cNvPr id="19" name="Rectangle 15">
                <a:extLst>
                  <a:ext uri="{FF2B5EF4-FFF2-40B4-BE49-F238E27FC236}">
                    <a16:creationId xmlns:a16="http://schemas.microsoft.com/office/drawing/2014/main" id="{4BD28B16-098A-4EE0-8390-DE8297C421F8}"/>
                  </a:ext>
                </a:extLst>
              </p:cNvPr>
              <p:cNvSpPr/>
              <p:nvPr/>
            </p:nvSpPr>
            <p:spPr>
              <a:xfrm rot="21437240">
                <a:off x="2809292" y="2738915"/>
                <a:ext cx="2975118" cy="2520409"/>
              </a:xfrm>
              <a:prstGeom prst="rect">
                <a:avLst/>
              </a:prstGeom>
              <a:solidFill>
                <a:schemeClr val="tx1">
                  <a:alpha val="56000"/>
                </a:schemeClr>
              </a:solidFill>
              <a:ln>
                <a:noFill/>
              </a:ln>
              <a:effectLst>
                <a:softEdge rad="457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: Top Corners One Rounded and One Snipped 4">
                <a:extLst>
                  <a:ext uri="{FF2B5EF4-FFF2-40B4-BE49-F238E27FC236}">
                    <a16:creationId xmlns:a16="http://schemas.microsoft.com/office/drawing/2014/main" id="{1DE7C3B1-E31A-465C-9CB3-50648EF9622A}"/>
                  </a:ext>
                </a:extLst>
              </p:cNvPr>
              <p:cNvSpPr/>
              <p:nvPr/>
            </p:nvSpPr>
            <p:spPr>
              <a:xfrm rot="10800000">
                <a:off x="2728686" y="1944914"/>
                <a:ext cx="2496458" cy="2641600"/>
              </a:xfrm>
              <a:prstGeom prst="snipRoundRect">
                <a:avLst>
                  <a:gd name="adj1" fmla="val 29018"/>
                  <a:gd name="adj2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ight Triangle 19">
                <a:extLst>
                  <a:ext uri="{FF2B5EF4-FFF2-40B4-BE49-F238E27FC236}">
                    <a16:creationId xmlns:a16="http://schemas.microsoft.com/office/drawing/2014/main" id="{C83430E8-97D8-4932-80F5-393C4E522172}"/>
                  </a:ext>
                </a:extLst>
              </p:cNvPr>
              <p:cNvSpPr/>
              <p:nvPr/>
            </p:nvSpPr>
            <p:spPr>
              <a:xfrm rot="20055388" flipH="1">
                <a:off x="4483047" y="4162710"/>
                <a:ext cx="820305" cy="293371"/>
              </a:xfrm>
              <a:custGeom>
                <a:avLst/>
                <a:gdLst>
                  <a:gd name="connsiteX0" fmla="*/ 0 w 749372"/>
                  <a:gd name="connsiteY0" fmla="*/ 235741 h 235741"/>
                  <a:gd name="connsiteX1" fmla="*/ 0 w 749372"/>
                  <a:gd name="connsiteY1" fmla="*/ 0 h 235741"/>
                  <a:gd name="connsiteX2" fmla="*/ 749372 w 749372"/>
                  <a:gd name="connsiteY2" fmla="*/ 235741 h 235741"/>
                  <a:gd name="connsiteX3" fmla="*/ 0 w 749372"/>
                  <a:gd name="connsiteY3" fmla="*/ 235741 h 235741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086202"/>
                  <a:gd name="connsiteY0" fmla="*/ 0 h 291651"/>
                  <a:gd name="connsiteX1" fmla="*/ 383458 w 1086202"/>
                  <a:gd name="connsiteY1" fmla="*/ 7608 h 291651"/>
                  <a:gd name="connsiteX2" fmla="*/ 1086202 w 1086202"/>
                  <a:gd name="connsiteY2" fmla="*/ 272983 h 291651"/>
                  <a:gd name="connsiteX3" fmla="*/ 0 w 1086202"/>
                  <a:gd name="connsiteY3" fmla="*/ 0 h 291651"/>
                  <a:gd name="connsiteX0" fmla="*/ 0 w 1086202"/>
                  <a:gd name="connsiteY0" fmla="*/ 0 h 280606"/>
                  <a:gd name="connsiteX1" fmla="*/ 383458 w 1086202"/>
                  <a:gd name="connsiteY1" fmla="*/ 7608 h 280606"/>
                  <a:gd name="connsiteX2" fmla="*/ 1086202 w 1086202"/>
                  <a:gd name="connsiteY2" fmla="*/ 272983 h 280606"/>
                  <a:gd name="connsiteX3" fmla="*/ 0 w 1086202"/>
                  <a:gd name="connsiteY3" fmla="*/ 0 h 280606"/>
                  <a:gd name="connsiteX0" fmla="*/ 0 w 1068717"/>
                  <a:gd name="connsiteY0" fmla="*/ 0 h 286234"/>
                  <a:gd name="connsiteX1" fmla="*/ 383458 w 1068717"/>
                  <a:gd name="connsiteY1" fmla="*/ 7608 h 286234"/>
                  <a:gd name="connsiteX2" fmla="*/ 1068717 w 1068717"/>
                  <a:gd name="connsiteY2" fmla="*/ 281449 h 286234"/>
                  <a:gd name="connsiteX3" fmla="*/ 0 w 1068717"/>
                  <a:gd name="connsiteY3" fmla="*/ 0 h 286234"/>
                  <a:gd name="connsiteX0" fmla="*/ 0 w 1057061"/>
                  <a:gd name="connsiteY0" fmla="*/ 0 h 286234"/>
                  <a:gd name="connsiteX1" fmla="*/ 371802 w 1057061"/>
                  <a:gd name="connsiteY1" fmla="*/ 7608 h 286234"/>
                  <a:gd name="connsiteX2" fmla="*/ 1057061 w 1057061"/>
                  <a:gd name="connsiteY2" fmla="*/ 281449 h 286234"/>
                  <a:gd name="connsiteX3" fmla="*/ 0 w 1057061"/>
                  <a:gd name="connsiteY3" fmla="*/ 0 h 286234"/>
                  <a:gd name="connsiteX0" fmla="*/ 0 w 1088067"/>
                  <a:gd name="connsiteY0" fmla="*/ 9007 h 284403"/>
                  <a:gd name="connsiteX1" fmla="*/ 402808 w 1088067"/>
                  <a:gd name="connsiteY1" fmla="*/ 0 h 284403"/>
                  <a:gd name="connsiteX2" fmla="*/ 1088067 w 1088067"/>
                  <a:gd name="connsiteY2" fmla="*/ 273841 h 284403"/>
                  <a:gd name="connsiteX3" fmla="*/ 0 w 1088067"/>
                  <a:gd name="connsiteY3" fmla="*/ 9007 h 284403"/>
                  <a:gd name="connsiteX0" fmla="*/ 0 w 1088067"/>
                  <a:gd name="connsiteY0" fmla="*/ 9007 h 275282"/>
                  <a:gd name="connsiteX1" fmla="*/ 402808 w 1088067"/>
                  <a:gd name="connsiteY1" fmla="*/ 0 h 275282"/>
                  <a:gd name="connsiteX2" fmla="*/ 1088067 w 1088067"/>
                  <a:gd name="connsiteY2" fmla="*/ 273841 h 275282"/>
                  <a:gd name="connsiteX3" fmla="*/ 0 w 1088067"/>
                  <a:gd name="connsiteY3" fmla="*/ 9007 h 275282"/>
                  <a:gd name="connsiteX0" fmla="*/ 0 w 1080138"/>
                  <a:gd name="connsiteY0" fmla="*/ 9007 h 259851"/>
                  <a:gd name="connsiteX1" fmla="*/ 402808 w 1080138"/>
                  <a:gd name="connsiteY1" fmla="*/ 0 h 259851"/>
                  <a:gd name="connsiteX2" fmla="*/ 1080138 w 1080138"/>
                  <a:gd name="connsiteY2" fmla="*/ 250446 h 259851"/>
                  <a:gd name="connsiteX3" fmla="*/ 0 w 1080138"/>
                  <a:gd name="connsiteY3" fmla="*/ 9007 h 259851"/>
                  <a:gd name="connsiteX0" fmla="*/ 0 w 1080138"/>
                  <a:gd name="connsiteY0" fmla="*/ 9007 h 291041"/>
                  <a:gd name="connsiteX1" fmla="*/ 402808 w 1080138"/>
                  <a:gd name="connsiteY1" fmla="*/ 0 h 291041"/>
                  <a:gd name="connsiteX2" fmla="*/ 1080138 w 1080138"/>
                  <a:gd name="connsiteY2" fmla="*/ 250446 h 291041"/>
                  <a:gd name="connsiteX3" fmla="*/ 0 w 1080138"/>
                  <a:gd name="connsiteY3" fmla="*/ 9007 h 29104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138" h="293371">
                    <a:moveTo>
                      <a:pt x="0" y="9007"/>
                    </a:moveTo>
                    <a:cubicBezTo>
                      <a:pt x="191276" y="128482"/>
                      <a:pt x="297111" y="93328"/>
                      <a:pt x="402808" y="0"/>
                    </a:cubicBezTo>
                    <a:cubicBezTo>
                      <a:pt x="586231" y="108077"/>
                      <a:pt x="535379" y="179240"/>
                      <a:pt x="1080138" y="250446"/>
                    </a:cubicBezTo>
                    <a:cubicBezTo>
                      <a:pt x="844355" y="302622"/>
                      <a:pt x="304488" y="374440"/>
                      <a:pt x="0" y="9007"/>
                    </a:cubicBezTo>
                    <a:close/>
                  </a:path>
                </a:pathLst>
              </a:custGeom>
              <a:gradFill flip="none" rotWithShape="1">
                <a:gsLst>
                  <a:gs pos="69000">
                    <a:srgbClr val="C79200"/>
                  </a:gs>
                  <a:gs pos="0">
                    <a:srgbClr val="E6AA00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70">
              <a:extLst>
                <a:ext uri="{FF2B5EF4-FFF2-40B4-BE49-F238E27FC236}">
                  <a16:creationId xmlns:a16="http://schemas.microsoft.com/office/drawing/2014/main" id="{E4754B61-2D2C-4510-BFAD-050BD1A857F3}"/>
                </a:ext>
              </a:extLst>
            </p:cNvPr>
            <p:cNvSpPr txBox="1"/>
            <p:nvPr/>
          </p:nvSpPr>
          <p:spPr>
            <a:xfrm>
              <a:off x="631461" y="1917933"/>
              <a:ext cx="13660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Century Gothic" panose="020B0502020202020204" pitchFamily="34" charset="0"/>
                </a:rPr>
                <a:t>FP DUAL</a:t>
              </a:r>
            </a:p>
          </p:txBody>
        </p:sp>
        <p:pic>
          <p:nvPicPr>
            <p:cNvPr id="18" name="Graphic 84" descr="Engranajes">
              <a:extLst>
                <a:ext uri="{FF2B5EF4-FFF2-40B4-BE49-F238E27FC236}">
                  <a16:creationId xmlns:a16="http://schemas.microsoft.com/office/drawing/2014/main" id="{CB26E68E-CC6C-495C-B8F6-A0B8EF91D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7730" y="2402272"/>
              <a:ext cx="761747" cy="761747"/>
            </a:xfrm>
            <a:prstGeom prst="rect">
              <a:avLst/>
            </a:prstGeom>
          </p:spPr>
        </p:pic>
      </p:grpSp>
      <p:grpSp>
        <p:nvGrpSpPr>
          <p:cNvPr id="22" name="Group 88">
            <a:extLst>
              <a:ext uri="{FF2B5EF4-FFF2-40B4-BE49-F238E27FC236}">
                <a16:creationId xmlns:a16="http://schemas.microsoft.com/office/drawing/2014/main" id="{929EB4E3-CC51-4F08-9EB3-2AA2115B1190}"/>
              </a:ext>
            </a:extLst>
          </p:cNvPr>
          <p:cNvGrpSpPr/>
          <p:nvPr/>
        </p:nvGrpSpPr>
        <p:grpSpPr>
          <a:xfrm rot="21236315">
            <a:off x="3047972" y="3725884"/>
            <a:ext cx="1891426" cy="2086144"/>
            <a:chOff x="388536" y="4123571"/>
            <a:chExt cx="1891426" cy="2086144"/>
          </a:xfr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TextBox 89">
              <a:extLst>
                <a:ext uri="{FF2B5EF4-FFF2-40B4-BE49-F238E27FC236}">
                  <a16:creationId xmlns:a16="http://schemas.microsoft.com/office/drawing/2014/main" id="{2F80D642-0B2E-42B7-AA5C-9982AB3CB142}"/>
                </a:ext>
              </a:extLst>
            </p:cNvPr>
            <p:cNvSpPr txBox="1"/>
            <p:nvPr/>
          </p:nvSpPr>
          <p:spPr>
            <a:xfrm>
              <a:off x="395817" y="4123571"/>
              <a:ext cx="1884145" cy="7386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FORMACIÓN EN ALTERNANCIA CENTRO - EMPRESA</a:t>
              </a:r>
            </a:p>
          </p:txBody>
        </p:sp>
        <p:sp>
          <p:nvSpPr>
            <p:cNvPr id="24" name="TextBox 90">
              <a:extLst>
                <a:ext uri="{FF2B5EF4-FFF2-40B4-BE49-F238E27FC236}">
                  <a16:creationId xmlns:a16="http://schemas.microsoft.com/office/drawing/2014/main" id="{99CE991E-4122-4410-892A-E79F91E45AF4}"/>
                </a:ext>
              </a:extLst>
            </p:cNvPr>
            <p:cNvSpPr txBox="1"/>
            <p:nvPr/>
          </p:nvSpPr>
          <p:spPr>
            <a:xfrm>
              <a:off x="388536" y="4886276"/>
              <a:ext cx="1891426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El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curso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24/25 se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están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realizando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114 planes de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Formación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DUAL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intensiva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entre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nuestro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alumnado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de FP (FP Grado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Básico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, Medio y Superior). El 51%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en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la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modalidad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de 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CONTRATO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y el 49% con 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BECA</a:t>
              </a:r>
            </a:p>
          </p:txBody>
        </p:sp>
      </p:grpSp>
      <p:sp>
        <p:nvSpPr>
          <p:cNvPr id="25" name="Rectangle 21">
            <a:extLst>
              <a:ext uri="{FF2B5EF4-FFF2-40B4-BE49-F238E27FC236}">
                <a16:creationId xmlns:a16="http://schemas.microsoft.com/office/drawing/2014/main" id="{371DE947-6C57-4FBB-9FFB-43932EE94AA0}"/>
              </a:ext>
            </a:extLst>
          </p:cNvPr>
          <p:cNvSpPr/>
          <p:nvPr/>
        </p:nvSpPr>
        <p:spPr>
          <a:xfrm rot="15142371">
            <a:off x="3745734" y="3506408"/>
            <a:ext cx="881230" cy="407702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rgbClr val="00B0F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6" name="Group 79">
            <a:extLst>
              <a:ext uri="{FF2B5EF4-FFF2-40B4-BE49-F238E27FC236}">
                <a16:creationId xmlns:a16="http://schemas.microsoft.com/office/drawing/2014/main" id="{96DE808A-134E-406F-A1E7-AD090BE8F686}"/>
              </a:ext>
            </a:extLst>
          </p:cNvPr>
          <p:cNvGrpSpPr/>
          <p:nvPr/>
        </p:nvGrpSpPr>
        <p:grpSpPr>
          <a:xfrm rot="270453">
            <a:off x="6486425" y="3787370"/>
            <a:ext cx="1891426" cy="2380495"/>
            <a:chOff x="388537" y="4166962"/>
            <a:chExt cx="1891426" cy="2100818"/>
          </a:xfr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TextBox 81">
              <a:extLst>
                <a:ext uri="{FF2B5EF4-FFF2-40B4-BE49-F238E27FC236}">
                  <a16:creationId xmlns:a16="http://schemas.microsoft.com/office/drawing/2014/main" id="{2E9001ED-B596-4673-AFD1-A13BBDF4EA18}"/>
                </a:ext>
              </a:extLst>
            </p:cNvPr>
            <p:cNvSpPr txBox="1"/>
            <p:nvPr/>
          </p:nvSpPr>
          <p:spPr>
            <a:xfrm>
              <a:off x="395817" y="4166962"/>
              <a:ext cx="1884145" cy="65188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MÁS DE 1300 OFERTAS DE EMPLEO ANUALES</a:t>
              </a:r>
            </a:p>
          </p:txBody>
        </p:sp>
        <p:sp>
          <p:nvSpPr>
            <p:cNvPr id="28" name="TextBox 83">
              <a:extLst>
                <a:ext uri="{FF2B5EF4-FFF2-40B4-BE49-F238E27FC236}">
                  <a16:creationId xmlns:a16="http://schemas.microsoft.com/office/drawing/2014/main" id="{AE67A857-55EB-4364-A0DC-9EC1BA755095}"/>
                </a:ext>
              </a:extLst>
            </p:cNvPr>
            <p:cNvSpPr txBox="1"/>
            <p:nvPr/>
          </p:nvSpPr>
          <p:spPr>
            <a:xfrm>
              <a:off x="388537" y="4828211"/>
              <a:ext cx="1891426" cy="14395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Tiene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como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objetivos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:</a:t>
              </a:r>
            </a:p>
            <a:p>
              <a:pPr marL="92075" indent="-92075" algn="just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La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inserción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laboral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del </a:t>
              </a:r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alumnado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que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termina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FP</a:t>
              </a:r>
            </a:p>
            <a:p>
              <a:pPr marL="92075" indent="-92075" algn="just">
                <a:buFont typeface="Arial" panose="020B0604020202020204" pitchFamily="34" charset="0"/>
                <a:buChar char="•"/>
              </a:pP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Compromiso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con el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empleo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de los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jóvenes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del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entorno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(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LEHEN AUKERA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)</a:t>
              </a:r>
            </a:p>
            <a:p>
              <a:pPr marL="92075" indent="-92075" algn="just">
                <a:buFont typeface="Arial" panose="020B0604020202020204" pitchFamily="34" charset="0"/>
                <a:buChar char="•"/>
              </a:pP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Colaborar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en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la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inserción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de los </a:t>
              </a:r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sectores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con </a:t>
              </a:r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más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dificultades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de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inserción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laboral</a:t>
              </a:r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9" name="Rectangle 21">
            <a:extLst>
              <a:ext uri="{FF2B5EF4-FFF2-40B4-BE49-F238E27FC236}">
                <a16:creationId xmlns:a16="http://schemas.microsoft.com/office/drawing/2014/main" id="{5945BF0F-E3E0-4275-8AFB-FD4BFEB4B36F}"/>
              </a:ext>
            </a:extLst>
          </p:cNvPr>
          <p:cNvSpPr/>
          <p:nvPr/>
        </p:nvSpPr>
        <p:spPr>
          <a:xfrm rot="15142371">
            <a:off x="7300332" y="3623478"/>
            <a:ext cx="881230" cy="407702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0" name="Group 20">
            <a:extLst>
              <a:ext uri="{FF2B5EF4-FFF2-40B4-BE49-F238E27FC236}">
                <a16:creationId xmlns:a16="http://schemas.microsoft.com/office/drawing/2014/main" id="{49023AAD-9C68-49FE-A058-2ED1587069B4}"/>
              </a:ext>
            </a:extLst>
          </p:cNvPr>
          <p:cNvGrpSpPr/>
          <p:nvPr/>
        </p:nvGrpSpPr>
        <p:grpSpPr>
          <a:xfrm>
            <a:off x="3895108" y="1134073"/>
            <a:ext cx="389900" cy="815066"/>
            <a:chOff x="3976915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1" name="Rectangle 13">
              <a:extLst>
                <a:ext uri="{FF2B5EF4-FFF2-40B4-BE49-F238E27FC236}">
                  <a16:creationId xmlns:a16="http://schemas.microsoft.com/office/drawing/2014/main" id="{13E59B9E-E167-4183-B151-6E4AFC5A1917}"/>
                </a:ext>
              </a:extLst>
            </p:cNvPr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9">
              <a:extLst>
                <a:ext uri="{FF2B5EF4-FFF2-40B4-BE49-F238E27FC236}">
                  <a16:creationId xmlns:a16="http://schemas.microsoft.com/office/drawing/2014/main" id="{1B2B38AD-A1D6-4A50-9857-A06C3B3C3A11}"/>
                </a:ext>
              </a:extLst>
            </p:cNvPr>
            <p:cNvSpPr/>
            <p:nvPr/>
          </p:nvSpPr>
          <p:spPr>
            <a:xfrm>
              <a:off x="3976915" y="1546638"/>
              <a:ext cx="421209" cy="421209"/>
            </a:xfrm>
            <a:prstGeom prst="ellipse">
              <a:avLst/>
            </a:prstGeom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rapezoid 10">
              <a:extLst>
                <a:ext uri="{FF2B5EF4-FFF2-40B4-BE49-F238E27FC236}">
                  <a16:creationId xmlns:a16="http://schemas.microsoft.com/office/drawing/2014/main" id="{4B856F8A-4352-4BC1-B638-986D630AECFF}"/>
                </a:ext>
              </a:extLst>
            </p:cNvPr>
            <p:cNvSpPr/>
            <p:nvPr/>
          </p:nvSpPr>
          <p:spPr>
            <a:xfrm rot="1060331">
              <a:off x="4130545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18">
              <a:extLst>
                <a:ext uri="{FF2B5EF4-FFF2-40B4-BE49-F238E27FC236}">
                  <a16:creationId xmlns:a16="http://schemas.microsoft.com/office/drawing/2014/main" id="{CC23A094-F16B-445E-ACA8-B3E0440D334E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3574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768319" y="1240592"/>
            <a:ext cx="2870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Aula de CNC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B922AA-6D73-4F68-AAFB-ECAA8BBD2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776" y="1972458"/>
            <a:ext cx="5127448" cy="318056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87CC64-67BB-4DD6-9EFE-5CFEE3A50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19" y="4370777"/>
            <a:ext cx="1764638" cy="99260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11EF51-6696-476E-BE96-5096582B3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263" y="4371476"/>
            <a:ext cx="1499845" cy="99823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434931F-1F50-4885-AB36-42047350F1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425" y="4370778"/>
            <a:ext cx="1764638" cy="99260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CD9A68-52F3-44C4-96C5-CABFE8584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799" y="4401283"/>
            <a:ext cx="1499845" cy="99868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3380" y="4401283"/>
            <a:ext cx="1775442" cy="99868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129" y="4401283"/>
            <a:ext cx="1775442" cy="99868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A00C0E-0A50-4114-9EF0-1B71F0D612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4878" y="4400777"/>
            <a:ext cx="1424045" cy="99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3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768319" y="1240592"/>
            <a:ext cx="440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Taller de Soldadura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B922AA-6D73-4F68-AAFB-ECAA8BBD2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46" y="4277663"/>
            <a:ext cx="1750316" cy="10857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87CC64-67BB-4DD6-9EFE-5CFEE3A50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297" y="4370777"/>
            <a:ext cx="1764638" cy="99260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11EF51-6696-476E-BE96-5096582B3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826" y="1972457"/>
            <a:ext cx="4778807" cy="318056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434931F-1F50-4885-AB36-42047350F1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303" y="4370778"/>
            <a:ext cx="1764638" cy="99260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CD9A68-52F3-44C4-96C5-CABFE8584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4677" y="4401283"/>
            <a:ext cx="1499845" cy="99868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258" y="4401283"/>
            <a:ext cx="1775442" cy="99868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1007" y="4401283"/>
            <a:ext cx="1775442" cy="99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55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">
        <p159:morph option="byObject"/>
      </p:transition>
    </mc:Choice>
    <mc:Fallback xmlns="">
      <p:transition spd="slow" advClick="0" advTm="6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768319" y="1240592"/>
            <a:ext cx="440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Fab </a:t>
            </a:r>
            <a:r>
              <a:rPr lang="es-E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Lab</a:t>
            </a:r>
            <a:endParaRPr lang="es-E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B922AA-6D73-4F68-AAFB-ECAA8BBD2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356" y="4277663"/>
            <a:ext cx="1750316" cy="10857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87CC64-67BB-4DD6-9EFE-5CFEE3A50B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9"/>
          <a:stretch/>
        </p:blipFill>
        <p:spPr>
          <a:xfrm>
            <a:off x="3695826" y="1995402"/>
            <a:ext cx="5150014" cy="318056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11EF51-6696-476E-BE96-5096582B3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863" y="4277663"/>
            <a:ext cx="1631304" cy="108572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434931F-1F50-4885-AB36-42047350F1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870" y="4370778"/>
            <a:ext cx="1764638" cy="99260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CD9A68-52F3-44C4-96C5-CABFE8584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244" y="4401283"/>
            <a:ext cx="1499845" cy="99868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5825" y="4401283"/>
            <a:ext cx="1775442" cy="99868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1574" y="4401283"/>
            <a:ext cx="1775442" cy="99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35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">
        <p159:morph option="byObject"/>
      </p:transition>
    </mc:Choice>
    <mc:Fallback xmlns="">
      <p:transition spd="slow" advClick="0" advTm="6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768319" y="1240592"/>
            <a:ext cx="440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Taller de Automoción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B922AA-6D73-4F68-AAFB-ECAA8BBD2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056" y="4277663"/>
            <a:ext cx="1750316" cy="10857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87CC64-67BB-4DD6-9EFE-5CFEE3A50B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9"/>
          <a:stretch/>
        </p:blipFill>
        <p:spPr>
          <a:xfrm>
            <a:off x="1604192" y="4277663"/>
            <a:ext cx="1803725" cy="11139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11EF51-6696-476E-BE96-5096582B3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37" y="4277663"/>
            <a:ext cx="1631304" cy="108572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434931F-1F50-4885-AB36-42047350F1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" r="3687"/>
          <a:stretch/>
        </p:blipFill>
        <p:spPr>
          <a:xfrm>
            <a:off x="3708294" y="2048294"/>
            <a:ext cx="5137546" cy="312767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CD9A68-52F3-44C4-96C5-CABFE8584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544" y="4401283"/>
            <a:ext cx="1499845" cy="99868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696" y="4401283"/>
            <a:ext cx="1775442" cy="99868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725" y="4388865"/>
            <a:ext cx="1775442" cy="99868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A00C0E-0A50-4114-9EF0-1B71F0D612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623" y="4400777"/>
            <a:ext cx="1424045" cy="99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74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">
        <p159:morph option="byObject"/>
      </p:transition>
    </mc:Choice>
    <mc:Fallback xmlns="">
      <p:transition spd="slow" advClick="0" advTm="6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FFCF61-F797-4EC1-9FCB-EDE810636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55" y="1265964"/>
            <a:ext cx="3083897" cy="1945940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E27E95C9-5949-4704-8B9D-DB1A7C161BA0}"/>
              </a:ext>
            </a:extLst>
          </p:cNvPr>
          <p:cNvGrpSpPr/>
          <p:nvPr/>
        </p:nvGrpSpPr>
        <p:grpSpPr>
          <a:xfrm>
            <a:off x="5105400" y="577850"/>
            <a:ext cx="6426200" cy="5803900"/>
            <a:chOff x="5105400" y="711200"/>
            <a:chExt cx="6426200" cy="58039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8" name="Rectángulo: esquinas redondeadas 7">
              <a:extLst>
                <a:ext uri="{FF2B5EF4-FFF2-40B4-BE49-F238E27FC236}">
                  <a16:creationId xmlns:a16="http://schemas.microsoft.com/office/drawing/2014/main" id="{DACACE22-0CF6-4D62-A841-8DF20B2DC841}"/>
                </a:ext>
              </a:extLst>
            </p:cNvPr>
            <p:cNvSpPr/>
            <p:nvPr/>
          </p:nvSpPr>
          <p:spPr>
            <a:xfrm>
              <a:off x="6419850" y="711200"/>
              <a:ext cx="1168400" cy="5537200"/>
            </a:xfrm>
            <a:prstGeom prst="roundRect">
              <a:avLst>
                <a:gd name="adj" fmla="val 39675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id="{67A2AC81-6AD3-472C-BAAC-E88754E7F47F}"/>
                </a:ext>
              </a:extLst>
            </p:cNvPr>
            <p:cNvSpPr/>
            <p:nvPr/>
          </p:nvSpPr>
          <p:spPr>
            <a:xfrm>
              <a:off x="7734300" y="977900"/>
              <a:ext cx="1168400" cy="5537200"/>
            </a:xfrm>
            <a:prstGeom prst="roundRect">
              <a:avLst>
                <a:gd name="adj" fmla="val 39675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65D63313-8BC5-4A0E-B53A-E10FC5B2FBD9}"/>
                </a:ext>
              </a:extLst>
            </p:cNvPr>
            <p:cNvSpPr/>
            <p:nvPr/>
          </p:nvSpPr>
          <p:spPr>
            <a:xfrm>
              <a:off x="9048750" y="711200"/>
              <a:ext cx="1168400" cy="5537200"/>
            </a:xfrm>
            <a:prstGeom prst="roundRect">
              <a:avLst>
                <a:gd name="adj" fmla="val 39675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79E5E67E-9601-4218-977F-EAC180655360}"/>
                </a:ext>
              </a:extLst>
            </p:cNvPr>
            <p:cNvSpPr/>
            <p:nvPr/>
          </p:nvSpPr>
          <p:spPr>
            <a:xfrm>
              <a:off x="10363200" y="977900"/>
              <a:ext cx="1168400" cy="5537200"/>
            </a:xfrm>
            <a:prstGeom prst="roundRect">
              <a:avLst>
                <a:gd name="adj" fmla="val 39675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Rectángulo: esquinas redondeadas 12">
              <a:extLst>
                <a:ext uri="{FF2B5EF4-FFF2-40B4-BE49-F238E27FC236}">
                  <a16:creationId xmlns:a16="http://schemas.microsoft.com/office/drawing/2014/main" id="{A162CE32-E31F-4CE0-AAAD-8953070656A0}"/>
                </a:ext>
              </a:extLst>
            </p:cNvPr>
            <p:cNvSpPr/>
            <p:nvPr/>
          </p:nvSpPr>
          <p:spPr>
            <a:xfrm>
              <a:off x="5105400" y="977900"/>
              <a:ext cx="1168400" cy="5537200"/>
            </a:xfrm>
            <a:prstGeom prst="roundRect">
              <a:avLst>
                <a:gd name="adj" fmla="val 39675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id="{9E6CD448-0C47-46BD-B906-7B49937DAB50}"/>
              </a:ext>
            </a:extLst>
          </p:cNvPr>
          <p:cNvSpPr/>
          <p:nvPr/>
        </p:nvSpPr>
        <p:spPr>
          <a:xfrm>
            <a:off x="540147" y="3559315"/>
            <a:ext cx="4316503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dirty="0">
                <a:solidFill>
                  <a:schemeClr val="accent6">
                    <a:lumMod val="75000"/>
                  </a:schemeClr>
                </a:solidFill>
                <a:latin typeface="Tw Cen MT" panose="020B0602020104020603" pitchFamily="34" charset="0"/>
              </a:rPr>
              <a:t>Centro Formación</a:t>
            </a:r>
          </a:p>
          <a:p>
            <a:pPr algn="ctr"/>
            <a:r>
              <a:rPr lang="es-ES" sz="5400" b="1" dirty="0">
                <a:solidFill>
                  <a:schemeClr val="accent6">
                    <a:lumMod val="75000"/>
                  </a:schemeClr>
                </a:solidFill>
                <a:latin typeface="Tw Cen MT" panose="020B0602020104020603" pitchFamily="34" charset="0"/>
              </a:rPr>
              <a:t>Somorrostro</a:t>
            </a:r>
            <a:endParaRPr lang="es-E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4F4A9A2-F3A3-4F01-BC63-A8B884CA0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83" y="5647101"/>
            <a:ext cx="1190399" cy="86799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8F21A0C-B9D9-4743-8709-20DAC53B28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5" y="5854575"/>
            <a:ext cx="1547274" cy="54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07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831819" y="1113592"/>
            <a:ext cx="440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Laboratorio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B922AA-6D73-4F68-AAFB-ECAA8BBD2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656" y="4277663"/>
            <a:ext cx="1750316" cy="10857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87CC64-67BB-4DD6-9EFE-5CFEE3A50B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9"/>
          <a:stretch/>
        </p:blipFill>
        <p:spPr>
          <a:xfrm>
            <a:off x="-402408" y="4277663"/>
            <a:ext cx="1803725" cy="11139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11EF51-6696-476E-BE96-5096582B3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2437" y="4277663"/>
            <a:ext cx="1631304" cy="108572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434931F-1F50-4885-AB36-42047350F1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" r="3687"/>
          <a:stretch/>
        </p:blipFill>
        <p:spPr>
          <a:xfrm>
            <a:off x="1528353" y="4303459"/>
            <a:ext cx="1833400" cy="111615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CD9A68-52F3-44C4-96C5-CABFE8584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294" y="1780480"/>
            <a:ext cx="5137546" cy="342088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096" y="4401283"/>
            <a:ext cx="1775442" cy="99868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125" y="4388865"/>
            <a:ext cx="1775442" cy="99868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A00C0E-0A50-4114-9EF0-1B71F0D612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023" y="4400777"/>
            <a:ext cx="1424045" cy="99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9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">
        <p159:morph option="byObject"/>
      </p:transition>
    </mc:Choice>
    <mc:Fallback xmlns="">
      <p:transition spd="slow" advClick="0" advTm="6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831819" y="1113592"/>
            <a:ext cx="440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Peluquería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B922AA-6D73-4F68-AAFB-ECAA8BBD2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5356" y="4277663"/>
            <a:ext cx="1750316" cy="10857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87CC64-67BB-4DD6-9EFE-5CFEE3A50B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9"/>
          <a:stretch/>
        </p:blipFill>
        <p:spPr>
          <a:xfrm>
            <a:off x="-2193108" y="4277663"/>
            <a:ext cx="1803725" cy="11139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11EF51-6696-476E-BE96-5096582B3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3137" y="4277663"/>
            <a:ext cx="1631304" cy="108572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434931F-1F50-4885-AB36-42047350F1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" r="3687"/>
          <a:stretch/>
        </p:blipFill>
        <p:spPr>
          <a:xfrm>
            <a:off x="-262347" y="4303459"/>
            <a:ext cx="1833400" cy="111615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CD9A68-52F3-44C4-96C5-CABFE8584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09" y="4303458"/>
            <a:ext cx="1713501" cy="114095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4"/>
          <a:stretch/>
        </p:blipFill>
        <p:spPr>
          <a:xfrm>
            <a:off x="3716058" y="2133601"/>
            <a:ext cx="5136195" cy="306776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325" y="4388865"/>
            <a:ext cx="1775442" cy="99868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A00C0E-0A50-4114-9EF0-1B71F0D612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223" y="4428517"/>
            <a:ext cx="1424045" cy="94371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B2CD5C1-C747-4834-9811-CA13FFBC37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724" y="4388469"/>
            <a:ext cx="1365077" cy="10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57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">
        <p159:morph option="byObject"/>
      </p:transition>
    </mc:Choice>
    <mc:Fallback xmlns="">
      <p:transition spd="slow" advClick="0" advTm="6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831819" y="1113592"/>
            <a:ext cx="440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Soldadura Virtual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B922AA-6D73-4F68-AAFB-ECAA8BBD2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7656" y="4277663"/>
            <a:ext cx="1750316" cy="10857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87CC64-67BB-4DD6-9EFE-5CFEE3A50B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9"/>
          <a:stretch/>
        </p:blipFill>
        <p:spPr>
          <a:xfrm>
            <a:off x="-4085408" y="4277663"/>
            <a:ext cx="1803725" cy="11139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11EF51-6696-476E-BE96-5096582B3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5437" y="4277663"/>
            <a:ext cx="1631304" cy="108572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434931F-1F50-4885-AB36-42047350F1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" r="3687"/>
          <a:stretch/>
        </p:blipFill>
        <p:spPr>
          <a:xfrm>
            <a:off x="-2154647" y="4303459"/>
            <a:ext cx="1833400" cy="111615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CD9A68-52F3-44C4-96C5-CABFE8584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91" y="4303458"/>
            <a:ext cx="1713501" cy="114095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4"/>
          <a:stretch/>
        </p:blipFill>
        <p:spPr>
          <a:xfrm>
            <a:off x="1666849" y="4309144"/>
            <a:ext cx="1876324" cy="112069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7"/>
          <a:stretch/>
        </p:blipFill>
        <p:spPr>
          <a:xfrm>
            <a:off x="3758919" y="2127312"/>
            <a:ext cx="5042181" cy="307405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6F3976E-4760-4B3C-A46E-CFD8980FDE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788" y="4191379"/>
            <a:ext cx="1535363" cy="102357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730EBFA-D89B-4D92-B293-7B2D529850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419" y="4191379"/>
            <a:ext cx="1365077" cy="102380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3BDA0237-C018-4C15-99F1-5158194E0D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6146" y="4206062"/>
            <a:ext cx="1345344" cy="100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21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">
        <p159:morph option="byObject"/>
      </p:transition>
    </mc:Choice>
    <mc:Fallback xmlns="">
      <p:transition spd="slow" advClick="0" advTm="6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831818" y="976432"/>
            <a:ext cx="5384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Tecnología Bachillerato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4"/>
          <a:stretch/>
        </p:blipFill>
        <p:spPr>
          <a:xfrm>
            <a:off x="-708710" y="4235947"/>
            <a:ext cx="1876324" cy="112069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7"/>
          <a:stretch/>
        </p:blipFill>
        <p:spPr>
          <a:xfrm>
            <a:off x="1445481" y="4309144"/>
            <a:ext cx="1876325" cy="114393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8C5ED41-91E5-4100-A016-74EEA27E1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239" y="4180864"/>
            <a:ext cx="1365077" cy="102380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6F3976E-4760-4B3C-A46E-CFD8980FD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919" y="1836123"/>
            <a:ext cx="4981586" cy="332105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F73D610-771A-4A8F-879D-053F7A9997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626" y="4191379"/>
            <a:ext cx="1345344" cy="100889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F4813E5-CAF4-492C-AC72-1544515B94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9280" y="4107728"/>
            <a:ext cx="1560106" cy="117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28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">
        <p159:morph option="byObject"/>
      </p:transition>
    </mc:Choice>
    <mc:Fallback xmlns="">
      <p:transition spd="slow" advClick="0" advTm="6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831818" y="976432"/>
            <a:ext cx="5384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Aula Inmersiva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7"/>
          <a:stretch/>
        </p:blipFill>
        <p:spPr>
          <a:xfrm>
            <a:off x="-872342" y="4344699"/>
            <a:ext cx="1876325" cy="114393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8C5ED41-91E5-4100-A016-74EEA27E1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186" y="1681555"/>
            <a:ext cx="4907787" cy="368084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6F3976E-4760-4B3C-A46E-CFD8980FDE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503" y="4332120"/>
            <a:ext cx="1734771" cy="115651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F73D610-771A-4A8F-879D-053F7A9997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427" y="4278044"/>
            <a:ext cx="1560286" cy="117008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9B632D7-431C-4506-AD99-22BBF4FA61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804" y="4259761"/>
            <a:ext cx="1560106" cy="117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90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">
        <p159:morph option="byObject"/>
      </p:transition>
    </mc:Choice>
    <mc:Fallback xmlns="">
      <p:transition spd="slow" advClick="0" advTm="6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831818" y="976432"/>
            <a:ext cx="5384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Aula Interactiva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8C5ED41-91E5-4100-A016-74EEA27E1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213" y="4348238"/>
            <a:ext cx="1542369" cy="115677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6F3976E-4760-4B3C-A46E-CFD8980FD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273" y="4332120"/>
            <a:ext cx="1734771" cy="115651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F73D610-771A-4A8F-879D-053F7A9997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74" y="1771182"/>
            <a:ext cx="4515182" cy="338599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478F209-396A-4039-A806-EFAC024F0F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004" y="4259761"/>
            <a:ext cx="1560106" cy="117008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E44A26E-A7A2-4E56-A756-548F234458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7"/>
          <a:stretch/>
        </p:blipFill>
        <p:spPr>
          <a:xfrm>
            <a:off x="-2431612" y="4332120"/>
            <a:ext cx="1876325" cy="114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02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">
        <p159:morph option="byObject"/>
      </p:transition>
    </mc:Choice>
    <mc:Fallback xmlns="">
      <p:transition spd="slow" advClick="0" advTm="6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4736086" y="500493"/>
            <a:ext cx="67860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Aula de Generación de Contenidos Digitales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8C5ED41-91E5-4100-A016-74EEA27E1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213" y="4348305"/>
            <a:ext cx="1542369" cy="115664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6F3976E-4760-4B3C-A46E-CFD8980FD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97" y="4332120"/>
            <a:ext cx="1542018" cy="115651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F73D610-771A-4A8F-879D-053F7A9997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434" y="1771182"/>
            <a:ext cx="4514661" cy="338599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5B0E657-78D3-42D8-80E1-EDB46533DE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6714" y="4307697"/>
            <a:ext cx="1734771" cy="115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44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455064" y="319256"/>
            <a:ext cx="602055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Premio Marcelo Gangoiti</a:t>
            </a:r>
          </a:p>
        </p:txBody>
      </p:sp>
      <p:pic>
        <p:nvPicPr>
          <p:cNvPr id="5" name="1 Imagen">
            <a:extLst>
              <a:ext uri="{FF2B5EF4-FFF2-40B4-BE49-F238E27FC236}">
                <a16:creationId xmlns:a16="http://schemas.microsoft.com/office/drawing/2014/main" id="{3E905DE2-3E49-42C8-8B1F-22501D67D0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" t="37587" r="1424" b="39042"/>
          <a:stretch/>
        </p:blipFill>
        <p:spPr>
          <a:xfrm>
            <a:off x="464964" y="5799434"/>
            <a:ext cx="4857113" cy="59283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6ED186BE-0C7B-4BC0-8513-9D765DDDB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46194" y="525979"/>
            <a:ext cx="2705818" cy="569821"/>
          </a:xfrm>
          <a:prstGeom prst="rect">
            <a:avLst/>
          </a:prstGeom>
          <a:noFill/>
          <a:ln w="12700" cmpd="sng">
            <a:solidFill>
              <a:srgbClr val="000000"/>
            </a:solidFill>
            <a:round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extLst/>
        </p:spPr>
      </p:pic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EA3CB1F7-E96C-4D5E-AEF6-D6D86FA8D6CC}"/>
              </a:ext>
            </a:extLst>
          </p:cNvPr>
          <p:cNvSpPr/>
          <p:nvPr/>
        </p:nvSpPr>
        <p:spPr>
          <a:xfrm>
            <a:off x="676194" y="3619863"/>
            <a:ext cx="2191657" cy="1550852"/>
          </a:xfrm>
          <a:prstGeom prst="roundRect">
            <a:avLst>
              <a:gd name="adj" fmla="val 8058"/>
            </a:avLst>
          </a:prstGeom>
          <a:gradFill flip="none" rotWithShape="1">
            <a:gsLst>
              <a:gs pos="13000">
                <a:schemeClr val="bg1"/>
              </a:gs>
              <a:gs pos="81000">
                <a:schemeClr val="bg1">
                  <a:lumMod val="85000"/>
                </a:schemeClr>
              </a:gs>
            </a:gsLst>
            <a:lin ang="18900000" scaled="1"/>
            <a:tileRect/>
          </a:gradFill>
          <a:ln w="25400">
            <a:gradFill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lin ang="5400000" scaled="1"/>
            </a:gradFill>
          </a:ln>
          <a:effectLst>
            <a:outerShdw blurRad="190500" dist="38100" dir="8100000" sx="104000" sy="104000" algn="tr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">
            <a:extLst>
              <a:ext uri="{FF2B5EF4-FFF2-40B4-BE49-F238E27FC236}">
                <a16:creationId xmlns:a16="http://schemas.microsoft.com/office/drawing/2014/main" id="{AF882930-4294-4C19-8D69-19A036467792}"/>
              </a:ext>
            </a:extLst>
          </p:cNvPr>
          <p:cNvSpPr/>
          <p:nvPr/>
        </p:nvSpPr>
        <p:spPr>
          <a:xfrm>
            <a:off x="603010" y="840149"/>
            <a:ext cx="11133926" cy="1834494"/>
          </a:xfrm>
          <a:prstGeom prst="rightArrow">
            <a:avLst>
              <a:gd name="adj1" fmla="val 56976"/>
              <a:gd name="adj2" fmla="val 51615"/>
            </a:avLst>
          </a:prstGeom>
          <a:solidFill>
            <a:srgbClr val="D62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3">
            <a:extLst>
              <a:ext uri="{FF2B5EF4-FFF2-40B4-BE49-F238E27FC236}">
                <a16:creationId xmlns:a16="http://schemas.microsoft.com/office/drawing/2014/main" id="{3BF3B07D-8546-42BB-B066-C6A5E882E1AC}"/>
              </a:ext>
            </a:extLst>
          </p:cNvPr>
          <p:cNvSpPr/>
          <p:nvPr/>
        </p:nvSpPr>
        <p:spPr>
          <a:xfrm>
            <a:off x="1603935" y="1735651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70975969-2CFB-4E8B-B402-6ACF94F48A1E}"/>
              </a:ext>
            </a:extLst>
          </p:cNvPr>
          <p:cNvSpPr/>
          <p:nvPr/>
        </p:nvSpPr>
        <p:spPr>
          <a:xfrm>
            <a:off x="1603935" y="3750022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21">
            <a:extLst>
              <a:ext uri="{FF2B5EF4-FFF2-40B4-BE49-F238E27FC236}">
                <a16:creationId xmlns:a16="http://schemas.microsoft.com/office/drawing/2014/main" id="{E0C12AA0-9961-4EB3-842A-7A904CF5ACCC}"/>
              </a:ext>
            </a:extLst>
          </p:cNvPr>
          <p:cNvSpPr/>
          <p:nvPr/>
        </p:nvSpPr>
        <p:spPr>
          <a:xfrm>
            <a:off x="5217676" y="3619862"/>
            <a:ext cx="1758507" cy="2397989"/>
          </a:xfrm>
          <a:prstGeom prst="roundRect">
            <a:avLst>
              <a:gd name="adj" fmla="val 8058"/>
            </a:avLst>
          </a:prstGeom>
          <a:gradFill flip="none" rotWithShape="1">
            <a:gsLst>
              <a:gs pos="13000">
                <a:schemeClr val="bg1"/>
              </a:gs>
              <a:gs pos="81000">
                <a:schemeClr val="bg1">
                  <a:lumMod val="85000"/>
                </a:schemeClr>
              </a:gs>
            </a:gsLst>
            <a:lin ang="18900000" scaled="1"/>
            <a:tileRect/>
          </a:gradFill>
          <a:ln w="25400">
            <a:gradFill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lin ang="5400000" scaled="1"/>
            </a:gradFill>
          </a:ln>
          <a:effectLst>
            <a:outerShdw blurRad="190500" dist="38100" dir="8100000" sx="104000" sy="104000" algn="tr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22">
            <a:extLst>
              <a:ext uri="{FF2B5EF4-FFF2-40B4-BE49-F238E27FC236}">
                <a16:creationId xmlns:a16="http://schemas.microsoft.com/office/drawing/2014/main" id="{13E80254-B6BC-46D4-80AC-39C1DFF06CB1}"/>
              </a:ext>
            </a:extLst>
          </p:cNvPr>
          <p:cNvSpPr/>
          <p:nvPr/>
        </p:nvSpPr>
        <p:spPr>
          <a:xfrm>
            <a:off x="5860414" y="1735651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24">
            <a:extLst>
              <a:ext uri="{FF2B5EF4-FFF2-40B4-BE49-F238E27FC236}">
                <a16:creationId xmlns:a16="http://schemas.microsoft.com/office/drawing/2014/main" id="{0136B042-90E9-4EB9-979D-38119918EF94}"/>
              </a:ext>
            </a:extLst>
          </p:cNvPr>
          <p:cNvSpPr/>
          <p:nvPr/>
        </p:nvSpPr>
        <p:spPr>
          <a:xfrm>
            <a:off x="5860414" y="3750022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7">
            <a:extLst>
              <a:ext uri="{FF2B5EF4-FFF2-40B4-BE49-F238E27FC236}">
                <a16:creationId xmlns:a16="http://schemas.microsoft.com/office/drawing/2014/main" id="{CD871A9E-6E04-4162-8B4D-5BA72B85F321}"/>
              </a:ext>
            </a:extLst>
          </p:cNvPr>
          <p:cNvSpPr/>
          <p:nvPr/>
        </p:nvSpPr>
        <p:spPr>
          <a:xfrm>
            <a:off x="3130546" y="2966719"/>
            <a:ext cx="1758507" cy="2739571"/>
          </a:xfrm>
          <a:prstGeom prst="roundRect">
            <a:avLst>
              <a:gd name="adj" fmla="val 8058"/>
            </a:avLst>
          </a:prstGeom>
          <a:gradFill flip="none" rotWithShape="1">
            <a:gsLst>
              <a:gs pos="13000">
                <a:schemeClr val="bg1"/>
              </a:gs>
              <a:gs pos="81000">
                <a:schemeClr val="bg1">
                  <a:lumMod val="85000"/>
                </a:schemeClr>
              </a:gs>
            </a:gsLst>
            <a:lin ang="18900000" scaled="1"/>
            <a:tileRect/>
          </a:gradFill>
          <a:ln w="25400">
            <a:gradFill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lin ang="5400000" scaled="1"/>
            </a:gradFill>
          </a:ln>
          <a:effectLst>
            <a:outerShdw blurRad="190500" dist="38100" dir="8100000" sx="104000" sy="104000" algn="tr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8">
            <a:extLst>
              <a:ext uri="{FF2B5EF4-FFF2-40B4-BE49-F238E27FC236}">
                <a16:creationId xmlns:a16="http://schemas.microsoft.com/office/drawing/2014/main" id="{F71093BA-D7BF-4D38-A76C-B72DDBEE999A}"/>
              </a:ext>
            </a:extLst>
          </p:cNvPr>
          <p:cNvSpPr/>
          <p:nvPr/>
        </p:nvSpPr>
        <p:spPr>
          <a:xfrm>
            <a:off x="3838950" y="1734218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30">
            <a:extLst>
              <a:ext uri="{FF2B5EF4-FFF2-40B4-BE49-F238E27FC236}">
                <a16:creationId xmlns:a16="http://schemas.microsoft.com/office/drawing/2014/main" id="{C660E580-0294-4536-A255-E8C056D4B1F7}"/>
              </a:ext>
            </a:extLst>
          </p:cNvPr>
          <p:cNvSpPr/>
          <p:nvPr/>
        </p:nvSpPr>
        <p:spPr>
          <a:xfrm>
            <a:off x="3838950" y="3096879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33">
            <a:extLst>
              <a:ext uri="{FF2B5EF4-FFF2-40B4-BE49-F238E27FC236}">
                <a16:creationId xmlns:a16="http://schemas.microsoft.com/office/drawing/2014/main" id="{1115C363-0F35-4081-9BD8-EA74B0B31350}"/>
              </a:ext>
            </a:extLst>
          </p:cNvPr>
          <p:cNvSpPr/>
          <p:nvPr/>
        </p:nvSpPr>
        <p:spPr>
          <a:xfrm>
            <a:off x="7242430" y="2966720"/>
            <a:ext cx="1666013" cy="1567180"/>
          </a:xfrm>
          <a:prstGeom prst="roundRect">
            <a:avLst>
              <a:gd name="adj" fmla="val 8058"/>
            </a:avLst>
          </a:prstGeom>
          <a:gradFill flip="none" rotWithShape="1">
            <a:gsLst>
              <a:gs pos="13000">
                <a:schemeClr val="bg1"/>
              </a:gs>
              <a:gs pos="81000">
                <a:schemeClr val="bg1">
                  <a:lumMod val="85000"/>
                </a:schemeClr>
              </a:gs>
            </a:gsLst>
            <a:lin ang="18900000" scaled="1"/>
            <a:tileRect/>
          </a:gradFill>
          <a:ln w="25400">
            <a:gradFill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lin ang="5400000" scaled="1"/>
            </a:gradFill>
          </a:ln>
          <a:effectLst>
            <a:outerShdw blurRad="190500" dist="38100" dir="8100000" sx="104000" sy="104000" algn="tr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34">
            <a:extLst>
              <a:ext uri="{FF2B5EF4-FFF2-40B4-BE49-F238E27FC236}">
                <a16:creationId xmlns:a16="http://schemas.microsoft.com/office/drawing/2014/main" id="{BF9E6246-B71F-45D5-8786-5A16B310BF11}"/>
              </a:ext>
            </a:extLst>
          </p:cNvPr>
          <p:cNvSpPr/>
          <p:nvPr/>
        </p:nvSpPr>
        <p:spPr>
          <a:xfrm>
            <a:off x="7954267" y="1734218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36">
            <a:extLst>
              <a:ext uri="{FF2B5EF4-FFF2-40B4-BE49-F238E27FC236}">
                <a16:creationId xmlns:a16="http://schemas.microsoft.com/office/drawing/2014/main" id="{8AB319A2-6136-4F18-9D05-1CE55F7E80DE}"/>
              </a:ext>
            </a:extLst>
          </p:cNvPr>
          <p:cNvSpPr/>
          <p:nvPr/>
        </p:nvSpPr>
        <p:spPr>
          <a:xfrm>
            <a:off x="7954267" y="3096879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39">
            <a:extLst>
              <a:ext uri="{FF2B5EF4-FFF2-40B4-BE49-F238E27FC236}">
                <a16:creationId xmlns:a16="http://schemas.microsoft.com/office/drawing/2014/main" id="{31848F9C-D277-4B88-8C22-D35E9F38960D}"/>
              </a:ext>
            </a:extLst>
          </p:cNvPr>
          <p:cNvSpPr/>
          <p:nvPr/>
        </p:nvSpPr>
        <p:spPr>
          <a:xfrm>
            <a:off x="3908800" y="1804068"/>
            <a:ext cx="196476" cy="1559137"/>
          </a:xfrm>
          <a:custGeom>
            <a:avLst/>
            <a:gdLst>
              <a:gd name="connsiteX0" fmla="*/ 98238 w 196476"/>
              <a:gd name="connsiteY0" fmla="*/ 0 h 1559137"/>
              <a:gd name="connsiteX1" fmla="*/ 196476 w 196476"/>
              <a:gd name="connsiteY1" fmla="*/ 98238 h 1559137"/>
              <a:gd name="connsiteX2" fmla="*/ 136477 w 196476"/>
              <a:gd name="connsiteY2" fmla="*/ 188756 h 1559137"/>
              <a:gd name="connsiteX3" fmla="*/ 121096 w 196476"/>
              <a:gd name="connsiteY3" fmla="*/ 191861 h 1559137"/>
              <a:gd name="connsiteX4" fmla="*/ 121096 w 196476"/>
              <a:gd name="connsiteY4" fmla="*/ 1367276 h 1559137"/>
              <a:gd name="connsiteX5" fmla="*/ 136477 w 196476"/>
              <a:gd name="connsiteY5" fmla="*/ 1370381 h 1559137"/>
              <a:gd name="connsiteX6" fmla="*/ 196476 w 196476"/>
              <a:gd name="connsiteY6" fmla="*/ 1460899 h 1559137"/>
              <a:gd name="connsiteX7" fmla="*/ 98238 w 196476"/>
              <a:gd name="connsiteY7" fmla="*/ 1559137 h 1559137"/>
              <a:gd name="connsiteX8" fmla="*/ 0 w 196476"/>
              <a:gd name="connsiteY8" fmla="*/ 1460899 h 1559137"/>
              <a:gd name="connsiteX9" fmla="*/ 60000 w 196476"/>
              <a:gd name="connsiteY9" fmla="*/ 1370381 h 1559137"/>
              <a:gd name="connsiteX10" fmla="*/ 75377 w 196476"/>
              <a:gd name="connsiteY10" fmla="*/ 1367277 h 1559137"/>
              <a:gd name="connsiteX11" fmla="*/ 75377 w 196476"/>
              <a:gd name="connsiteY11" fmla="*/ 191861 h 1559137"/>
              <a:gd name="connsiteX12" fmla="*/ 60000 w 196476"/>
              <a:gd name="connsiteY12" fmla="*/ 188756 h 1559137"/>
              <a:gd name="connsiteX13" fmla="*/ 0 w 196476"/>
              <a:gd name="connsiteY13" fmla="*/ 98238 h 1559137"/>
              <a:gd name="connsiteX14" fmla="*/ 98238 w 196476"/>
              <a:gd name="connsiteY14" fmla="*/ 0 h 155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6476" h="1559137">
                <a:moveTo>
                  <a:pt x="98238" y="0"/>
                </a:moveTo>
                <a:cubicBezTo>
                  <a:pt x="152493" y="0"/>
                  <a:pt x="196476" y="43983"/>
                  <a:pt x="196476" y="98238"/>
                </a:cubicBezTo>
                <a:cubicBezTo>
                  <a:pt x="196476" y="138929"/>
                  <a:pt x="171736" y="173843"/>
                  <a:pt x="136477" y="188756"/>
                </a:cubicBezTo>
                <a:lnTo>
                  <a:pt x="121096" y="191861"/>
                </a:lnTo>
                <a:lnTo>
                  <a:pt x="121096" y="1367276"/>
                </a:lnTo>
                <a:lnTo>
                  <a:pt x="136477" y="1370381"/>
                </a:lnTo>
                <a:cubicBezTo>
                  <a:pt x="171736" y="1385295"/>
                  <a:pt x="196476" y="1420208"/>
                  <a:pt x="196476" y="1460899"/>
                </a:cubicBezTo>
                <a:cubicBezTo>
                  <a:pt x="196476" y="1515154"/>
                  <a:pt x="152493" y="1559137"/>
                  <a:pt x="98238" y="1559137"/>
                </a:cubicBezTo>
                <a:cubicBezTo>
                  <a:pt x="43983" y="1559137"/>
                  <a:pt x="0" y="1515154"/>
                  <a:pt x="0" y="1460899"/>
                </a:cubicBezTo>
                <a:cubicBezTo>
                  <a:pt x="0" y="1420208"/>
                  <a:pt x="24741" y="1385295"/>
                  <a:pt x="60000" y="1370381"/>
                </a:cubicBezTo>
                <a:lnTo>
                  <a:pt x="75377" y="1367277"/>
                </a:lnTo>
                <a:lnTo>
                  <a:pt x="75377" y="191861"/>
                </a:lnTo>
                <a:lnTo>
                  <a:pt x="60000" y="188756"/>
                </a:lnTo>
                <a:cubicBezTo>
                  <a:pt x="24741" y="173843"/>
                  <a:pt x="0" y="138929"/>
                  <a:pt x="0" y="98238"/>
                </a:cubicBezTo>
                <a:cubicBezTo>
                  <a:pt x="0" y="43983"/>
                  <a:pt x="43983" y="0"/>
                  <a:pt x="9823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40">
            <a:extLst>
              <a:ext uri="{FF2B5EF4-FFF2-40B4-BE49-F238E27FC236}">
                <a16:creationId xmlns:a16="http://schemas.microsoft.com/office/drawing/2014/main" id="{22FC938F-73CC-4738-A87B-7E4D60B3F9F6}"/>
              </a:ext>
            </a:extLst>
          </p:cNvPr>
          <p:cNvSpPr/>
          <p:nvPr/>
        </p:nvSpPr>
        <p:spPr>
          <a:xfrm>
            <a:off x="8024117" y="1804068"/>
            <a:ext cx="196476" cy="1559137"/>
          </a:xfrm>
          <a:custGeom>
            <a:avLst/>
            <a:gdLst>
              <a:gd name="connsiteX0" fmla="*/ 98238 w 196476"/>
              <a:gd name="connsiteY0" fmla="*/ 0 h 1559137"/>
              <a:gd name="connsiteX1" fmla="*/ 196476 w 196476"/>
              <a:gd name="connsiteY1" fmla="*/ 98238 h 1559137"/>
              <a:gd name="connsiteX2" fmla="*/ 136477 w 196476"/>
              <a:gd name="connsiteY2" fmla="*/ 188756 h 1559137"/>
              <a:gd name="connsiteX3" fmla="*/ 121096 w 196476"/>
              <a:gd name="connsiteY3" fmla="*/ 191861 h 1559137"/>
              <a:gd name="connsiteX4" fmla="*/ 121096 w 196476"/>
              <a:gd name="connsiteY4" fmla="*/ 1367276 h 1559137"/>
              <a:gd name="connsiteX5" fmla="*/ 136477 w 196476"/>
              <a:gd name="connsiteY5" fmla="*/ 1370381 h 1559137"/>
              <a:gd name="connsiteX6" fmla="*/ 196476 w 196476"/>
              <a:gd name="connsiteY6" fmla="*/ 1460899 h 1559137"/>
              <a:gd name="connsiteX7" fmla="*/ 98238 w 196476"/>
              <a:gd name="connsiteY7" fmla="*/ 1559137 h 1559137"/>
              <a:gd name="connsiteX8" fmla="*/ 0 w 196476"/>
              <a:gd name="connsiteY8" fmla="*/ 1460899 h 1559137"/>
              <a:gd name="connsiteX9" fmla="*/ 59999 w 196476"/>
              <a:gd name="connsiteY9" fmla="*/ 1370381 h 1559137"/>
              <a:gd name="connsiteX10" fmla="*/ 75377 w 196476"/>
              <a:gd name="connsiteY10" fmla="*/ 1367277 h 1559137"/>
              <a:gd name="connsiteX11" fmla="*/ 75377 w 196476"/>
              <a:gd name="connsiteY11" fmla="*/ 191861 h 1559137"/>
              <a:gd name="connsiteX12" fmla="*/ 59999 w 196476"/>
              <a:gd name="connsiteY12" fmla="*/ 188756 h 1559137"/>
              <a:gd name="connsiteX13" fmla="*/ 0 w 196476"/>
              <a:gd name="connsiteY13" fmla="*/ 98238 h 1559137"/>
              <a:gd name="connsiteX14" fmla="*/ 98238 w 196476"/>
              <a:gd name="connsiteY14" fmla="*/ 0 h 155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6476" h="1559137">
                <a:moveTo>
                  <a:pt x="98238" y="0"/>
                </a:moveTo>
                <a:cubicBezTo>
                  <a:pt x="152493" y="0"/>
                  <a:pt x="196476" y="43983"/>
                  <a:pt x="196476" y="98238"/>
                </a:cubicBezTo>
                <a:cubicBezTo>
                  <a:pt x="196476" y="138929"/>
                  <a:pt x="171736" y="173843"/>
                  <a:pt x="136477" y="188756"/>
                </a:cubicBezTo>
                <a:lnTo>
                  <a:pt x="121096" y="191861"/>
                </a:lnTo>
                <a:lnTo>
                  <a:pt x="121096" y="1367276"/>
                </a:lnTo>
                <a:lnTo>
                  <a:pt x="136477" y="1370381"/>
                </a:lnTo>
                <a:cubicBezTo>
                  <a:pt x="171736" y="1385295"/>
                  <a:pt x="196476" y="1420208"/>
                  <a:pt x="196476" y="1460899"/>
                </a:cubicBezTo>
                <a:cubicBezTo>
                  <a:pt x="196476" y="1515154"/>
                  <a:pt x="152493" y="1559137"/>
                  <a:pt x="98238" y="1559137"/>
                </a:cubicBezTo>
                <a:cubicBezTo>
                  <a:pt x="43983" y="1559137"/>
                  <a:pt x="0" y="1515154"/>
                  <a:pt x="0" y="1460899"/>
                </a:cubicBezTo>
                <a:cubicBezTo>
                  <a:pt x="0" y="1420208"/>
                  <a:pt x="24740" y="1385295"/>
                  <a:pt x="59999" y="1370381"/>
                </a:cubicBezTo>
                <a:lnTo>
                  <a:pt x="75377" y="1367277"/>
                </a:lnTo>
                <a:lnTo>
                  <a:pt x="75377" y="191861"/>
                </a:lnTo>
                <a:lnTo>
                  <a:pt x="59999" y="188756"/>
                </a:lnTo>
                <a:cubicBezTo>
                  <a:pt x="24740" y="173843"/>
                  <a:pt x="0" y="138929"/>
                  <a:pt x="0" y="98238"/>
                </a:cubicBezTo>
                <a:cubicBezTo>
                  <a:pt x="0" y="43983"/>
                  <a:pt x="43983" y="0"/>
                  <a:pt x="9823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41">
            <a:extLst>
              <a:ext uri="{FF2B5EF4-FFF2-40B4-BE49-F238E27FC236}">
                <a16:creationId xmlns:a16="http://schemas.microsoft.com/office/drawing/2014/main" id="{E3804BBE-0C8F-41CB-B221-9961F589209C}"/>
              </a:ext>
            </a:extLst>
          </p:cNvPr>
          <p:cNvSpPr/>
          <p:nvPr/>
        </p:nvSpPr>
        <p:spPr>
          <a:xfrm>
            <a:off x="5930264" y="1805501"/>
            <a:ext cx="196476" cy="2210847"/>
          </a:xfrm>
          <a:custGeom>
            <a:avLst/>
            <a:gdLst>
              <a:gd name="connsiteX0" fmla="*/ 98238 w 196476"/>
              <a:gd name="connsiteY0" fmla="*/ 0 h 2210847"/>
              <a:gd name="connsiteX1" fmla="*/ 196476 w 196476"/>
              <a:gd name="connsiteY1" fmla="*/ 98238 h 2210847"/>
              <a:gd name="connsiteX2" fmla="*/ 136477 w 196476"/>
              <a:gd name="connsiteY2" fmla="*/ 188756 h 2210847"/>
              <a:gd name="connsiteX3" fmla="*/ 121096 w 196476"/>
              <a:gd name="connsiteY3" fmla="*/ 191861 h 2210847"/>
              <a:gd name="connsiteX4" fmla="*/ 121096 w 196476"/>
              <a:gd name="connsiteY4" fmla="*/ 2018986 h 2210847"/>
              <a:gd name="connsiteX5" fmla="*/ 136477 w 196476"/>
              <a:gd name="connsiteY5" fmla="*/ 2022091 h 2210847"/>
              <a:gd name="connsiteX6" fmla="*/ 196476 w 196476"/>
              <a:gd name="connsiteY6" fmla="*/ 2112609 h 2210847"/>
              <a:gd name="connsiteX7" fmla="*/ 98238 w 196476"/>
              <a:gd name="connsiteY7" fmla="*/ 2210847 h 2210847"/>
              <a:gd name="connsiteX8" fmla="*/ 0 w 196476"/>
              <a:gd name="connsiteY8" fmla="*/ 2112609 h 2210847"/>
              <a:gd name="connsiteX9" fmla="*/ 60000 w 196476"/>
              <a:gd name="connsiteY9" fmla="*/ 2022091 h 2210847"/>
              <a:gd name="connsiteX10" fmla="*/ 75377 w 196476"/>
              <a:gd name="connsiteY10" fmla="*/ 2018987 h 2210847"/>
              <a:gd name="connsiteX11" fmla="*/ 75377 w 196476"/>
              <a:gd name="connsiteY11" fmla="*/ 191861 h 2210847"/>
              <a:gd name="connsiteX12" fmla="*/ 60000 w 196476"/>
              <a:gd name="connsiteY12" fmla="*/ 188756 h 2210847"/>
              <a:gd name="connsiteX13" fmla="*/ 0 w 196476"/>
              <a:gd name="connsiteY13" fmla="*/ 98238 h 2210847"/>
              <a:gd name="connsiteX14" fmla="*/ 98238 w 196476"/>
              <a:gd name="connsiteY14" fmla="*/ 0 h 2210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6476" h="2210847">
                <a:moveTo>
                  <a:pt x="98238" y="0"/>
                </a:moveTo>
                <a:cubicBezTo>
                  <a:pt x="152493" y="0"/>
                  <a:pt x="196476" y="43983"/>
                  <a:pt x="196476" y="98238"/>
                </a:cubicBezTo>
                <a:cubicBezTo>
                  <a:pt x="196476" y="138929"/>
                  <a:pt x="171736" y="173843"/>
                  <a:pt x="136477" y="188756"/>
                </a:cubicBezTo>
                <a:lnTo>
                  <a:pt x="121096" y="191861"/>
                </a:lnTo>
                <a:lnTo>
                  <a:pt x="121096" y="2018986"/>
                </a:lnTo>
                <a:lnTo>
                  <a:pt x="136477" y="2022091"/>
                </a:lnTo>
                <a:cubicBezTo>
                  <a:pt x="171736" y="2037005"/>
                  <a:pt x="196476" y="2071918"/>
                  <a:pt x="196476" y="2112609"/>
                </a:cubicBezTo>
                <a:cubicBezTo>
                  <a:pt x="196476" y="2166864"/>
                  <a:pt x="152493" y="2210847"/>
                  <a:pt x="98238" y="2210847"/>
                </a:cubicBezTo>
                <a:cubicBezTo>
                  <a:pt x="43983" y="2210847"/>
                  <a:pt x="0" y="2166864"/>
                  <a:pt x="0" y="2112609"/>
                </a:cubicBezTo>
                <a:cubicBezTo>
                  <a:pt x="0" y="2071918"/>
                  <a:pt x="24741" y="2037005"/>
                  <a:pt x="60000" y="2022091"/>
                </a:cubicBezTo>
                <a:lnTo>
                  <a:pt x="75377" y="2018987"/>
                </a:lnTo>
                <a:lnTo>
                  <a:pt x="75377" y="191861"/>
                </a:lnTo>
                <a:lnTo>
                  <a:pt x="60000" y="188756"/>
                </a:lnTo>
                <a:cubicBezTo>
                  <a:pt x="24741" y="173843"/>
                  <a:pt x="0" y="138929"/>
                  <a:pt x="0" y="98238"/>
                </a:cubicBezTo>
                <a:cubicBezTo>
                  <a:pt x="0" y="43983"/>
                  <a:pt x="43983" y="0"/>
                  <a:pt x="9823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42">
            <a:extLst>
              <a:ext uri="{FF2B5EF4-FFF2-40B4-BE49-F238E27FC236}">
                <a16:creationId xmlns:a16="http://schemas.microsoft.com/office/drawing/2014/main" id="{0B558B39-3853-45EC-A32A-5CF8EEDA99EB}"/>
              </a:ext>
            </a:extLst>
          </p:cNvPr>
          <p:cNvSpPr/>
          <p:nvPr/>
        </p:nvSpPr>
        <p:spPr>
          <a:xfrm>
            <a:off x="1673785" y="1805501"/>
            <a:ext cx="196476" cy="2210847"/>
          </a:xfrm>
          <a:custGeom>
            <a:avLst/>
            <a:gdLst>
              <a:gd name="connsiteX0" fmla="*/ 98238 w 196476"/>
              <a:gd name="connsiteY0" fmla="*/ 0 h 2210847"/>
              <a:gd name="connsiteX1" fmla="*/ 196476 w 196476"/>
              <a:gd name="connsiteY1" fmla="*/ 98238 h 2210847"/>
              <a:gd name="connsiteX2" fmla="*/ 136477 w 196476"/>
              <a:gd name="connsiteY2" fmla="*/ 188756 h 2210847"/>
              <a:gd name="connsiteX3" fmla="*/ 121096 w 196476"/>
              <a:gd name="connsiteY3" fmla="*/ 191861 h 2210847"/>
              <a:gd name="connsiteX4" fmla="*/ 121096 w 196476"/>
              <a:gd name="connsiteY4" fmla="*/ 2018986 h 2210847"/>
              <a:gd name="connsiteX5" fmla="*/ 136477 w 196476"/>
              <a:gd name="connsiteY5" fmla="*/ 2022091 h 2210847"/>
              <a:gd name="connsiteX6" fmla="*/ 196476 w 196476"/>
              <a:gd name="connsiteY6" fmla="*/ 2112609 h 2210847"/>
              <a:gd name="connsiteX7" fmla="*/ 98238 w 196476"/>
              <a:gd name="connsiteY7" fmla="*/ 2210847 h 2210847"/>
              <a:gd name="connsiteX8" fmla="*/ 0 w 196476"/>
              <a:gd name="connsiteY8" fmla="*/ 2112609 h 2210847"/>
              <a:gd name="connsiteX9" fmla="*/ 60000 w 196476"/>
              <a:gd name="connsiteY9" fmla="*/ 2022091 h 2210847"/>
              <a:gd name="connsiteX10" fmla="*/ 75377 w 196476"/>
              <a:gd name="connsiteY10" fmla="*/ 2018987 h 2210847"/>
              <a:gd name="connsiteX11" fmla="*/ 75377 w 196476"/>
              <a:gd name="connsiteY11" fmla="*/ 191861 h 2210847"/>
              <a:gd name="connsiteX12" fmla="*/ 60000 w 196476"/>
              <a:gd name="connsiteY12" fmla="*/ 188756 h 2210847"/>
              <a:gd name="connsiteX13" fmla="*/ 0 w 196476"/>
              <a:gd name="connsiteY13" fmla="*/ 98238 h 2210847"/>
              <a:gd name="connsiteX14" fmla="*/ 98238 w 196476"/>
              <a:gd name="connsiteY14" fmla="*/ 0 h 2210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6476" h="2210847">
                <a:moveTo>
                  <a:pt x="98238" y="0"/>
                </a:moveTo>
                <a:cubicBezTo>
                  <a:pt x="152493" y="0"/>
                  <a:pt x="196476" y="43983"/>
                  <a:pt x="196476" y="98238"/>
                </a:cubicBezTo>
                <a:cubicBezTo>
                  <a:pt x="196476" y="138929"/>
                  <a:pt x="171736" y="173843"/>
                  <a:pt x="136477" y="188756"/>
                </a:cubicBezTo>
                <a:lnTo>
                  <a:pt x="121096" y="191861"/>
                </a:lnTo>
                <a:lnTo>
                  <a:pt x="121096" y="2018986"/>
                </a:lnTo>
                <a:lnTo>
                  <a:pt x="136477" y="2022091"/>
                </a:lnTo>
                <a:cubicBezTo>
                  <a:pt x="171736" y="2037005"/>
                  <a:pt x="196476" y="2071918"/>
                  <a:pt x="196476" y="2112609"/>
                </a:cubicBezTo>
                <a:cubicBezTo>
                  <a:pt x="196476" y="2166864"/>
                  <a:pt x="152493" y="2210847"/>
                  <a:pt x="98238" y="2210847"/>
                </a:cubicBezTo>
                <a:cubicBezTo>
                  <a:pt x="43983" y="2210847"/>
                  <a:pt x="0" y="2166864"/>
                  <a:pt x="0" y="2112609"/>
                </a:cubicBezTo>
                <a:cubicBezTo>
                  <a:pt x="0" y="2071918"/>
                  <a:pt x="24741" y="2037005"/>
                  <a:pt x="60000" y="2022091"/>
                </a:cubicBezTo>
                <a:lnTo>
                  <a:pt x="75377" y="2018987"/>
                </a:lnTo>
                <a:lnTo>
                  <a:pt x="75377" y="191861"/>
                </a:lnTo>
                <a:lnTo>
                  <a:pt x="60000" y="188756"/>
                </a:lnTo>
                <a:cubicBezTo>
                  <a:pt x="24741" y="173843"/>
                  <a:pt x="0" y="138929"/>
                  <a:pt x="0" y="98238"/>
                </a:cubicBezTo>
                <a:cubicBezTo>
                  <a:pt x="0" y="43983"/>
                  <a:pt x="43983" y="0"/>
                  <a:pt x="9823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TextBox 44">
            <a:extLst>
              <a:ext uri="{FF2B5EF4-FFF2-40B4-BE49-F238E27FC236}">
                <a16:creationId xmlns:a16="http://schemas.microsoft.com/office/drawing/2014/main" id="{A3795E12-EED6-4789-B4F6-BC934D5547FE}"/>
              </a:ext>
            </a:extLst>
          </p:cNvPr>
          <p:cNvSpPr txBox="1"/>
          <p:nvPr/>
        </p:nvSpPr>
        <p:spPr>
          <a:xfrm>
            <a:off x="1085514" y="1200168"/>
            <a:ext cx="1569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Rajdhani bold" panose="02000000000000000000" pitchFamily="2" charset="0"/>
                <a:ea typeface="Adobe Gothic Std B" panose="020B0800000000000000" pitchFamily="34" charset="-128"/>
                <a:cs typeface="Rajdhani bold" panose="02000000000000000000" pitchFamily="2" charset="0"/>
              </a:rPr>
              <a:t>1996</a:t>
            </a:r>
          </a:p>
        </p:txBody>
      </p:sp>
      <p:sp>
        <p:nvSpPr>
          <p:cNvPr id="32" name="TextBox 46">
            <a:extLst>
              <a:ext uri="{FF2B5EF4-FFF2-40B4-BE49-F238E27FC236}">
                <a16:creationId xmlns:a16="http://schemas.microsoft.com/office/drawing/2014/main" id="{263365CA-FFA0-4E29-ADE2-6C3EBEBF236D}"/>
              </a:ext>
            </a:extLst>
          </p:cNvPr>
          <p:cNvSpPr txBox="1"/>
          <p:nvPr/>
        </p:nvSpPr>
        <p:spPr>
          <a:xfrm>
            <a:off x="2870811" y="1200168"/>
            <a:ext cx="2254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Rajdhani bold" panose="02000000000000000000" pitchFamily="2" charset="0"/>
                <a:ea typeface="Adobe Gothic Std B" panose="020B0800000000000000" pitchFamily="34" charset="-128"/>
                <a:cs typeface="Rajdhani bold" panose="02000000000000000000" pitchFamily="2" charset="0"/>
              </a:rPr>
              <a:t>1997-2008</a:t>
            </a:r>
          </a:p>
        </p:txBody>
      </p:sp>
      <p:sp>
        <p:nvSpPr>
          <p:cNvPr id="33" name="TextBox 48">
            <a:extLst>
              <a:ext uri="{FF2B5EF4-FFF2-40B4-BE49-F238E27FC236}">
                <a16:creationId xmlns:a16="http://schemas.microsoft.com/office/drawing/2014/main" id="{22DF2482-7D21-4C57-99EB-E5B710046157}"/>
              </a:ext>
            </a:extLst>
          </p:cNvPr>
          <p:cNvSpPr txBox="1"/>
          <p:nvPr/>
        </p:nvSpPr>
        <p:spPr>
          <a:xfrm>
            <a:off x="4894189" y="1200168"/>
            <a:ext cx="2254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Rajdhani bold" panose="02000000000000000000" pitchFamily="2" charset="0"/>
                <a:ea typeface="Adobe Gothic Std B" panose="020B0800000000000000" pitchFamily="34" charset="-128"/>
                <a:cs typeface="Rajdhani bold" panose="02000000000000000000" pitchFamily="2" charset="0"/>
              </a:rPr>
              <a:t>2008-2020</a:t>
            </a:r>
          </a:p>
        </p:txBody>
      </p:sp>
      <p:sp>
        <p:nvSpPr>
          <p:cNvPr id="34" name="TextBox 50">
            <a:extLst>
              <a:ext uri="{FF2B5EF4-FFF2-40B4-BE49-F238E27FC236}">
                <a16:creationId xmlns:a16="http://schemas.microsoft.com/office/drawing/2014/main" id="{841B98E5-B880-43D9-9A61-A510E1232EB6}"/>
              </a:ext>
            </a:extLst>
          </p:cNvPr>
          <p:cNvSpPr txBox="1"/>
          <p:nvPr/>
        </p:nvSpPr>
        <p:spPr>
          <a:xfrm>
            <a:off x="7338950" y="1187560"/>
            <a:ext cx="1569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Rajdhani bold" panose="02000000000000000000" pitchFamily="2" charset="0"/>
                <a:ea typeface="Adobe Gothic Std B" panose="020B0800000000000000" pitchFamily="34" charset="-128"/>
                <a:cs typeface="Rajdhani bold" panose="02000000000000000000" pitchFamily="2" charset="0"/>
              </a:rPr>
              <a:t>2022</a:t>
            </a:r>
          </a:p>
        </p:txBody>
      </p:sp>
      <p:sp>
        <p:nvSpPr>
          <p:cNvPr id="35" name="TextBox 52">
            <a:extLst>
              <a:ext uri="{FF2B5EF4-FFF2-40B4-BE49-F238E27FC236}">
                <a16:creationId xmlns:a16="http://schemas.microsoft.com/office/drawing/2014/main" id="{BB6017B6-C493-4AEC-B642-E7E6625B68E5}"/>
              </a:ext>
            </a:extLst>
          </p:cNvPr>
          <p:cNvSpPr txBox="1"/>
          <p:nvPr/>
        </p:nvSpPr>
        <p:spPr>
          <a:xfrm>
            <a:off x="856015" y="4209144"/>
            <a:ext cx="1906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D62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Rajdhani bold" panose="02000000000000000000" pitchFamily="2" charset="0"/>
              </a:rPr>
              <a:t>PRIMERA EDICIÓN</a:t>
            </a:r>
          </a:p>
        </p:txBody>
      </p:sp>
      <p:sp>
        <p:nvSpPr>
          <p:cNvPr id="36" name="TextBox 53">
            <a:extLst>
              <a:ext uri="{FF2B5EF4-FFF2-40B4-BE49-F238E27FC236}">
                <a16:creationId xmlns:a16="http://schemas.microsoft.com/office/drawing/2014/main" id="{6F578F00-1296-4C39-A8ED-E0A57DBB0814}"/>
              </a:ext>
            </a:extLst>
          </p:cNvPr>
          <p:cNvSpPr txBox="1"/>
          <p:nvPr/>
        </p:nvSpPr>
        <p:spPr>
          <a:xfrm>
            <a:off x="3196070" y="3429267"/>
            <a:ext cx="1758507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Mebunik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Samper</a:t>
            </a: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Gosan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Onduline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Lehoiko</a:t>
            </a:r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 </a:t>
            </a:r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Biotz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ICT-ICM</a:t>
            </a: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Precicast</a:t>
            </a:r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 Bilbao</a:t>
            </a: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Troquevi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DIC Coatings</a:t>
            </a: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Autonervión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Inkoa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Astilleros</a:t>
            </a:r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 </a:t>
            </a:r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Zamakona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MIESA</a:t>
            </a:r>
          </a:p>
        </p:txBody>
      </p:sp>
      <p:sp>
        <p:nvSpPr>
          <p:cNvPr id="37" name="TextBox 54">
            <a:extLst>
              <a:ext uri="{FF2B5EF4-FFF2-40B4-BE49-F238E27FC236}">
                <a16:creationId xmlns:a16="http://schemas.microsoft.com/office/drawing/2014/main" id="{71F643B3-97C7-4B35-AE90-96D28A02481A}"/>
              </a:ext>
            </a:extLst>
          </p:cNvPr>
          <p:cNvSpPr txBox="1"/>
          <p:nvPr/>
        </p:nvSpPr>
        <p:spPr>
          <a:xfrm>
            <a:off x="5513323" y="4053560"/>
            <a:ext cx="1418546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IMAR</a:t>
            </a: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Jota+ge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Petronor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Tecuni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Tamoin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Navacel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Bombardier</a:t>
            </a:r>
          </a:p>
          <a:p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Metso</a:t>
            </a: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Prosertek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Lancor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Emica</a:t>
            </a:r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 </a:t>
            </a:r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bombas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</p:txBody>
      </p:sp>
      <p:sp>
        <p:nvSpPr>
          <p:cNvPr id="38" name="TextBox 55">
            <a:extLst>
              <a:ext uri="{FF2B5EF4-FFF2-40B4-BE49-F238E27FC236}">
                <a16:creationId xmlns:a16="http://schemas.microsoft.com/office/drawing/2014/main" id="{AC4FD08A-FFCC-4CB5-B4F8-8E4A675A4ACC}"/>
              </a:ext>
            </a:extLst>
          </p:cNvPr>
          <p:cNvSpPr txBox="1"/>
          <p:nvPr/>
        </p:nvSpPr>
        <p:spPr>
          <a:xfrm>
            <a:off x="7172579" y="3532774"/>
            <a:ext cx="1758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62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Rajdhani Light" panose="02000000000000000000" pitchFamily="2" charset="0"/>
              </a:rPr>
              <a:t>25ª EDICIÓN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cs typeface="Rajdhani Light" panose="02000000000000000000" pitchFamily="2" charset="0"/>
            </a:endParaRPr>
          </a:p>
        </p:txBody>
      </p:sp>
      <p:sp>
        <p:nvSpPr>
          <p:cNvPr id="39" name="TextBox 54">
            <a:extLst>
              <a:ext uri="{FF2B5EF4-FFF2-40B4-BE49-F238E27FC236}">
                <a16:creationId xmlns:a16="http://schemas.microsoft.com/office/drawing/2014/main" id="{12F94EFD-D178-4A4B-A299-13DF6BA715B6}"/>
              </a:ext>
            </a:extLst>
          </p:cNvPr>
          <p:cNvSpPr txBox="1"/>
          <p:nvPr/>
        </p:nvSpPr>
        <p:spPr>
          <a:xfrm>
            <a:off x="7227142" y="4035981"/>
            <a:ext cx="1906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Versia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</p:txBody>
      </p:sp>
      <p:sp>
        <p:nvSpPr>
          <p:cNvPr id="40" name="Rectangle: Rounded Corners 33">
            <a:extLst>
              <a:ext uri="{FF2B5EF4-FFF2-40B4-BE49-F238E27FC236}">
                <a16:creationId xmlns:a16="http://schemas.microsoft.com/office/drawing/2014/main" id="{92A1F7D3-2111-4A02-BB01-7C6110A62649}"/>
              </a:ext>
            </a:extLst>
          </p:cNvPr>
          <p:cNvSpPr/>
          <p:nvPr/>
        </p:nvSpPr>
        <p:spPr>
          <a:xfrm>
            <a:off x="9216262" y="2956500"/>
            <a:ext cx="1666013" cy="1567180"/>
          </a:xfrm>
          <a:prstGeom prst="roundRect">
            <a:avLst>
              <a:gd name="adj" fmla="val 8058"/>
            </a:avLst>
          </a:prstGeom>
          <a:gradFill flip="none" rotWithShape="1">
            <a:gsLst>
              <a:gs pos="13000">
                <a:schemeClr val="bg1"/>
              </a:gs>
              <a:gs pos="81000">
                <a:schemeClr val="bg1">
                  <a:lumMod val="85000"/>
                </a:schemeClr>
              </a:gs>
            </a:gsLst>
            <a:lin ang="18900000" scaled="1"/>
            <a:tileRect/>
          </a:gradFill>
          <a:ln w="25400">
            <a:gradFill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lin ang="5400000" scaled="1"/>
            </a:gradFill>
          </a:ln>
          <a:effectLst>
            <a:outerShdw blurRad="190500" dist="38100" dir="8100000" sx="104000" sy="104000" algn="tr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34">
            <a:extLst>
              <a:ext uri="{FF2B5EF4-FFF2-40B4-BE49-F238E27FC236}">
                <a16:creationId xmlns:a16="http://schemas.microsoft.com/office/drawing/2014/main" id="{7BD46C29-1283-4BFC-B14A-F16177FB62CB}"/>
              </a:ext>
            </a:extLst>
          </p:cNvPr>
          <p:cNvSpPr/>
          <p:nvPr/>
        </p:nvSpPr>
        <p:spPr>
          <a:xfrm>
            <a:off x="9928099" y="1723998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36">
            <a:extLst>
              <a:ext uri="{FF2B5EF4-FFF2-40B4-BE49-F238E27FC236}">
                <a16:creationId xmlns:a16="http://schemas.microsoft.com/office/drawing/2014/main" id="{F95ADF4C-AEAA-4EAA-9DDE-D210C64763EB}"/>
              </a:ext>
            </a:extLst>
          </p:cNvPr>
          <p:cNvSpPr/>
          <p:nvPr/>
        </p:nvSpPr>
        <p:spPr>
          <a:xfrm>
            <a:off x="9928099" y="3086659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40">
            <a:extLst>
              <a:ext uri="{FF2B5EF4-FFF2-40B4-BE49-F238E27FC236}">
                <a16:creationId xmlns:a16="http://schemas.microsoft.com/office/drawing/2014/main" id="{EE817FF2-1BF9-4C14-ADE9-41300AAB6165}"/>
              </a:ext>
            </a:extLst>
          </p:cNvPr>
          <p:cNvSpPr/>
          <p:nvPr/>
        </p:nvSpPr>
        <p:spPr>
          <a:xfrm>
            <a:off x="9997949" y="1793848"/>
            <a:ext cx="196476" cy="1559137"/>
          </a:xfrm>
          <a:custGeom>
            <a:avLst/>
            <a:gdLst>
              <a:gd name="connsiteX0" fmla="*/ 98238 w 196476"/>
              <a:gd name="connsiteY0" fmla="*/ 0 h 1559137"/>
              <a:gd name="connsiteX1" fmla="*/ 196476 w 196476"/>
              <a:gd name="connsiteY1" fmla="*/ 98238 h 1559137"/>
              <a:gd name="connsiteX2" fmla="*/ 136477 w 196476"/>
              <a:gd name="connsiteY2" fmla="*/ 188756 h 1559137"/>
              <a:gd name="connsiteX3" fmla="*/ 121096 w 196476"/>
              <a:gd name="connsiteY3" fmla="*/ 191861 h 1559137"/>
              <a:gd name="connsiteX4" fmla="*/ 121096 w 196476"/>
              <a:gd name="connsiteY4" fmla="*/ 1367276 h 1559137"/>
              <a:gd name="connsiteX5" fmla="*/ 136477 w 196476"/>
              <a:gd name="connsiteY5" fmla="*/ 1370381 h 1559137"/>
              <a:gd name="connsiteX6" fmla="*/ 196476 w 196476"/>
              <a:gd name="connsiteY6" fmla="*/ 1460899 h 1559137"/>
              <a:gd name="connsiteX7" fmla="*/ 98238 w 196476"/>
              <a:gd name="connsiteY7" fmla="*/ 1559137 h 1559137"/>
              <a:gd name="connsiteX8" fmla="*/ 0 w 196476"/>
              <a:gd name="connsiteY8" fmla="*/ 1460899 h 1559137"/>
              <a:gd name="connsiteX9" fmla="*/ 59999 w 196476"/>
              <a:gd name="connsiteY9" fmla="*/ 1370381 h 1559137"/>
              <a:gd name="connsiteX10" fmla="*/ 75377 w 196476"/>
              <a:gd name="connsiteY10" fmla="*/ 1367277 h 1559137"/>
              <a:gd name="connsiteX11" fmla="*/ 75377 w 196476"/>
              <a:gd name="connsiteY11" fmla="*/ 191861 h 1559137"/>
              <a:gd name="connsiteX12" fmla="*/ 59999 w 196476"/>
              <a:gd name="connsiteY12" fmla="*/ 188756 h 1559137"/>
              <a:gd name="connsiteX13" fmla="*/ 0 w 196476"/>
              <a:gd name="connsiteY13" fmla="*/ 98238 h 1559137"/>
              <a:gd name="connsiteX14" fmla="*/ 98238 w 196476"/>
              <a:gd name="connsiteY14" fmla="*/ 0 h 155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6476" h="1559137">
                <a:moveTo>
                  <a:pt x="98238" y="0"/>
                </a:moveTo>
                <a:cubicBezTo>
                  <a:pt x="152493" y="0"/>
                  <a:pt x="196476" y="43983"/>
                  <a:pt x="196476" y="98238"/>
                </a:cubicBezTo>
                <a:cubicBezTo>
                  <a:pt x="196476" y="138929"/>
                  <a:pt x="171736" y="173843"/>
                  <a:pt x="136477" y="188756"/>
                </a:cubicBezTo>
                <a:lnTo>
                  <a:pt x="121096" y="191861"/>
                </a:lnTo>
                <a:lnTo>
                  <a:pt x="121096" y="1367276"/>
                </a:lnTo>
                <a:lnTo>
                  <a:pt x="136477" y="1370381"/>
                </a:lnTo>
                <a:cubicBezTo>
                  <a:pt x="171736" y="1385295"/>
                  <a:pt x="196476" y="1420208"/>
                  <a:pt x="196476" y="1460899"/>
                </a:cubicBezTo>
                <a:cubicBezTo>
                  <a:pt x="196476" y="1515154"/>
                  <a:pt x="152493" y="1559137"/>
                  <a:pt x="98238" y="1559137"/>
                </a:cubicBezTo>
                <a:cubicBezTo>
                  <a:pt x="43983" y="1559137"/>
                  <a:pt x="0" y="1515154"/>
                  <a:pt x="0" y="1460899"/>
                </a:cubicBezTo>
                <a:cubicBezTo>
                  <a:pt x="0" y="1420208"/>
                  <a:pt x="24740" y="1385295"/>
                  <a:pt x="59999" y="1370381"/>
                </a:cubicBezTo>
                <a:lnTo>
                  <a:pt x="75377" y="1367277"/>
                </a:lnTo>
                <a:lnTo>
                  <a:pt x="75377" y="191861"/>
                </a:lnTo>
                <a:lnTo>
                  <a:pt x="59999" y="188756"/>
                </a:lnTo>
                <a:cubicBezTo>
                  <a:pt x="24740" y="173843"/>
                  <a:pt x="0" y="138929"/>
                  <a:pt x="0" y="98238"/>
                </a:cubicBezTo>
                <a:cubicBezTo>
                  <a:pt x="0" y="43983"/>
                  <a:pt x="43983" y="0"/>
                  <a:pt x="9823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TextBox 50">
            <a:extLst>
              <a:ext uri="{FF2B5EF4-FFF2-40B4-BE49-F238E27FC236}">
                <a16:creationId xmlns:a16="http://schemas.microsoft.com/office/drawing/2014/main" id="{0518FB9F-70EC-491C-914C-1A6BFA7D7670}"/>
              </a:ext>
            </a:extLst>
          </p:cNvPr>
          <p:cNvSpPr txBox="1"/>
          <p:nvPr/>
        </p:nvSpPr>
        <p:spPr>
          <a:xfrm>
            <a:off x="9043794" y="1177340"/>
            <a:ext cx="2023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Rajdhani bold" panose="02000000000000000000" pitchFamily="2" charset="0"/>
                <a:ea typeface="Adobe Gothic Std B" panose="020B0800000000000000" pitchFamily="34" charset="-128"/>
                <a:cs typeface="Rajdhani bold" panose="02000000000000000000" pitchFamily="2" charset="0"/>
              </a:rPr>
              <a:t>2023-2024</a:t>
            </a:r>
          </a:p>
        </p:txBody>
      </p:sp>
      <p:sp>
        <p:nvSpPr>
          <p:cNvPr id="47" name="TextBox 54">
            <a:extLst>
              <a:ext uri="{FF2B5EF4-FFF2-40B4-BE49-F238E27FC236}">
                <a16:creationId xmlns:a16="http://schemas.microsoft.com/office/drawing/2014/main" id="{C253E5BF-2408-41B5-AB68-8B8449FDA3AC}"/>
              </a:ext>
            </a:extLst>
          </p:cNvPr>
          <p:cNvSpPr txBox="1"/>
          <p:nvPr/>
        </p:nvSpPr>
        <p:spPr>
          <a:xfrm>
            <a:off x="9349120" y="3573888"/>
            <a:ext cx="12941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Antec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Tknia</a:t>
            </a:r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 Bilbao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6B030BC-DDA1-4DD8-A87E-825229B571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676" y="4653838"/>
            <a:ext cx="2728633" cy="1815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289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500"/>
                            </p:stCondLst>
                            <p:childTnLst>
                              <p:par>
                                <p:cTn id="1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"/>
                            </p:stCondLst>
                            <p:childTnLst>
                              <p:par>
                                <p:cTn id="1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500"/>
                            </p:stCondLst>
                            <p:childTnLst>
                              <p:par>
                                <p:cTn id="1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 animBg="1"/>
      <p:bldP spid="41" grpId="0" animBg="1"/>
      <p:bldP spid="42" grpId="0" animBg="1"/>
      <p:bldP spid="44" grpId="0" animBg="1"/>
      <p:bldP spid="45" grpId="0"/>
      <p:bldP spid="4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3F0E7D66-444A-4113-88FB-9BAFD8876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1" t="60656" r="47705"/>
          <a:stretch/>
        </p:blipFill>
        <p:spPr>
          <a:xfrm>
            <a:off x="2655263" y="4196135"/>
            <a:ext cx="3139612" cy="229708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567063" y="303814"/>
            <a:ext cx="69253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Alianzas y Redes Estratégicas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7B82D1D1-64BA-4CEB-AB63-C07C5AFB2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655" y="3405274"/>
            <a:ext cx="1438132" cy="58695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r" eaLnBrk="1" hangingPunct="1">
              <a:spcBef>
                <a:spcPts val="1125"/>
              </a:spcBef>
              <a:buFont typeface="Times New Roman" charset="0"/>
              <a:buNone/>
              <a:defRPr/>
            </a:pPr>
            <a:r>
              <a:rPr lang="es-ES" altLang="es-ES" sz="1600" b="1" dirty="0">
                <a:solidFill>
                  <a:schemeClr val="tx2"/>
                </a:solidFill>
                <a:latin typeface="+mj-lt"/>
                <a:cs typeface="Arial" charset="0"/>
              </a:rPr>
              <a:t>Centros Diocesanos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99488CA8-5F12-4A22-A9AD-B55010EA2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703" y="1703845"/>
            <a:ext cx="2260310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ts val="1125"/>
              </a:spcBef>
            </a:pPr>
            <a:r>
              <a:rPr lang="es-ES" altLang="es-ES" sz="1600" b="1" dirty="0">
                <a:solidFill>
                  <a:schemeClr val="tx2"/>
                </a:solidFill>
                <a:latin typeface="+mj-lt"/>
                <a:cs typeface="Arial" charset="0"/>
              </a:rPr>
              <a:t>Asociación de Centros de FP del País Vasco de Iniciativa Social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15889ECA-950B-428D-88D3-953C5E4CB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7744" y="2004532"/>
            <a:ext cx="2304256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ts val="1125"/>
              </a:spcBef>
            </a:pPr>
            <a:r>
              <a:rPr lang="es-ES" altLang="es-ES" sz="1600" b="1" dirty="0">
                <a:solidFill>
                  <a:schemeClr val="tx2"/>
                </a:solidFill>
                <a:latin typeface="+mj-lt"/>
                <a:ea typeface="Arial Unicode MS" pitchFamily="34" charset="-128"/>
                <a:cs typeface="Arial" charset="0"/>
              </a:rPr>
              <a:t>Centro de Innovación de FP del Gobierno Vasco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DA3549CA-5398-4057-B61E-0CB227CC1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1057" y="5047534"/>
            <a:ext cx="2237504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ts val="1125"/>
              </a:spcBef>
            </a:pPr>
            <a:r>
              <a:rPr lang="es-ES" altLang="es-ES" sz="1600" b="1" dirty="0">
                <a:solidFill>
                  <a:schemeClr val="tx2"/>
                </a:solidFill>
                <a:latin typeface="+mj-lt"/>
                <a:cs typeface="Arial" charset="0"/>
              </a:rPr>
              <a:t>Asociación Estatal de Centros de FP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45581AC8-844F-48A1-BFD1-F3B223BBBF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9" r="62438" b="45588"/>
          <a:stretch/>
        </p:blipFill>
        <p:spPr>
          <a:xfrm rot="20680812">
            <a:off x="1402800" y="2722453"/>
            <a:ext cx="3518839" cy="1952601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431DAC1-ED38-4E97-B6F0-EAC552628F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9" r="51359" b="61933"/>
          <a:stretch/>
        </p:blipFill>
        <p:spPr>
          <a:xfrm rot="19337110">
            <a:off x="2994474" y="1314557"/>
            <a:ext cx="2070536" cy="22225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A3CB22-626C-40D0-A8E5-360B4395E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4580" y="5484115"/>
            <a:ext cx="671750" cy="50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D6FE4E5D-C97E-46C4-BFB7-36637DA4AE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5" t="14963" r="10848" b="45398"/>
          <a:stretch/>
        </p:blipFill>
        <p:spPr>
          <a:xfrm rot="822125">
            <a:off x="7676017" y="2122392"/>
            <a:ext cx="3308503" cy="231432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4297D2D-3513-431E-BC92-8594CC837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5" b="22158"/>
          <a:stretch/>
        </p:blipFill>
        <p:spPr bwMode="auto">
          <a:xfrm>
            <a:off x="2291773" y="3591688"/>
            <a:ext cx="766502" cy="4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6020F9EE-1B58-4A37-AE29-87B0879971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8" t="59435" r="9556" b="6904"/>
          <a:stretch/>
        </p:blipFill>
        <p:spPr>
          <a:xfrm>
            <a:off x="6941263" y="4197461"/>
            <a:ext cx="2518703" cy="1965309"/>
          </a:xfrm>
          <a:prstGeom prst="rect">
            <a:avLst/>
          </a:prstGeom>
        </p:spPr>
      </p:pic>
      <p:grpSp>
        <p:nvGrpSpPr>
          <p:cNvPr id="28" name="Grupo 27">
            <a:extLst>
              <a:ext uri="{FF2B5EF4-FFF2-40B4-BE49-F238E27FC236}">
                <a16:creationId xmlns:a16="http://schemas.microsoft.com/office/drawing/2014/main" id="{53BC0EB9-089F-4EB1-90D3-30D36551299D}"/>
              </a:ext>
            </a:extLst>
          </p:cNvPr>
          <p:cNvGrpSpPr/>
          <p:nvPr/>
        </p:nvGrpSpPr>
        <p:grpSpPr>
          <a:xfrm>
            <a:off x="9560270" y="3049935"/>
            <a:ext cx="891762" cy="685106"/>
            <a:chOff x="10804996" y="5290312"/>
            <a:chExt cx="1014998" cy="77978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482F46-C23B-417D-881A-68392441E8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3983" y="5587006"/>
              <a:ext cx="453078" cy="483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4" name="1 Imagen">
              <a:extLst>
                <a:ext uri="{FF2B5EF4-FFF2-40B4-BE49-F238E27FC236}">
                  <a16:creationId xmlns:a16="http://schemas.microsoft.com/office/drawing/2014/main" id="{5231E351-AB68-46CB-8862-66E7B13A3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996" y="5290312"/>
              <a:ext cx="1014998" cy="276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4">
            <a:extLst>
              <a:ext uri="{FF2B5EF4-FFF2-40B4-BE49-F238E27FC236}">
                <a16:creationId xmlns:a16="http://schemas.microsoft.com/office/drawing/2014/main" id="{9BDD411B-4CA5-4BB7-8594-06D563FA6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1812" y="2015641"/>
            <a:ext cx="9491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" name="1 Imagen">
            <a:extLst>
              <a:ext uri="{FF2B5EF4-FFF2-40B4-BE49-F238E27FC236}">
                <a16:creationId xmlns:a16="http://schemas.microsoft.com/office/drawing/2014/main" id="{9CC18E21-50A8-4B0F-A6DB-61E8296DAF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5421" y="5070368"/>
            <a:ext cx="904977" cy="35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6F2E5AD-D99E-4DE8-A6DE-D3E9FF7C0F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976" y="613947"/>
            <a:ext cx="9368047" cy="583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0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589359" y="442714"/>
            <a:ext cx="35009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Otras Alianzas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CC46B1D-94B5-4291-93AF-D8048038B0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9" t="19001" r="9210" b="2882"/>
          <a:stretch/>
        </p:blipFill>
        <p:spPr>
          <a:xfrm>
            <a:off x="1487488" y="728192"/>
            <a:ext cx="9217024" cy="5328592"/>
          </a:xfrm>
          <a:prstGeom prst="rect">
            <a:avLst/>
          </a:prstGeom>
        </p:spPr>
      </p:pic>
      <p:pic>
        <p:nvPicPr>
          <p:cNvPr id="4" name="1 Imagen">
            <a:extLst>
              <a:ext uri="{FF2B5EF4-FFF2-40B4-BE49-F238E27FC236}">
                <a16:creationId xmlns:a16="http://schemas.microsoft.com/office/drawing/2014/main" id="{F04B3D28-F6EC-4B7C-BC1C-EFF8264E8D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416" y="3634340"/>
            <a:ext cx="958898" cy="172302"/>
          </a:xfrm>
          <a:prstGeom prst="rect">
            <a:avLst/>
          </a:prstGeom>
        </p:spPr>
      </p:pic>
      <p:pic>
        <p:nvPicPr>
          <p:cNvPr id="5" name="4 Imagen">
            <a:extLst>
              <a:ext uri="{FF2B5EF4-FFF2-40B4-BE49-F238E27FC236}">
                <a16:creationId xmlns:a16="http://schemas.microsoft.com/office/drawing/2014/main" id="{A0DA9992-4B97-4917-83F8-837C7D1AD1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522" y="3462616"/>
            <a:ext cx="867692" cy="568346"/>
          </a:xfrm>
          <a:prstGeom prst="rect">
            <a:avLst/>
          </a:prstGeom>
        </p:spPr>
      </p:pic>
      <p:pic>
        <p:nvPicPr>
          <p:cNvPr id="6" name="6 Imagen">
            <a:extLst>
              <a:ext uri="{FF2B5EF4-FFF2-40B4-BE49-F238E27FC236}">
                <a16:creationId xmlns:a16="http://schemas.microsoft.com/office/drawing/2014/main" id="{D76ED6BE-B200-49E5-B028-DE860FA64B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0" t="34217" r="21646" b="3099"/>
          <a:stretch/>
        </p:blipFill>
        <p:spPr>
          <a:xfrm>
            <a:off x="3863752" y="2400231"/>
            <a:ext cx="877420" cy="611865"/>
          </a:xfrm>
          <a:prstGeom prst="rect">
            <a:avLst/>
          </a:prstGeom>
        </p:spPr>
      </p:pic>
      <p:pic>
        <p:nvPicPr>
          <p:cNvPr id="7" name="Picture 2" descr="Resultado de imagen de enkarterri group">
            <a:extLst>
              <a:ext uri="{FF2B5EF4-FFF2-40B4-BE49-F238E27FC236}">
                <a16:creationId xmlns:a16="http://schemas.microsoft.com/office/drawing/2014/main" id="{AEA0A20C-0FE9-4412-AD11-795B8C68B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" r="6868"/>
          <a:stretch/>
        </p:blipFill>
        <p:spPr bwMode="auto">
          <a:xfrm>
            <a:off x="7543340" y="2453833"/>
            <a:ext cx="782422" cy="48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8BDEC44-02EB-4EE3-B5BD-5F5A41416B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6401" r="3801" b="15351"/>
          <a:stretch/>
        </p:blipFill>
        <p:spPr>
          <a:xfrm>
            <a:off x="5717488" y="1358424"/>
            <a:ext cx="783225" cy="5919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2BE2D5B-5372-44B9-879B-4CC2A1054F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360" y="3464496"/>
            <a:ext cx="837108" cy="494458"/>
          </a:xfrm>
          <a:prstGeom prst="rect">
            <a:avLst/>
          </a:prstGeom>
        </p:spPr>
      </p:pic>
      <p:pic>
        <p:nvPicPr>
          <p:cNvPr id="10" name="Picture 2" descr="ITP Aero (@ITPAero) | Twitter">
            <a:extLst>
              <a:ext uri="{FF2B5EF4-FFF2-40B4-BE49-F238E27FC236}">
                <a16:creationId xmlns:a16="http://schemas.microsoft.com/office/drawing/2014/main" id="{F807D89B-E7C3-4346-BEF8-25749AB0DF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8" t="32161" r="8653" b="31929"/>
          <a:stretch/>
        </p:blipFill>
        <p:spPr bwMode="auto">
          <a:xfrm>
            <a:off x="3863752" y="4581560"/>
            <a:ext cx="814828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A51D897-20D1-4F2B-B5BF-5DECDBF2F62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29783" r="39763" b="43682"/>
          <a:stretch/>
        </p:blipFill>
        <p:spPr>
          <a:xfrm>
            <a:off x="7406357" y="4473547"/>
            <a:ext cx="1069835" cy="57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1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magen">
            <a:extLst>
              <a:ext uri="{FF2B5EF4-FFF2-40B4-BE49-F238E27FC236}">
                <a16:creationId xmlns:a16="http://schemas.microsoft.com/office/drawing/2014/main" id="{543FAB65-F52A-43D0-BFC1-C21A71ED3A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r="12931"/>
          <a:stretch/>
        </p:blipFill>
        <p:spPr>
          <a:xfrm>
            <a:off x="733337" y="1490433"/>
            <a:ext cx="6980312" cy="4619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B13982B-EF44-4C38-9890-6970FDE9EECF}"/>
              </a:ext>
            </a:extLst>
          </p:cNvPr>
          <p:cNvSpPr/>
          <p:nvPr/>
        </p:nvSpPr>
        <p:spPr>
          <a:xfrm>
            <a:off x="764049" y="307858"/>
            <a:ext cx="4846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Nuestro campus</a:t>
            </a:r>
          </a:p>
        </p:txBody>
      </p:sp>
      <p:pic>
        <p:nvPicPr>
          <p:cNvPr id="5" name="1 Imagen">
            <a:extLst>
              <a:ext uri="{FF2B5EF4-FFF2-40B4-BE49-F238E27FC236}">
                <a16:creationId xmlns:a16="http://schemas.microsoft.com/office/drawing/2014/main" id="{69351B45-28FA-44BF-9C7C-B5CBA35285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540" y="5731683"/>
            <a:ext cx="917216" cy="60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2 Imagen">
            <a:extLst>
              <a:ext uri="{FF2B5EF4-FFF2-40B4-BE49-F238E27FC236}">
                <a16:creationId xmlns:a16="http://schemas.microsoft.com/office/drawing/2014/main" id="{4136BB1E-AD65-48C0-A79A-D8BFEF353E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240" y="3342875"/>
            <a:ext cx="917216" cy="60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3 Imagen">
            <a:extLst>
              <a:ext uri="{FF2B5EF4-FFF2-40B4-BE49-F238E27FC236}">
                <a16:creationId xmlns:a16="http://schemas.microsoft.com/office/drawing/2014/main" id="{8E9AB638-8EA3-4918-B83D-2873AEC2F5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249" y="4141083"/>
            <a:ext cx="917216" cy="60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7 Imagen">
            <a:extLst>
              <a:ext uri="{FF2B5EF4-FFF2-40B4-BE49-F238E27FC236}">
                <a16:creationId xmlns:a16="http://schemas.microsoft.com/office/drawing/2014/main" id="{34A05E51-7B58-4343-8FB9-07E04275C8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730" y="1063112"/>
            <a:ext cx="3048000" cy="2017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C46190F4-0097-4AD0-A623-01BE336345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249" y="4937535"/>
            <a:ext cx="906207" cy="604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2F90A5B9-0880-42FB-8952-1054793AB9BD}"/>
              </a:ext>
            </a:extLst>
          </p:cNvPr>
          <p:cNvGrpSpPr/>
          <p:nvPr/>
        </p:nvGrpSpPr>
        <p:grpSpPr>
          <a:xfrm>
            <a:off x="4137891" y="5378865"/>
            <a:ext cx="2860267" cy="792397"/>
            <a:chOff x="4137891" y="5378865"/>
            <a:chExt cx="2860267" cy="792397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5C0BAA89-6E1D-4D07-BE3C-119778A66DB8}"/>
                </a:ext>
              </a:extLst>
            </p:cNvPr>
            <p:cNvSpPr/>
            <p:nvPr/>
          </p:nvSpPr>
          <p:spPr>
            <a:xfrm>
              <a:off x="4137891" y="5461650"/>
              <a:ext cx="2774665" cy="7096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" name="Text Box 2">
              <a:extLst>
                <a:ext uri="{FF2B5EF4-FFF2-40B4-BE49-F238E27FC236}">
                  <a16:creationId xmlns:a16="http://schemas.microsoft.com/office/drawing/2014/main" id="{60C0555E-CAEB-41D0-8DC1-67D87DC9BD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3493" y="5378865"/>
              <a:ext cx="2774665" cy="709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Superficie: 75.000 m2</a:t>
              </a:r>
            </a:p>
            <a:p>
              <a:pPr algn="ctr" eaLnBrk="1" hangingPunct="1"/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Edificios: 15.000 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270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tángulo 231">
            <a:extLst>
              <a:ext uri="{FF2B5EF4-FFF2-40B4-BE49-F238E27FC236}">
                <a16:creationId xmlns:a16="http://schemas.microsoft.com/office/drawing/2014/main" id="{4DEAE722-C92F-486B-B6F8-BA8A0EBBDA71}"/>
              </a:ext>
            </a:extLst>
          </p:cNvPr>
          <p:cNvSpPr/>
          <p:nvPr/>
        </p:nvSpPr>
        <p:spPr>
          <a:xfrm>
            <a:off x="543334" y="398374"/>
            <a:ext cx="739343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Proyectos de innovación 24/25</a:t>
            </a:r>
          </a:p>
        </p:txBody>
      </p:sp>
      <p:cxnSp>
        <p:nvCxnSpPr>
          <p:cNvPr id="91" name="Straight Connector 9">
            <a:extLst>
              <a:ext uri="{FF2B5EF4-FFF2-40B4-BE49-F238E27FC236}">
                <a16:creationId xmlns:a16="http://schemas.microsoft.com/office/drawing/2014/main" id="{35E505CC-B5A5-4371-BCE5-EFD9950E2B5B}"/>
              </a:ext>
            </a:extLst>
          </p:cNvPr>
          <p:cNvCxnSpPr>
            <a:cxnSpLocks/>
          </p:cNvCxnSpPr>
          <p:nvPr/>
        </p:nvCxnSpPr>
        <p:spPr>
          <a:xfrm>
            <a:off x="1744695" y="2162718"/>
            <a:ext cx="37795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11">
            <a:extLst>
              <a:ext uri="{FF2B5EF4-FFF2-40B4-BE49-F238E27FC236}">
                <a16:creationId xmlns:a16="http://schemas.microsoft.com/office/drawing/2014/main" id="{1A6AA9E0-99F8-4E6A-A340-FE5D82DD4986}"/>
              </a:ext>
            </a:extLst>
          </p:cNvPr>
          <p:cNvCxnSpPr>
            <a:cxnSpLocks/>
          </p:cNvCxnSpPr>
          <p:nvPr/>
        </p:nvCxnSpPr>
        <p:spPr>
          <a:xfrm>
            <a:off x="2131790" y="1796337"/>
            <a:ext cx="0" cy="85634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12">
            <a:extLst>
              <a:ext uri="{FF2B5EF4-FFF2-40B4-BE49-F238E27FC236}">
                <a16:creationId xmlns:a16="http://schemas.microsoft.com/office/drawing/2014/main" id="{E2A045C0-5A45-42E1-896D-5B6166D17261}"/>
              </a:ext>
            </a:extLst>
          </p:cNvPr>
          <p:cNvSpPr txBox="1"/>
          <p:nvPr/>
        </p:nvSpPr>
        <p:spPr>
          <a:xfrm>
            <a:off x="2058836" y="1863716"/>
            <a:ext cx="3248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22 PROYECTOS CON EL MEC (MINISTERIO DE EDUCAIÓN, FP Y DEPORTES)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94" name="Group 79">
            <a:extLst>
              <a:ext uri="{FF2B5EF4-FFF2-40B4-BE49-F238E27FC236}">
                <a16:creationId xmlns:a16="http://schemas.microsoft.com/office/drawing/2014/main" id="{7439173A-9E9C-4950-9375-5501CA99675C}"/>
              </a:ext>
            </a:extLst>
          </p:cNvPr>
          <p:cNvGrpSpPr/>
          <p:nvPr/>
        </p:nvGrpSpPr>
        <p:grpSpPr>
          <a:xfrm>
            <a:off x="813219" y="1725119"/>
            <a:ext cx="959757" cy="1059539"/>
            <a:chOff x="217715" y="1742606"/>
            <a:chExt cx="959757" cy="1059539"/>
          </a:xfrm>
        </p:grpSpPr>
        <p:grpSp>
          <p:nvGrpSpPr>
            <p:cNvPr id="95" name="Group 7">
              <a:extLst>
                <a:ext uri="{FF2B5EF4-FFF2-40B4-BE49-F238E27FC236}">
                  <a16:creationId xmlns:a16="http://schemas.microsoft.com/office/drawing/2014/main" id="{429D67E0-FD3B-41DF-8981-F85ACD71E68E}"/>
                </a:ext>
              </a:extLst>
            </p:cNvPr>
            <p:cNvGrpSpPr/>
            <p:nvPr/>
          </p:nvGrpSpPr>
          <p:grpSpPr>
            <a:xfrm>
              <a:off x="217715" y="1742606"/>
              <a:ext cx="959757" cy="1059539"/>
              <a:chOff x="1435100" y="1770743"/>
              <a:chExt cx="959757" cy="1059539"/>
            </a:xfrm>
          </p:grpSpPr>
          <p:sp>
            <p:nvSpPr>
              <p:cNvPr id="97" name="Oval 6">
                <a:extLst>
                  <a:ext uri="{FF2B5EF4-FFF2-40B4-BE49-F238E27FC236}">
                    <a16:creationId xmlns:a16="http://schemas.microsoft.com/office/drawing/2014/main" id="{AB17161E-D6DD-48B0-B83F-843CF12AF0EE}"/>
                  </a:ext>
                </a:extLst>
              </p:cNvPr>
              <p:cNvSpPr/>
              <p:nvPr/>
            </p:nvSpPr>
            <p:spPr>
              <a:xfrm>
                <a:off x="1435100" y="1973939"/>
                <a:ext cx="856343" cy="856343"/>
              </a:xfrm>
              <a:prstGeom prst="ellipse">
                <a:avLst/>
              </a:prstGeom>
              <a:solidFill>
                <a:schemeClr val="tx1">
                  <a:alpha val="32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4">
                <a:extLst>
                  <a:ext uri="{FF2B5EF4-FFF2-40B4-BE49-F238E27FC236}">
                    <a16:creationId xmlns:a16="http://schemas.microsoft.com/office/drawing/2014/main" id="{4CB38FD1-05F0-4DAD-9F89-0BD4F991179A}"/>
                  </a:ext>
                </a:extLst>
              </p:cNvPr>
              <p:cNvSpPr/>
              <p:nvPr/>
            </p:nvSpPr>
            <p:spPr>
              <a:xfrm>
                <a:off x="1538514" y="1770743"/>
                <a:ext cx="856343" cy="85634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5">
                <a:extLst>
                  <a:ext uri="{FF2B5EF4-FFF2-40B4-BE49-F238E27FC236}">
                    <a16:creationId xmlns:a16="http://schemas.microsoft.com/office/drawing/2014/main" id="{788DFD35-2CDA-43E1-99C5-FAC5730A17F9}"/>
                  </a:ext>
                </a:extLst>
              </p:cNvPr>
              <p:cNvSpPr/>
              <p:nvPr/>
            </p:nvSpPr>
            <p:spPr>
              <a:xfrm>
                <a:off x="1681842" y="1914071"/>
                <a:ext cx="569685" cy="569685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6" name="TextBox 14">
              <a:extLst>
                <a:ext uri="{FF2B5EF4-FFF2-40B4-BE49-F238E27FC236}">
                  <a16:creationId xmlns:a16="http://schemas.microsoft.com/office/drawing/2014/main" id="{523A2F6B-EEC5-4C6F-9BD2-DAB4433E827A}"/>
                </a:ext>
              </a:extLst>
            </p:cNvPr>
            <p:cNvSpPr txBox="1"/>
            <p:nvPr/>
          </p:nvSpPr>
          <p:spPr>
            <a:xfrm>
              <a:off x="518890" y="1986110"/>
              <a:ext cx="507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22</a:t>
              </a: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D2F24694-E8AD-402E-8093-FFC247CF16A0}"/>
              </a:ext>
            </a:extLst>
          </p:cNvPr>
          <p:cNvGrpSpPr/>
          <p:nvPr/>
        </p:nvGrpSpPr>
        <p:grpSpPr>
          <a:xfrm>
            <a:off x="6302387" y="1341314"/>
            <a:ext cx="1831218" cy="2337946"/>
            <a:chOff x="7020142" y="1183117"/>
            <a:chExt cx="1831218" cy="2337946"/>
          </a:xfrm>
        </p:grpSpPr>
        <p:sp>
          <p:nvSpPr>
            <p:cNvPr id="130" name="Rectangle: Rounded Corners 23">
              <a:extLst>
                <a:ext uri="{FF2B5EF4-FFF2-40B4-BE49-F238E27FC236}">
                  <a16:creationId xmlns:a16="http://schemas.microsoft.com/office/drawing/2014/main" id="{F8314DC3-BB85-4580-9AC7-4E9165286842}"/>
                </a:ext>
              </a:extLst>
            </p:cNvPr>
            <p:cNvSpPr/>
            <p:nvPr/>
          </p:nvSpPr>
          <p:spPr>
            <a:xfrm>
              <a:off x="7043748" y="1394449"/>
              <a:ext cx="1280160" cy="212661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33CC"/>
                </a:gs>
                <a:gs pos="100000">
                  <a:srgbClr val="00CCFF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TextBox 24">
              <a:extLst>
                <a:ext uri="{FF2B5EF4-FFF2-40B4-BE49-F238E27FC236}">
                  <a16:creationId xmlns:a16="http://schemas.microsoft.com/office/drawing/2014/main" id="{EA936942-77E1-4A85-B2C0-9A061FEDED9C}"/>
                </a:ext>
              </a:extLst>
            </p:cNvPr>
            <p:cNvSpPr txBox="1"/>
            <p:nvPr/>
          </p:nvSpPr>
          <p:spPr>
            <a:xfrm>
              <a:off x="7020142" y="2720799"/>
              <a:ext cx="1280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swald" panose="02000503000000000000" pitchFamily="2" charset="0"/>
                </a:rPr>
                <a:t>25 </a:t>
              </a:r>
              <a:r>
                <a:rPr lang="en-U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swald" panose="02000503000000000000" pitchFamily="2" charset="0"/>
                </a:rPr>
                <a:t>proyectos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anose="02000503000000000000" pitchFamily="2" charset="0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swald" panose="02000503000000000000" pitchFamily="2" charset="0"/>
                </a:rPr>
                <a:t>(2 </a:t>
              </a:r>
              <a:r>
                <a:rPr lang="en-U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swald" panose="02000503000000000000" pitchFamily="2" charset="0"/>
                </a:rPr>
                <a:t>líderes</a:t>
              </a: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swald" panose="02000503000000000000" pitchFamily="2" charset="0"/>
                </a:rPr>
                <a:t>*)</a:t>
              </a:r>
            </a:p>
          </p:txBody>
        </p:sp>
        <p:grpSp>
          <p:nvGrpSpPr>
            <p:cNvPr id="133" name="Group 26">
              <a:extLst>
                <a:ext uri="{FF2B5EF4-FFF2-40B4-BE49-F238E27FC236}">
                  <a16:creationId xmlns:a16="http://schemas.microsoft.com/office/drawing/2014/main" id="{1E2CB98A-321E-47AB-8C9A-EAF92C8324FB}"/>
                </a:ext>
              </a:extLst>
            </p:cNvPr>
            <p:cNvGrpSpPr/>
            <p:nvPr/>
          </p:nvGrpSpPr>
          <p:grpSpPr>
            <a:xfrm>
              <a:off x="7034349" y="1183117"/>
              <a:ext cx="1817011" cy="2072864"/>
              <a:chOff x="937559" y="1466365"/>
              <a:chExt cx="1817011" cy="2072864"/>
            </a:xfrm>
          </p:grpSpPr>
          <p:sp>
            <p:nvSpPr>
              <p:cNvPr id="134" name="Rectangle: Rounded Corners 27">
                <a:extLst>
                  <a:ext uri="{FF2B5EF4-FFF2-40B4-BE49-F238E27FC236}">
                    <a16:creationId xmlns:a16="http://schemas.microsoft.com/office/drawing/2014/main" id="{2C773E21-3A80-49CF-93DB-B32DA19D9553}"/>
                  </a:ext>
                </a:extLst>
              </p:cNvPr>
              <p:cNvSpPr/>
              <p:nvPr/>
            </p:nvSpPr>
            <p:spPr>
              <a:xfrm rot="19784755">
                <a:off x="937559" y="1466365"/>
                <a:ext cx="1817011" cy="2072864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alpha val="32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35" name="Group 28">
                <a:extLst>
                  <a:ext uri="{FF2B5EF4-FFF2-40B4-BE49-F238E27FC236}">
                    <a16:creationId xmlns:a16="http://schemas.microsoft.com/office/drawing/2014/main" id="{655679A4-3BD6-4D83-8411-7E2329886CA8}"/>
                  </a:ext>
                </a:extLst>
              </p:cNvPr>
              <p:cNvGrpSpPr/>
              <p:nvPr/>
            </p:nvGrpSpPr>
            <p:grpSpPr>
              <a:xfrm>
                <a:off x="956603" y="1617784"/>
                <a:ext cx="1280160" cy="1280160"/>
                <a:chOff x="956603" y="1617784"/>
                <a:chExt cx="1280160" cy="1280160"/>
              </a:xfrm>
            </p:grpSpPr>
            <p:sp>
              <p:nvSpPr>
                <p:cNvPr id="136" name="Oval 29">
                  <a:extLst>
                    <a:ext uri="{FF2B5EF4-FFF2-40B4-BE49-F238E27FC236}">
                      <a16:creationId xmlns:a16="http://schemas.microsoft.com/office/drawing/2014/main" id="{E7C1F740-C028-436E-A274-AD625B0938EB}"/>
                    </a:ext>
                  </a:extLst>
                </p:cNvPr>
                <p:cNvSpPr/>
                <p:nvPr/>
              </p:nvSpPr>
              <p:spPr>
                <a:xfrm>
                  <a:off x="956603" y="1617784"/>
                  <a:ext cx="1280160" cy="1280160"/>
                </a:xfrm>
                <a:prstGeom prst="ellipse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  <a:scene3d>
                  <a:camera prst="orthographicFront"/>
                  <a:lightRig rig="twoPt" dir="t"/>
                </a:scene3d>
                <a:sp3d prstMaterial="powder">
                  <a:bevelT w="311150" h="4445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37" name="Graphic 30" descr="Cabeza con engranajes">
                  <a:extLst>
                    <a:ext uri="{FF2B5EF4-FFF2-40B4-BE49-F238E27FC236}">
                      <a16:creationId xmlns:a16="http://schemas.microsoft.com/office/drawing/2014/main" id="{DFD41845-E458-4ED5-B0AB-7BAFC83272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8452" y="2059633"/>
                  <a:ext cx="396461" cy="396461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39" name="Grupo 138">
            <a:extLst>
              <a:ext uri="{FF2B5EF4-FFF2-40B4-BE49-F238E27FC236}">
                <a16:creationId xmlns:a16="http://schemas.microsoft.com/office/drawing/2014/main" id="{08ECC125-C2C0-4CDF-8E48-BBA3DEDB6B63}"/>
              </a:ext>
            </a:extLst>
          </p:cNvPr>
          <p:cNvGrpSpPr/>
          <p:nvPr/>
        </p:nvGrpSpPr>
        <p:grpSpPr>
          <a:xfrm>
            <a:off x="8179788" y="1294610"/>
            <a:ext cx="1840783" cy="2325507"/>
            <a:chOff x="7029378" y="1195556"/>
            <a:chExt cx="1840783" cy="2325507"/>
          </a:xfrm>
        </p:grpSpPr>
        <p:sp>
          <p:nvSpPr>
            <p:cNvPr id="140" name="Rectangle: Rounded Corners 23">
              <a:extLst>
                <a:ext uri="{FF2B5EF4-FFF2-40B4-BE49-F238E27FC236}">
                  <a16:creationId xmlns:a16="http://schemas.microsoft.com/office/drawing/2014/main" id="{3C8A072B-9410-4263-BB15-6927063AE7B2}"/>
                </a:ext>
              </a:extLst>
            </p:cNvPr>
            <p:cNvSpPr/>
            <p:nvPr/>
          </p:nvSpPr>
          <p:spPr>
            <a:xfrm>
              <a:off x="7043748" y="1394449"/>
              <a:ext cx="1280160" cy="212661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33CC"/>
                </a:gs>
                <a:gs pos="100000">
                  <a:srgbClr val="00CCFF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TextBox 24">
              <a:extLst>
                <a:ext uri="{FF2B5EF4-FFF2-40B4-BE49-F238E27FC236}">
                  <a16:creationId xmlns:a16="http://schemas.microsoft.com/office/drawing/2014/main" id="{04EB3875-C744-426D-92C2-DCAB70CE72B5}"/>
                </a:ext>
              </a:extLst>
            </p:cNvPr>
            <p:cNvSpPr txBox="1"/>
            <p:nvPr/>
          </p:nvSpPr>
          <p:spPr>
            <a:xfrm>
              <a:off x="7029378" y="2877811"/>
              <a:ext cx="128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swald" panose="02000503000000000000" pitchFamily="2" charset="0"/>
                </a:rPr>
                <a:t>18 </a:t>
              </a:r>
              <a:r>
                <a:rPr lang="en-U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swald" panose="02000503000000000000" pitchFamily="2" charset="0"/>
                </a:rPr>
                <a:t>docentes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anose="02000503000000000000" pitchFamily="2" charset="0"/>
              </a:endParaRPr>
            </a:p>
          </p:txBody>
        </p:sp>
        <p:grpSp>
          <p:nvGrpSpPr>
            <p:cNvPr id="142" name="Group 26">
              <a:extLst>
                <a:ext uri="{FF2B5EF4-FFF2-40B4-BE49-F238E27FC236}">
                  <a16:creationId xmlns:a16="http://schemas.microsoft.com/office/drawing/2014/main" id="{9E5CA368-70A3-4F7B-AD57-607C9FF14700}"/>
                </a:ext>
              </a:extLst>
            </p:cNvPr>
            <p:cNvGrpSpPr/>
            <p:nvPr/>
          </p:nvGrpSpPr>
          <p:grpSpPr>
            <a:xfrm>
              <a:off x="7053150" y="1195556"/>
              <a:ext cx="1817011" cy="2072864"/>
              <a:chOff x="956360" y="1478804"/>
              <a:chExt cx="1817011" cy="2072864"/>
            </a:xfrm>
          </p:grpSpPr>
          <p:sp>
            <p:nvSpPr>
              <p:cNvPr id="143" name="Rectangle: Rounded Corners 27">
                <a:extLst>
                  <a:ext uri="{FF2B5EF4-FFF2-40B4-BE49-F238E27FC236}">
                    <a16:creationId xmlns:a16="http://schemas.microsoft.com/office/drawing/2014/main" id="{1A9B13F4-F690-4BB3-82CD-C3ABABBE2A46}"/>
                  </a:ext>
                </a:extLst>
              </p:cNvPr>
              <p:cNvSpPr/>
              <p:nvPr/>
            </p:nvSpPr>
            <p:spPr>
              <a:xfrm rot="19784755">
                <a:off x="956360" y="1478804"/>
                <a:ext cx="1817011" cy="2072864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alpha val="32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4" name="Group 28">
                <a:extLst>
                  <a:ext uri="{FF2B5EF4-FFF2-40B4-BE49-F238E27FC236}">
                    <a16:creationId xmlns:a16="http://schemas.microsoft.com/office/drawing/2014/main" id="{60D99663-E395-4157-B335-EE45BA8584AB}"/>
                  </a:ext>
                </a:extLst>
              </p:cNvPr>
              <p:cNvGrpSpPr/>
              <p:nvPr/>
            </p:nvGrpSpPr>
            <p:grpSpPr>
              <a:xfrm>
                <a:off x="956603" y="1617784"/>
                <a:ext cx="1280160" cy="1280160"/>
                <a:chOff x="956603" y="1617784"/>
                <a:chExt cx="1280160" cy="1280160"/>
              </a:xfrm>
            </p:grpSpPr>
            <p:sp>
              <p:nvSpPr>
                <p:cNvPr id="145" name="Oval 29">
                  <a:extLst>
                    <a:ext uri="{FF2B5EF4-FFF2-40B4-BE49-F238E27FC236}">
                      <a16:creationId xmlns:a16="http://schemas.microsoft.com/office/drawing/2014/main" id="{03AC8C06-FB1C-46AC-8F74-F9A3638F5516}"/>
                    </a:ext>
                  </a:extLst>
                </p:cNvPr>
                <p:cNvSpPr/>
                <p:nvPr/>
              </p:nvSpPr>
              <p:spPr>
                <a:xfrm>
                  <a:off x="956603" y="1617784"/>
                  <a:ext cx="1280160" cy="1280160"/>
                </a:xfrm>
                <a:prstGeom prst="ellipse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  <a:scene3d>
                  <a:camera prst="orthographicFront"/>
                  <a:lightRig rig="twoPt" dir="t"/>
                </a:scene3d>
                <a:sp3d prstMaterial="powder">
                  <a:bevelT w="311150" h="4445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46" name="Graphic 30" descr="Business Growth">
                  <a:extLst>
                    <a:ext uri="{FF2B5EF4-FFF2-40B4-BE49-F238E27FC236}">
                      <a16:creationId xmlns:a16="http://schemas.microsoft.com/office/drawing/2014/main" id="{8D63AFE0-738C-4D46-B523-F8FB5215CE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1398452" y="2059633"/>
                  <a:ext cx="396461" cy="396461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47" name="Grupo 146">
            <a:extLst>
              <a:ext uri="{FF2B5EF4-FFF2-40B4-BE49-F238E27FC236}">
                <a16:creationId xmlns:a16="http://schemas.microsoft.com/office/drawing/2014/main" id="{8DFEE9A3-8378-4A7E-8C87-F92320846E8F}"/>
              </a:ext>
            </a:extLst>
          </p:cNvPr>
          <p:cNvGrpSpPr/>
          <p:nvPr/>
        </p:nvGrpSpPr>
        <p:grpSpPr>
          <a:xfrm>
            <a:off x="6265442" y="3709860"/>
            <a:ext cx="1817011" cy="2326780"/>
            <a:chOff x="6983198" y="1194283"/>
            <a:chExt cx="1817011" cy="2326780"/>
          </a:xfrm>
        </p:grpSpPr>
        <p:sp>
          <p:nvSpPr>
            <p:cNvPr id="148" name="Rectangle: Rounded Corners 23">
              <a:extLst>
                <a:ext uri="{FF2B5EF4-FFF2-40B4-BE49-F238E27FC236}">
                  <a16:creationId xmlns:a16="http://schemas.microsoft.com/office/drawing/2014/main" id="{1128D3F3-5812-4B37-A684-8D56365ADE4F}"/>
                </a:ext>
              </a:extLst>
            </p:cNvPr>
            <p:cNvSpPr/>
            <p:nvPr/>
          </p:nvSpPr>
          <p:spPr>
            <a:xfrm>
              <a:off x="7043748" y="1394449"/>
              <a:ext cx="1280160" cy="212661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33CC"/>
                </a:gs>
                <a:gs pos="100000">
                  <a:srgbClr val="00CCFF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TextBox 24">
              <a:extLst>
                <a:ext uri="{FF2B5EF4-FFF2-40B4-BE49-F238E27FC236}">
                  <a16:creationId xmlns:a16="http://schemas.microsoft.com/office/drawing/2014/main" id="{07691BCF-05C1-4DF0-9073-BB4638E6B2BE}"/>
                </a:ext>
              </a:extLst>
            </p:cNvPr>
            <p:cNvSpPr txBox="1"/>
            <p:nvPr/>
          </p:nvSpPr>
          <p:spPr>
            <a:xfrm>
              <a:off x="7020142" y="2803923"/>
              <a:ext cx="1280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swald" panose="02000503000000000000" pitchFamily="2" charset="0"/>
                </a:rPr>
                <a:t>32 </a:t>
              </a:r>
              <a:r>
                <a:rPr lang="en-U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swald" panose="02000503000000000000" pitchFamily="2" charset="0"/>
                </a:rPr>
                <a:t>centros</a:t>
              </a: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swald" panose="02000503000000000000" pitchFamily="2" charset="0"/>
                </a:rPr>
                <a:t> FP</a:t>
              </a:r>
            </a:p>
          </p:txBody>
        </p:sp>
        <p:grpSp>
          <p:nvGrpSpPr>
            <p:cNvPr id="150" name="Group 26">
              <a:extLst>
                <a:ext uri="{FF2B5EF4-FFF2-40B4-BE49-F238E27FC236}">
                  <a16:creationId xmlns:a16="http://schemas.microsoft.com/office/drawing/2014/main" id="{790F0DF0-97E9-466A-93E0-8E685C709F79}"/>
                </a:ext>
              </a:extLst>
            </p:cNvPr>
            <p:cNvGrpSpPr/>
            <p:nvPr/>
          </p:nvGrpSpPr>
          <p:grpSpPr>
            <a:xfrm>
              <a:off x="6983198" y="1194283"/>
              <a:ext cx="1817011" cy="2072864"/>
              <a:chOff x="886408" y="1477531"/>
              <a:chExt cx="1817011" cy="2072864"/>
            </a:xfrm>
          </p:grpSpPr>
          <p:sp>
            <p:nvSpPr>
              <p:cNvPr id="151" name="Rectangle: Rounded Corners 27">
                <a:extLst>
                  <a:ext uri="{FF2B5EF4-FFF2-40B4-BE49-F238E27FC236}">
                    <a16:creationId xmlns:a16="http://schemas.microsoft.com/office/drawing/2014/main" id="{2B4B4617-0D94-4F1D-9375-6F51188712F8}"/>
                  </a:ext>
                </a:extLst>
              </p:cNvPr>
              <p:cNvSpPr/>
              <p:nvPr/>
            </p:nvSpPr>
            <p:spPr>
              <a:xfrm rot="19784755">
                <a:off x="886408" y="1477531"/>
                <a:ext cx="1817011" cy="2072864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alpha val="32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2" name="Group 28">
                <a:extLst>
                  <a:ext uri="{FF2B5EF4-FFF2-40B4-BE49-F238E27FC236}">
                    <a16:creationId xmlns:a16="http://schemas.microsoft.com/office/drawing/2014/main" id="{DAC06440-66C4-4365-B2E3-94D7C5AF9968}"/>
                  </a:ext>
                </a:extLst>
              </p:cNvPr>
              <p:cNvGrpSpPr/>
              <p:nvPr/>
            </p:nvGrpSpPr>
            <p:grpSpPr>
              <a:xfrm>
                <a:off x="956603" y="1617784"/>
                <a:ext cx="1280160" cy="1280160"/>
                <a:chOff x="956603" y="1617784"/>
                <a:chExt cx="1280160" cy="1280160"/>
              </a:xfrm>
            </p:grpSpPr>
            <p:sp>
              <p:nvSpPr>
                <p:cNvPr id="153" name="Oval 29">
                  <a:extLst>
                    <a:ext uri="{FF2B5EF4-FFF2-40B4-BE49-F238E27FC236}">
                      <a16:creationId xmlns:a16="http://schemas.microsoft.com/office/drawing/2014/main" id="{8D3D02CD-D9B3-413C-8BD3-A19DB5780CBA}"/>
                    </a:ext>
                  </a:extLst>
                </p:cNvPr>
                <p:cNvSpPr/>
                <p:nvPr/>
              </p:nvSpPr>
              <p:spPr>
                <a:xfrm>
                  <a:off x="956603" y="1617784"/>
                  <a:ext cx="1280160" cy="1280160"/>
                </a:xfrm>
                <a:prstGeom prst="ellipse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  <a:scene3d>
                  <a:camera prst="orthographicFront"/>
                  <a:lightRig rig="twoPt" dir="t"/>
                </a:scene3d>
                <a:sp3d prstMaterial="powder">
                  <a:bevelT w="311150" h="4445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54" name="Graphic 30" descr="Banco">
                  <a:extLst>
                    <a:ext uri="{FF2B5EF4-FFF2-40B4-BE49-F238E27FC236}">
                      <a16:creationId xmlns:a16="http://schemas.microsoft.com/office/drawing/2014/main" id="{0B7383CF-416D-41E3-8FAF-D3B82D8BE3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8452" y="2059633"/>
                  <a:ext cx="396461" cy="396461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55" name="Grupo 154">
            <a:extLst>
              <a:ext uri="{FF2B5EF4-FFF2-40B4-BE49-F238E27FC236}">
                <a16:creationId xmlns:a16="http://schemas.microsoft.com/office/drawing/2014/main" id="{ED0311C3-500F-4765-B41F-C63E4E212EE3}"/>
              </a:ext>
            </a:extLst>
          </p:cNvPr>
          <p:cNvGrpSpPr/>
          <p:nvPr/>
        </p:nvGrpSpPr>
        <p:grpSpPr>
          <a:xfrm>
            <a:off x="8179787" y="3651990"/>
            <a:ext cx="1840783" cy="2325507"/>
            <a:chOff x="7029378" y="1195556"/>
            <a:chExt cx="1840783" cy="2325507"/>
          </a:xfrm>
        </p:grpSpPr>
        <p:sp>
          <p:nvSpPr>
            <p:cNvPr id="156" name="Rectangle: Rounded Corners 23">
              <a:extLst>
                <a:ext uri="{FF2B5EF4-FFF2-40B4-BE49-F238E27FC236}">
                  <a16:creationId xmlns:a16="http://schemas.microsoft.com/office/drawing/2014/main" id="{500F0487-6C8B-444B-89DC-D9770A1B0DAC}"/>
                </a:ext>
              </a:extLst>
            </p:cNvPr>
            <p:cNvSpPr/>
            <p:nvPr/>
          </p:nvSpPr>
          <p:spPr>
            <a:xfrm>
              <a:off x="7043748" y="1394449"/>
              <a:ext cx="1280160" cy="212661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33CC"/>
                </a:gs>
                <a:gs pos="100000">
                  <a:srgbClr val="00CCFF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TextBox 24">
              <a:extLst>
                <a:ext uri="{FF2B5EF4-FFF2-40B4-BE49-F238E27FC236}">
                  <a16:creationId xmlns:a16="http://schemas.microsoft.com/office/drawing/2014/main" id="{B573DDF6-640B-4AA5-B406-B1F48721BD8C}"/>
                </a:ext>
              </a:extLst>
            </p:cNvPr>
            <p:cNvSpPr txBox="1"/>
            <p:nvPr/>
          </p:nvSpPr>
          <p:spPr>
            <a:xfrm>
              <a:off x="7029378" y="2923991"/>
              <a:ext cx="128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swald" panose="02000503000000000000" pitchFamily="2" charset="0"/>
                </a:rPr>
                <a:t>16 </a:t>
              </a:r>
              <a:r>
                <a:rPr lang="en-U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swald" panose="02000503000000000000" pitchFamily="2" charset="0"/>
                </a:rPr>
                <a:t>empresas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anose="02000503000000000000" pitchFamily="2" charset="0"/>
              </a:endParaRPr>
            </a:p>
          </p:txBody>
        </p:sp>
        <p:grpSp>
          <p:nvGrpSpPr>
            <p:cNvPr id="158" name="Group 26">
              <a:extLst>
                <a:ext uri="{FF2B5EF4-FFF2-40B4-BE49-F238E27FC236}">
                  <a16:creationId xmlns:a16="http://schemas.microsoft.com/office/drawing/2014/main" id="{4DE59B35-8ED7-4C75-B8FC-F5750C924F60}"/>
                </a:ext>
              </a:extLst>
            </p:cNvPr>
            <p:cNvGrpSpPr/>
            <p:nvPr/>
          </p:nvGrpSpPr>
          <p:grpSpPr>
            <a:xfrm>
              <a:off x="7053150" y="1195556"/>
              <a:ext cx="1817011" cy="2072864"/>
              <a:chOff x="956360" y="1478804"/>
              <a:chExt cx="1817011" cy="2072864"/>
            </a:xfrm>
          </p:grpSpPr>
          <p:sp>
            <p:nvSpPr>
              <p:cNvPr id="159" name="Rectangle: Rounded Corners 27">
                <a:extLst>
                  <a:ext uri="{FF2B5EF4-FFF2-40B4-BE49-F238E27FC236}">
                    <a16:creationId xmlns:a16="http://schemas.microsoft.com/office/drawing/2014/main" id="{1C370714-FB64-4C74-BD79-13C930334901}"/>
                  </a:ext>
                </a:extLst>
              </p:cNvPr>
              <p:cNvSpPr/>
              <p:nvPr/>
            </p:nvSpPr>
            <p:spPr>
              <a:xfrm rot="19784755">
                <a:off x="956360" y="1478804"/>
                <a:ext cx="1817011" cy="2072864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alpha val="32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0" name="Group 28">
                <a:extLst>
                  <a:ext uri="{FF2B5EF4-FFF2-40B4-BE49-F238E27FC236}">
                    <a16:creationId xmlns:a16="http://schemas.microsoft.com/office/drawing/2014/main" id="{18F5E0FB-DB94-41E2-AB63-A164C762CB20}"/>
                  </a:ext>
                </a:extLst>
              </p:cNvPr>
              <p:cNvGrpSpPr/>
              <p:nvPr/>
            </p:nvGrpSpPr>
            <p:grpSpPr>
              <a:xfrm>
                <a:off x="956603" y="1617784"/>
                <a:ext cx="1280160" cy="1280160"/>
                <a:chOff x="956603" y="1617784"/>
                <a:chExt cx="1280160" cy="1280160"/>
              </a:xfrm>
            </p:grpSpPr>
            <p:sp>
              <p:nvSpPr>
                <p:cNvPr id="161" name="Oval 29">
                  <a:extLst>
                    <a:ext uri="{FF2B5EF4-FFF2-40B4-BE49-F238E27FC236}">
                      <a16:creationId xmlns:a16="http://schemas.microsoft.com/office/drawing/2014/main" id="{8D4E4292-B70A-41C4-A5B4-9EEAD5023837}"/>
                    </a:ext>
                  </a:extLst>
                </p:cNvPr>
                <p:cNvSpPr/>
                <p:nvPr/>
              </p:nvSpPr>
              <p:spPr>
                <a:xfrm>
                  <a:off x="956603" y="1617784"/>
                  <a:ext cx="1280160" cy="1280160"/>
                </a:xfrm>
                <a:prstGeom prst="ellipse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  <a:scene3d>
                  <a:camera prst="orthographicFront"/>
                  <a:lightRig rig="twoPt" dir="t"/>
                </a:scene3d>
                <a:sp3d prstMaterial="powder">
                  <a:bevelT w="311150" h="4445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62" name="Graphic 30" descr="Fábrica">
                  <a:extLst>
                    <a:ext uri="{FF2B5EF4-FFF2-40B4-BE49-F238E27FC236}">
                      <a16:creationId xmlns:a16="http://schemas.microsoft.com/office/drawing/2014/main" id="{BCA81ED3-B31D-4286-BF8B-52D37A2DFC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8452" y="2059633"/>
                  <a:ext cx="396461" cy="396461"/>
                </a:xfrm>
                <a:prstGeom prst="rect">
                  <a:avLst/>
                </a:prstGeom>
              </p:spPr>
            </p:pic>
          </p:grpSp>
        </p:grpSp>
      </p:grpSp>
      <p:cxnSp>
        <p:nvCxnSpPr>
          <p:cNvPr id="71" name="Straight Connector 9">
            <a:extLst>
              <a:ext uri="{FF2B5EF4-FFF2-40B4-BE49-F238E27FC236}">
                <a16:creationId xmlns:a16="http://schemas.microsoft.com/office/drawing/2014/main" id="{CC55CFB1-5CFA-42C0-BDDA-3F6202A57F49}"/>
              </a:ext>
            </a:extLst>
          </p:cNvPr>
          <p:cNvCxnSpPr>
            <a:cxnSpLocks/>
          </p:cNvCxnSpPr>
          <p:nvPr/>
        </p:nvCxnSpPr>
        <p:spPr>
          <a:xfrm>
            <a:off x="1744695" y="3521259"/>
            <a:ext cx="37795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11">
            <a:extLst>
              <a:ext uri="{FF2B5EF4-FFF2-40B4-BE49-F238E27FC236}">
                <a16:creationId xmlns:a16="http://schemas.microsoft.com/office/drawing/2014/main" id="{B2FBDA0C-A697-45BB-A809-AE448CE49C6C}"/>
              </a:ext>
            </a:extLst>
          </p:cNvPr>
          <p:cNvCxnSpPr>
            <a:cxnSpLocks/>
          </p:cNvCxnSpPr>
          <p:nvPr/>
        </p:nvCxnSpPr>
        <p:spPr>
          <a:xfrm>
            <a:off x="2131790" y="3154878"/>
            <a:ext cx="0" cy="85634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12">
            <a:extLst>
              <a:ext uri="{FF2B5EF4-FFF2-40B4-BE49-F238E27FC236}">
                <a16:creationId xmlns:a16="http://schemas.microsoft.com/office/drawing/2014/main" id="{C0765EDE-28D2-4333-9F26-2D45B278ACC2}"/>
              </a:ext>
            </a:extLst>
          </p:cNvPr>
          <p:cNvSpPr txBox="1"/>
          <p:nvPr/>
        </p:nvSpPr>
        <p:spPr>
          <a:xfrm>
            <a:off x="2058836" y="3285519"/>
            <a:ext cx="3248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F47F0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PROYECTOS EUROPEOS</a:t>
            </a:r>
          </a:p>
          <a:p>
            <a:pPr algn="ctr"/>
            <a:r>
              <a:rPr lang="es-ES" sz="1600" b="1" dirty="0">
                <a:solidFill>
                  <a:srgbClr val="F47F0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ERASMUS</a:t>
            </a:r>
            <a:endParaRPr lang="en-US" sz="1600" b="1" dirty="0">
              <a:solidFill>
                <a:srgbClr val="F47F0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74" name="Group 79">
            <a:extLst>
              <a:ext uri="{FF2B5EF4-FFF2-40B4-BE49-F238E27FC236}">
                <a16:creationId xmlns:a16="http://schemas.microsoft.com/office/drawing/2014/main" id="{44910B36-7F52-40F6-8CE1-1EC1F7650FAA}"/>
              </a:ext>
            </a:extLst>
          </p:cNvPr>
          <p:cNvGrpSpPr/>
          <p:nvPr/>
        </p:nvGrpSpPr>
        <p:grpSpPr>
          <a:xfrm>
            <a:off x="813219" y="3083660"/>
            <a:ext cx="959757" cy="1059539"/>
            <a:chOff x="217715" y="1742606"/>
            <a:chExt cx="959757" cy="1059539"/>
          </a:xfrm>
        </p:grpSpPr>
        <p:grpSp>
          <p:nvGrpSpPr>
            <p:cNvPr id="75" name="Group 7">
              <a:extLst>
                <a:ext uri="{FF2B5EF4-FFF2-40B4-BE49-F238E27FC236}">
                  <a16:creationId xmlns:a16="http://schemas.microsoft.com/office/drawing/2014/main" id="{E2505A50-C161-4E18-8E2E-85DFEFA47A7C}"/>
                </a:ext>
              </a:extLst>
            </p:cNvPr>
            <p:cNvGrpSpPr/>
            <p:nvPr/>
          </p:nvGrpSpPr>
          <p:grpSpPr>
            <a:xfrm>
              <a:off x="217715" y="1742606"/>
              <a:ext cx="959757" cy="1059539"/>
              <a:chOff x="1435100" y="1770743"/>
              <a:chExt cx="959757" cy="1059539"/>
            </a:xfrm>
          </p:grpSpPr>
          <p:sp>
            <p:nvSpPr>
              <p:cNvPr id="77" name="Oval 6">
                <a:extLst>
                  <a:ext uri="{FF2B5EF4-FFF2-40B4-BE49-F238E27FC236}">
                    <a16:creationId xmlns:a16="http://schemas.microsoft.com/office/drawing/2014/main" id="{70C1BEAD-7C37-41AD-94AA-EC0D6674D218}"/>
                  </a:ext>
                </a:extLst>
              </p:cNvPr>
              <p:cNvSpPr/>
              <p:nvPr/>
            </p:nvSpPr>
            <p:spPr>
              <a:xfrm>
                <a:off x="1435100" y="1973939"/>
                <a:ext cx="856343" cy="856343"/>
              </a:xfrm>
              <a:prstGeom prst="ellipse">
                <a:avLst/>
              </a:prstGeom>
              <a:solidFill>
                <a:schemeClr val="tx1">
                  <a:alpha val="32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4">
                <a:extLst>
                  <a:ext uri="{FF2B5EF4-FFF2-40B4-BE49-F238E27FC236}">
                    <a16:creationId xmlns:a16="http://schemas.microsoft.com/office/drawing/2014/main" id="{C31333CC-1493-4ED2-85E0-04C9638EDE68}"/>
                  </a:ext>
                </a:extLst>
              </p:cNvPr>
              <p:cNvSpPr/>
              <p:nvPr/>
            </p:nvSpPr>
            <p:spPr>
              <a:xfrm>
                <a:off x="1538514" y="1770743"/>
                <a:ext cx="856343" cy="85634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5">
                <a:extLst>
                  <a:ext uri="{FF2B5EF4-FFF2-40B4-BE49-F238E27FC236}">
                    <a16:creationId xmlns:a16="http://schemas.microsoft.com/office/drawing/2014/main" id="{77B3C825-C42B-45CF-A35A-BE9F2D70C6AC}"/>
                  </a:ext>
                </a:extLst>
              </p:cNvPr>
              <p:cNvSpPr/>
              <p:nvPr/>
            </p:nvSpPr>
            <p:spPr>
              <a:xfrm>
                <a:off x="1672010" y="1914071"/>
                <a:ext cx="569685" cy="56968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6" name="TextBox 14">
              <a:extLst>
                <a:ext uri="{FF2B5EF4-FFF2-40B4-BE49-F238E27FC236}">
                  <a16:creationId xmlns:a16="http://schemas.microsoft.com/office/drawing/2014/main" id="{1E228F45-13A7-42BD-9B68-704D6976C3F1}"/>
                </a:ext>
              </a:extLst>
            </p:cNvPr>
            <p:cNvSpPr txBox="1"/>
            <p:nvPr/>
          </p:nvSpPr>
          <p:spPr>
            <a:xfrm>
              <a:off x="597546" y="1986110"/>
              <a:ext cx="507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</p:grpSp>
      <p:cxnSp>
        <p:nvCxnSpPr>
          <p:cNvPr id="80" name="Straight Connector 9">
            <a:extLst>
              <a:ext uri="{FF2B5EF4-FFF2-40B4-BE49-F238E27FC236}">
                <a16:creationId xmlns:a16="http://schemas.microsoft.com/office/drawing/2014/main" id="{716C0D37-E158-4A62-8E9F-B8A2E5DB0061}"/>
              </a:ext>
            </a:extLst>
          </p:cNvPr>
          <p:cNvCxnSpPr>
            <a:cxnSpLocks/>
          </p:cNvCxnSpPr>
          <p:nvPr/>
        </p:nvCxnSpPr>
        <p:spPr>
          <a:xfrm>
            <a:off x="1749079" y="4877427"/>
            <a:ext cx="37795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11">
            <a:extLst>
              <a:ext uri="{FF2B5EF4-FFF2-40B4-BE49-F238E27FC236}">
                <a16:creationId xmlns:a16="http://schemas.microsoft.com/office/drawing/2014/main" id="{8A10E9F1-713C-42DF-BC33-40CE56053821}"/>
              </a:ext>
            </a:extLst>
          </p:cNvPr>
          <p:cNvCxnSpPr>
            <a:cxnSpLocks/>
          </p:cNvCxnSpPr>
          <p:nvPr/>
        </p:nvCxnSpPr>
        <p:spPr>
          <a:xfrm>
            <a:off x="2136174" y="4511046"/>
            <a:ext cx="0" cy="85634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12">
            <a:extLst>
              <a:ext uri="{FF2B5EF4-FFF2-40B4-BE49-F238E27FC236}">
                <a16:creationId xmlns:a16="http://schemas.microsoft.com/office/drawing/2014/main" id="{0B40AC15-D902-4553-BDE0-257BBB831745}"/>
              </a:ext>
            </a:extLst>
          </p:cNvPr>
          <p:cNvSpPr txBox="1"/>
          <p:nvPr/>
        </p:nvSpPr>
        <p:spPr>
          <a:xfrm>
            <a:off x="2159781" y="4360166"/>
            <a:ext cx="34449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PROYECTO CON TKNIKA </a:t>
            </a:r>
          </a:p>
          <a:p>
            <a:pPr algn="ctr"/>
            <a:r>
              <a:rPr lang="es-ES" sz="1200" b="1" dirty="0">
                <a:solidFill>
                  <a:srgbClr val="004A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(CENTRO DE INVESTIGACIÓN E INNOVACIÓN APLICADA IMPULSADO POR LA VICECONSEJERÍA DE FP DEL DEPARTAMENTO DE EDUCACIÓN DEL GOBIERNO VASCO) </a:t>
            </a:r>
            <a:endParaRPr lang="en-US" sz="1200" b="1" dirty="0">
              <a:solidFill>
                <a:srgbClr val="004AD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83" name="Group 79">
            <a:extLst>
              <a:ext uri="{FF2B5EF4-FFF2-40B4-BE49-F238E27FC236}">
                <a16:creationId xmlns:a16="http://schemas.microsoft.com/office/drawing/2014/main" id="{BF3B5E1C-536B-468E-A627-2B08DAB33F95}"/>
              </a:ext>
            </a:extLst>
          </p:cNvPr>
          <p:cNvGrpSpPr/>
          <p:nvPr/>
        </p:nvGrpSpPr>
        <p:grpSpPr>
          <a:xfrm>
            <a:off x="817603" y="4439828"/>
            <a:ext cx="959757" cy="1059539"/>
            <a:chOff x="217715" y="1742606"/>
            <a:chExt cx="959757" cy="1059539"/>
          </a:xfrm>
        </p:grpSpPr>
        <p:grpSp>
          <p:nvGrpSpPr>
            <p:cNvPr id="84" name="Group 7">
              <a:extLst>
                <a:ext uri="{FF2B5EF4-FFF2-40B4-BE49-F238E27FC236}">
                  <a16:creationId xmlns:a16="http://schemas.microsoft.com/office/drawing/2014/main" id="{E8CC9A73-ED41-41B0-9807-163FD75C2465}"/>
                </a:ext>
              </a:extLst>
            </p:cNvPr>
            <p:cNvGrpSpPr/>
            <p:nvPr/>
          </p:nvGrpSpPr>
          <p:grpSpPr>
            <a:xfrm>
              <a:off x="217715" y="1742606"/>
              <a:ext cx="959757" cy="1059539"/>
              <a:chOff x="1435100" y="1770743"/>
              <a:chExt cx="959757" cy="1059539"/>
            </a:xfrm>
          </p:grpSpPr>
          <p:sp>
            <p:nvSpPr>
              <p:cNvPr id="86" name="Oval 6">
                <a:extLst>
                  <a:ext uri="{FF2B5EF4-FFF2-40B4-BE49-F238E27FC236}">
                    <a16:creationId xmlns:a16="http://schemas.microsoft.com/office/drawing/2014/main" id="{0E075456-5E02-425C-B67B-F9E5A007B095}"/>
                  </a:ext>
                </a:extLst>
              </p:cNvPr>
              <p:cNvSpPr/>
              <p:nvPr/>
            </p:nvSpPr>
            <p:spPr>
              <a:xfrm>
                <a:off x="1435100" y="1973939"/>
                <a:ext cx="856343" cy="856343"/>
              </a:xfrm>
              <a:prstGeom prst="ellipse">
                <a:avLst/>
              </a:prstGeom>
              <a:solidFill>
                <a:schemeClr val="tx1">
                  <a:alpha val="32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4">
                <a:extLst>
                  <a:ext uri="{FF2B5EF4-FFF2-40B4-BE49-F238E27FC236}">
                    <a16:creationId xmlns:a16="http://schemas.microsoft.com/office/drawing/2014/main" id="{10644DB8-752B-484D-AFD0-D116F88F08AA}"/>
                  </a:ext>
                </a:extLst>
              </p:cNvPr>
              <p:cNvSpPr/>
              <p:nvPr/>
            </p:nvSpPr>
            <p:spPr>
              <a:xfrm>
                <a:off x="1538514" y="1770743"/>
                <a:ext cx="856343" cy="85634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5">
                <a:extLst>
                  <a:ext uri="{FF2B5EF4-FFF2-40B4-BE49-F238E27FC236}">
                    <a16:creationId xmlns:a16="http://schemas.microsoft.com/office/drawing/2014/main" id="{D8AF849B-AE06-4234-8C8F-5D6D13D60095}"/>
                  </a:ext>
                </a:extLst>
              </p:cNvPr>
              <p:cNvSpPr/>
              <p:nvPr/>
            </p:nvSpPr>
            <p:spPr>
              <a:xfrm>
                <a:off x="1672010" y="1914071"/>
                <a:ext cx="569685" cy="569685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5" name="TextBox 14">
              <a:extLst>
                <a:ext uri="{FF2B5EF4-FFF2-40B4-BE49-F238E27FC236}">
                  <a16:creationId xmlns:a16="http://schemas.microsoft.com/office/drawing/2014/main" id="{A2556B40-BAE7-4E52-924C-78611BD894E0}"/>
                </a:ext>
              </a:extLst>
            </p:cNvPr>
            <p:cNvSpPr txBox="1"/>
            <p:nvPr/>
          </p:nvSpPr>
          <p:spPr>
            <a:xfrm>
              <a:off x="597546" y="1986110"/>
              <a:ext cx="507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770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/>
      <p:bldP spid="93" grpId="0"/>
      <p:bldP spid="73" grpId="0"/>
      <p:bldP spid="8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tángulo 231">
            <a:extLst>
              <a:ext uri="{FF2B5EF4-FFF2-40B4-BE49-F238E27FC236}">
                <a16:creationId xmlns:a16="http://schemas.microsoft.com/office/drawing/2014/main" id="{4DEAE722-C92F-486B-B6F8-BA8A0EBBDA71}"/>
              </a:ext>
            </a:extLst>
          </p:cNvPr>
          <p:cNvSpPr/>
          <p:nvPr/>
        </p:nvSpPr>
        <p:spPr>
          <a:xfrm>
            <a:off x="466173" y="360129"/>
            <a:ext cx="73515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International </a:t>
            </a:r>
            <a:r>
              <a:rPr lang="es-E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Mobility</a:t>
            </a:r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s-E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Projects</a:t>
            </a:r>
            <a:endParaRPr lang="es-E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35" name="14 Imagen" descr="C:\Users\Carmen\Pictures\eu_flag_co_funded_pos_[rgb]_right.jpg">
            <a:extLst>
              <a:ext uri="{FF2B5EF4-FFF2-40B4-BE49-F238E27FC236}">
                <a16:creationId xmlns:a16="http://schemas.microsoft.com/office/drawing/2014/main" id="{88D029C5-604D-4A85-B2B4-307B64EA9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79" y="1190487"/>
            <a:ext cx="2049871" cy="53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7866088-9BE8-4F64-8E5E-A40D8E330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532" y="904053"/>
            <a:ext cx="6038850" cy="6038850"/>
          </a:xfrm>
          <a:prstGeom prst="rect">
            <a:avLst/>
          </a:prstGeom>
        </p:spPr>
      </p:pic>
      <p:cxnSp>
        <p:nvCxnSpPr>
          <p:cNvPr id="8" name="Conector: angular 7">
            <a:extLst>
              <a:ext uri="{FF2B5EF4-FFF2-40B4-BE49-F238E27FC236}">
                <a16:creationId xmlns:a16="http://schemas.microsoft.com/office/drawing/2014/main" id="{326DF3BB-62BB-4FC2-9CAB-EBED1965229B}"/>
              </a:ext>
            </a:extLst>
          </p:cNvPr>
          <p:cNvCxnSpPr/>
          <p:nvPr/>
        </p:nvCxnSpPr>
        <p:spPr>
          <a:xfrm flipV="1">
            <a:off x="8067675" y="1868526"/>
            <a:ext cx="1038225" cy="485775"/>
          </a:xfrm>
          <a:prstGeom prst="bentConnector3">
            <a:avLst>
              <a:gd name="adj1" fmla="val -45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54F36D8-9A72-40E7-B376-63BBA809D625}"/>
              </a:ext>
            </a:extLst>
          </p:cNvPr>
          <p:cNvSpPr txBox="1"/>
          <p:nvPr/>
        </p:nvSpPr>
        <p:spPr>
          <a:xfrm>
            <a:off x="9089293" y="1637693"/>
            <a:ext cx="179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47F0A"/>
                </a:solidFill>
              </a:rPr>
              <a:t>FINLANDIA</a:t>
            </a:r>
            <a:endParaRPr lang="es-ES" dirty="0">
              <a:solidFill>
                <a:srgbClr val="F47F0A"/>
              </a:solidFill>
            </a:endParaRPr>
          </a:p>
        </p:txBody>
      </p:sp>
      <p:cxnSp>
        <p:nvCxnSpPr>
          <p:cNvPr id="237" name="Conector: angular 236">
            <a:extLst>
              <a:ext uri="{FF2B5EF4-FFF2-40B4-BE49-F238E27FC236}">
                <a16:creationId xmlns:a16="http://schemas.microsoft.com/office/drawing/2014/main" id="{A7D499B7-E788-4B11-8ADF-D67D25C24457}"/>
              </a:ext>
            </a:extLst>
          </p:cNvPr>
          <p:cNvCxnSpPr/>
          <p:nvPr/>
        </p:nvCxnSpPr>
        <p:spPr>
          <a:xfrm flipV="1">
            <a:off x="7263563" y="2564523"/>
            <a:ext cx="1038225" cy="485775"/>
          </a:xfrm>
          <a:prstGeom prst="bentConnector3">
            <a:avLst>
              <a:gd name="adj1" fmla="val -45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8" name="CuadroTexto 237">
            <a:extLst>
              <a:ext uri="{FF2B5EF4-FFF2-40B4-BE49-F238E27FC236}">
                <a16:creationId xmlns:a16="http://schemas.microsoft.com/office/drawing/2014/main" id="{BF1C7E70-BB6B-44D2-9889-3F0F9E4985BA}"/>
              </a:ext>
            </a:extLst>
          </p:cNvPr>
          <p:cNvSpPr txBox="1"/>
          <p:nvPr/>
        </p:nvSpPr>
        <p:spPr>
          <a:xfrm>
            <a:off x="8285181" y="2333690"/>
            <a:ext cx="179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47F0A"/>
                </a:solidFill>
              </a:rPr>
              <a:t>SUECIA</a:t>
            </a:r>
            <a:endParaRPr lang="es-ES" dirty="0">
              <a:solidFill>
                <a:srgbClr val="F47F0A"/>
              </a:solidFill>
            </a:endParaRPr>
          </a:p>
        </p:txBody>
      </p:sp>
      <p:cxnSp>
        <p:nvCxnSpPr>
          <p:cNvPr id="239" name="Conector: angular 238">
            <a:extLst>
              <a:ext uri="{FF2B5EF4-FFF2-40B4-BE49-F238E27FC236}">
                <a16:creationId xmlns:a16="http://schemas.microsoft.com/office/drawing/2014/main" id="{98CDFC8C-C9E2-42C8-B130-1540393294E8}"/>
              </a:ext>
            </a:extLst>
          </p:cNvPr>
          <p:cNvCxnSpPr>
            <a:cxnSpLocks/>
          </p:cNvCxnSpPr>
          <p:nvPr/>
        </p:nvCxnSpPr>
        <p:spPr>
          <a:xfrm>
            <a:off x="6915901" y="3332188"/>
            <a:ext cx="1739144" cy="286926"/>
          </a:xfrm>
          <a:prstGeom prst="bentConnector3">
            <a:avLst>
              <a:gd name="adj1" fmla="val -935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0" name="CuadroTexto 239">
            <a:extLst>
              <a:ext uri="{FF2B5EF4-FFF2-40B4-BE49-F238E27FC236}">
                <a16:creationId xmlns:a16="http://schemas.microsoft.com/office/drawing/2014/main" id="{93C4DAEE-D2D0-4E86-8FD3-E13E0728D4C2}"/>
              </a:ext>
            </a:extLst>
          </p:cNvPr>
          <p:cNvSpPr txBox="1"/>
          <p:nvPr/>
        </p:nvSpPr>
        <p:spPr>
          <a:xfrm>
            <a:off x="8655044" y="3364171"/>
            <a:ext cx="1974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47F0A"/>
                </a:solidFill>
              </a:rPr>
              <a:t>DINAMARCA</a:t>
            </a:r>
            <a:endParaRPr lang="es-ES" dirty="0">
              <a:solidFill>
                <a:srgbClr val="F47F0A"/>
              </a:solidFill>
            </a:endParaRPr>
          </a:p>
        </p:txBody>
      </p:sp>
      <p:cxnSp>
        <p:nvCxnSpPr>
          <p:cNvPr id="241" name="Conector: angular 240">
            <a:extLst>
              <a:ext uri="{FF2B5EF4-FFF2-40B4-BE49-F238E27FC236}">
                <a16:creationId xmlns:a16="http://schemas.microsoft.com/office/drawing/2014/main" id="{7B555E9D-27D5-4A24-A3C8-7343B98A4D49}"/>
              </a:ext>
            </a:extLst>
          </p:cNvPr>
          <p:cNvCxnSpPr>
            <a:cxnSpLocks/>
          </p:cNvCxnSpPr>
          <p:nvPr/>
        </p:nvCxnSpPr>
        <p:spPr>
          <a:xfrm>
            <a:off x="6988132" y="4084983"/>
            <a:ext cx="1671945" cy="193963"/>
          </a:xfrm>
          <a:prstGeom prst="bentConnector3">
            <a:avLst>
              <a:gd name="adj1" fmla="val 1386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2" name="CuadroTexto 241">
            <a:extLst>
              <a:ext uri="{FF2B5EF4-FFF2-40B4-BE49-F238E27FC236}">
                <a16:creationId xmlns:a16="http://schemas.microsoft.com/office/drawing/2014/main" id="{9987F6A4-9578-4E2A-8B4D-1ECCE4779019}"/>
              </a:ext>
            </a:extLst>
          </p:cNvPr>
          <p:cNvSpPr txBox="1"/>
          <p:nvPr/>
        </p:nvSpPr>
        <p:spPr>
          <a:xfrm>
            <a:off x="8682887" y="4059803"/>
            <a:ext cx="2537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47F0A"/>
                </a:solidFill>
              </a:rPr>
              <a:t>REPÚBLICA CHECA</a:t>
            </a:r>
            <a:endParaRPr lang="es-ES" dirty="0">
              <a:solidFill>
                <a:srgbClr val="F47F0A"/>
              </a:solidFill>
            </a:endParaRPr>
          </a:p>
        </p:txBody>
      </p:sp>
      <p:cxnSp>
        <p:nvCxnSpPr>
          <p:cNvPr id="243" name="Conector: angular 242">
            <a:extLst>
              <a:ext uri="{FF2B5EF4-FFF2-40B4-BE49-F238E27FC236}">
                <a16:creationId xmlns:a16="http://schemas.microsoft.com/office/drawing/2014/main" id="{54ADE41E-F726-4741-A442-CF541CAFA077}"/>
              </a:ext>
            </a:extLst>
          </p:cNvPr>
          <p:cNvCxnSpPr>
            <a:cxnSpLocks/>
          </p:cNvCxnSpPr>
          <p:nvPr/>
        </p:nvCxnSpPr>
        <p:spPr>
          <a:xfrm>
            <a:off x="7263563" y="5206287"/>
            <a:ext cx="2959913" cy="310203"/>
          </a:xfrm>
          <a:prstGeom prst="bentConnector3">
            <a:avLst>
              <a:gd name="adj1" fmla="val -523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4" name="CuadroTexto 243">
            <a:extLst>
              <a:ext uri="{FF2B5EF4-FFF2-40B4-BE49-F238E27FC236}">
                <a16:creationId xmlns:a16="http://schemas.microsoft.com/office/drawing/2014/main" id="{BF8E2FFF-4DEF-4462-B971-9B2BF0D121D6}"/>
              </a:ext>
            </a:extLst>
          </p:cNvPr>
          <p:cNvSpPr txBox="1"/>
          <p:nvPr/>
        </p:nvSpPr>
        <p:spPr>
          <a:xfrm>
            <a:off x="10231680" y="5261547"/>
            <a:ext cx="1974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47F0A"/>
                </a:solidFill>
              </a:rPr>
              <a:t>ITALIA</a:t>
            </a:r>
            <a:endParaRPr lang="es-ES" dirty="0">
              <a:solidFill>
                <a:srgbClr val="F47F0A"/>
              </a:solidFill>
            </a:endParaRP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06D85B6C-D262-45E8-8FB3-CAAB8A428272}"/>
              </a:ext>
            </a:extLst>
          </p:cNvPr>
          <p:cNvGrpSpPr/>
          <p:nvPr/>
        </p:nvGrpSpPr>
        <p:grpSpPr>
          <a:xfrm>
            <a:off x="564059" y="1910840"/>
            <a:ext cx="1359743" cy="500739"/>
            <a:chOff x="689967" y="2666595"/>
            <a:chExt cx="1996083" cy="735077"/>
          </a:xfrm>
        </p:grpSpPr>
        <p:sp>
          <p:nvSpPr>
            <p:cNvPr id="249" name="Rectangle: Top Corners Rounded 23">
              <a:extLst>
                <a:ext uri="{FF2B5EF4-FFF2-40B4-BE49-F238E27FC236}">
                  <a16:creationId xmlns:a16="http://schemas.microsoft.com/office/drawing/2014/main" id="{2F304F2B-2889-47B7-973C-8857F3552597}"/>
                </a:ext>
              </a:extLst>
            </p:cNvPr>
            <p:cNvSpPr/>
            <p:nvPr/>
          </p:nvSpPr>
          <p:spPr>
            <a:xfrm rot="16200000">
              <a:off x="1320470" y="2036092"/>
              <a:ext cx="735077" cy="1996083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D94743"/>
                </a:gs>
                <a:gs pos="91000">
                  <a:srgbClr val="C02E29"/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TextBox 61">
              <a:extLst>
                <a:ext uri="{FF2B5EF4-FFF2-40B4-BE49-F238E27FC236}">
                  <a16:creationId xmlns:a16="http://schemas.microsoft.com/office/drawing/2014/main" id="{F4A1B0A8-9544-4970-B076-70B796D7981B}"/>
                </a:ext>
              </a:extLst>
            </p:cNvPr>
            <p:cNvSpPr txBox="1"/>
            <p:nvPr/>
          </p:nvSpPr>
          <p:spPr>
            <a:xfrm>
              <a:off x="838937" y="2742462"/>
              <a:ext cx="1847113" cy="542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asanova Scotia" panose="02000500000000000000" pitchFamily="2" charset="0"/>
                </a:rPr>
                <a:t>KA1-131HE</a:t>
              </a:r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46BD4E5F-FA83-4854-92F7-A70C6603C781}"/>
              </a:ext>
            </a:extLst>
          </p:cNvPr>
          <p:cNvGrpSpPr/>
          <p:nvPr/>
        </p:nvGrpSpPr>
        <p:grpSpPr>
          <a:xfrm>
            <a:off x="1922385" y="2029482"/>
            <a:ext cx="1385368" cy="550328"/>
            <a:chOff x="2587692" y="3318276"/>
            <a:chExt cx="2033701" cy="807874"/>
          </a:xfrm>
        </p:grpSpPr>
        <p:sp>
          <p:nvSpPr>
            <p:cNvPr id="245" name="Rectangle: Top Corners Rounded 32">
              <a:extLst>
                <a:ext uri="{FF2B5EF4-FFF2-40B4-BE49-F238E27FC236}">
                  <a16:creationId xmlns:a16="http://schemas.microsoft.com/office/drawing/2014/main" id="{8699F5D7-41EC-488C-BCCC-365551917AFB}"/>
                </a:ext>
              </a:extLst>
            </p:cNvPr>
            <p:cNvSpPr/>
            <p:nvPr/>
          </p:nvSpPr>
          <p:spPr>
            <a:xfrm rot="5400000" flipH="1">
              <a:off x="3291482" y="2796239"/>
              <a:ext cx="724478" cy="1935344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59C48"/>
                </a:gs>
                <a:gs pos="91000">
                  <a:srgbClr val="E9770F"/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TextBox 63">
              <a:extLst>
                <a:ext uri="{FF2B5EF4-FFF2-40B4-BE49-F238E27FC236}">
                  <a16:creationId xmlns:a16="http://schemas.microsoft.com/office/drawing/2014/main" id="{E9960163-B2AC-4EB4-9964-B21FBF910606}"/>
                </a:ext>
              </a:extLst>
            </p:cNvPr>
            <p:cNvSpPr txBox="1"/>
            <p:nvPr/>
          </p:nvSpPr>
          <p:spPr>
            <a:xfrm>
              <a:off x="2587692" y="3318276"/>
              <a:ext cx="2019861" cy="542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asanova Scotia" panose="02000500000000000000" pitchFamily="2" charset="0"/>
                </a:rPr>
                <a:t>KA1-121VET</a:t>
              </a:r>
            </a:p>
          </p:txBody>
        </p:sp>
      </p:grpSp>
      <p:cxnSp>
        <p:nvCxnSpPr>
          <p:cNvPr id="28" name="Conector: angular 27">
            <a:extLst>
              <a:ext uri="{FF2B5EF4-FFF2-40B4-BE49-F238E27FC236}">
                <a16:creationId xmlns:a16="http://schemas.microsoft.com/office/drawing/2014/main" id="{4BCDFF65-3E5E-4A48-B374-C45231EC20C2}"/>
              </a:ext>
            </a:extLst>
          </p:cNvPr>
          <p:cNvCxnSpPr>
            <a:cxnSpLocks/>
          </p:cNvCxnSpPr>
          <p:nvPr/>
        </p:nvCxnSpPr>
        <p:spPr>
          <a:xfrm>
            <a:off x="1935102" y="4798087"/>
            <a:ext cx="2900030" cy="138611"/>
          </a:xfrm>
          <a:prstGeom prst="bentConnector3">
            <a:avLst>
              <a:gd name="adj1" fmla="val -322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215576B9-0250-45E9-B836-D796D24D91AB}"/>
              </a:ext>
            </a:extLst>
          </p:cNvPr>
          <p:cNvSpPr txBox="1"/>
          <p:nvPr/>
        </p:nvSpPr>
        <p:spPr>
          <a:xfrm>
            <a:off x="1132595" y="4405728"/>
            <a:ext cx="1974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47F0A"/>
                </a:solidFill>
              </a:rPr>
              <a:t>PORTUGAL</a:t>
            </a:r>
            <a:endParaRPr lang="es-ES" dirty="0">
              <a:solidFill>
                <a:srgbClr val="F47F0A"/>
              </a:solidFill>
            </a:endParaRPr>
          </a:p>
        </p:txBody>
      </p:sp>
      <p:cxnSp>
        <p:nvCxnSpPr>
          <p:cNvPr id="31" name="Conector: angular 30">
            <a:extLst>
              <a:ext uri="{FF2B5EF4-FFF2-40B4-BE49-F238E27FC236}">
                <a16:creationId xmlns:a16="http://schemas.microsoft.com/office/drawing/2014/main" id="{891C37FE-8369-44BC-A741-4ECB5359BDC0}"/>
              </a:ext>
            </a:extLst>
          </p:cNvPr>
          <p:cNvCxnSpPr>
            <a:cxnSpLocks/>
          </p:cNvCxnSpPr>
          <p:nvPr/>
        </p:nvCxnSpPr>
        <p:spPr>
          <a:xfrm>
            <a:off x="3255231" y="3617000"/>
            <a:ext cx="3264071" cy="166938"/>
          </a:xfrm>
          <a:prstGeom prst="bentConnector3">
            <a:avLst>
              <a:gd name="adj1" fmla="val 480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CuadroTexto 31">
            <a:extLst>
              <a:ext uri="{FF2B5EF4-FFF2-40B4-BE49-F238E27FC236}">
                <a16:creationId xmlns:a16="http://schemas.microsoft.com/office/drawing/2014/main" id="{347295BF-7DBB-46B4-86CC-A3999844EF88}"/>
              </a:ext>
            </a:extLst>
          </p:cNvPr>
          <p:cNvSpPr txBox="1"/>
          <p:nvPr/>
        </p:nvSpPr>
        <p:spPr>
          <a:xfrm>
            <a:off x="2452724" y="3224641"/>
            <a:ext cx="1974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47F0A"/>
                </a:solidFill>
              </a:rPr>
              <a:t>PAÍSES BAJOS</a:t>
            </a:r>
            <a:endParaRPr lang="es-ES" dirty="0">
              <a:solidFill>
                <a:srgbClr val="F47F0A"/>
              </a:solidFill>
            </a:endParaRPr>
          </a:p>
        </p:txBody>
      </p:sp>
      <p:sp>
        <p:nvSpPr>
          <p:cNvPr id="43" name="TextBox 63">
            <a:extLst>
              <a:ext uri="{FF2B5EF4-FFF2-40B4-BE49-F238E27FC236}">
                <a16:creationId xmlns:a16="http://schemas.microsoft.com/office/drawing/2014/main" id="{B0E92845-0091-458D-8DD1-22287533A333}"/>
              </a:ext>
            </a:extLst>
          </p:cNvPr>
          <p:cNvSpPr txBox="1"/>
          <p:nvPr/>
        </p:nvSpPr>
        <p:spPr>
          <a:xfrm>
            <a:off x="1936719" y="2254370"/>
            <a:ext cx="137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sanova Scotia" panose="02000500000000000000" pitchFamily="2" charset="0"/>
              </a:rPr>
              <a:t>KA1-121SCH</a:t>
            </a:r>
          </a:p>
        </p:txBody>
      </p:sp>
    </p:spTree>
    <p:extLst>
      <p:ext uri="{BB962C8B-B14F-4D97-AF65-F5344CB8AC3E}">
        <p14:creationId xmlns:p14="http://schemas.microsoft.com/office/powerpoint/2010/main" val="248976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/>
      <p:bldP spid="19" grpId="0"/>
      <p:bldP spid="238" grpId="0"/>
      <p:bldP spid="240" grpId="0"/>
      <p:bldP spid="242" grpId="0"/>
      <p:bldP spid="244" grpId="0"/>
      <p:bldP spid="29" grpId="0"/>
      <p:bldP spid="3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4">
            <a:extLst>
              <a:ext uri="{FF2B5EF4-FFF2-40B4-BE49-F238E27FC236}">
                <a16:creationId xmlns:a16="http://schemas.microsoft.com/office/drawing/2014/main" id="{F9E27270-B7AB-4CB3-B592-B0E2FEAEE987}"/>
              </a:ext>
            </a:extLst>
          </p:cNvPr>
          <p:cNvCxnSpPr>
            <a:cxnSpLocks/>
          </p:cNvCxnSpPr>
          <p:nvPr/>
        </p:nvCxnSpPr>
        <p:spPr>
          <a:xfrm>
            <a:off x="6105650" y="3024550"/>
            <a:ext cx="0" cy="3554884"/>
          </a:xfrm>
          <a:prstGeom prst="line">
            <a:avLst/>
          </a:prstGeom>
          <a:ln w="889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: Shape 9">
            <a:extLst>
              <a:ext uri="{FF2B5EF4-FFF2-40B4-BE49-F238E27FC236}">
                <a16:creationId xmlns:a16="http://schemas.microsoft.com/office/drawing/2014/main" id="{E40EEC38-2B3A-4DC9-9ECE-794CA75DDCF1}"/>
              </a:ext>
            </a:extLst>
          </p:cNvPr>
          <p:cNvSpPr/>
          <p:nvPr/>
        </p:nvSpPr>
        <p:spPr>
          <a:xfrm>
            <a:off x="4610662" y="1315213"/>
            <a:ext cx="1317467" cy="5269355"/>
          </a:xfrm>
          <a:custGeom>
            <a:avLst/>
            <a:gdLst>
              <a:gd name="connsiteX0" fmla="*/ 1196995 w 1334074"/>
              <a:gd name="connsiteY0" fmla="*/ 4712677 h 4712677"/>
              <a:gd name="connsiteX1" fmla="*/ 1225130 w 1334074"/>
              <a:gd name="connsiteY1" fmla="*/ 3418450 h 4712677"/>
              <a:gd name="connsiteX2" fmla="*/ 1241 w 1334074"/>
              <a:gd name="connsiteY2" fmla="*/ 1814733 h 4712677"/>
              <a:gd name="connsiteX3" fmla="*/ 1042250 w 1334074"/>
              <a:gd name="connsiteY3" fmla="*/ 0 h 4712677"/>
              <a:gd name="connsiteX0" fmla="*/ 1351739 w 1421147"/>
              <a:gd name="connsiteY0" fmla="*/ 4839286 h 4839286"/>
              <a:gd name="connsiteX1" fmla="*/ 1225130 w 1421147"/>
              <a:gd name="connsiteY1" fmla="*/ 3418450 h 4839286"/>
              <a:gd name="connsiteX2" fmla="*/ 1241 w 1421147"/>
              <a:gd name="connsiteY2" fmla="*/ 1814733 h 4839286"/>
              <a:gd name="connsiteX3" fmla="*/ 1042250 w 1421147"/>
              <a:gd name="connsiteY3" fmla="*/ 0 h 4839286"/>
              <a:gd name="connsiteX0" fmla="*/ 1351739 w 1373651"/>
              <a:gd name="connsiteY0" fmla="*/ 4839286 h 4839286"/>
              <a:gd name="connsiteX1" fmla="*/ 1225130 w 1373651"/>
              <a:gd name="connsiteY1" fmla="*/ 3418450 h 4839286"/>
              <a:gd name="connsiteX2" fmla="*/ 1241 w 1373651"/>
              <a:gd name="connsiteY2" fmla="*/ 1814733 h 4839286"/>
              <a:gd name="connsiteX3" fmla="*/ 1042250 w 1373651"/>
              <a:gd name="connsiteY3" fmla="*/ 0 h 4839286"/>
              <a:gd name="connsiteX0" fmla="*/ 1351739 w 1357535"/>
              <a:gd name="connsiteY0" fmla="*/ 4839286 h 4839286"/>
              <a:gd name="connsiteX1" fmla="*/ 1225130 w 1357535"/>
              <a:gd name="connsiteY1" fmla="*/ 3418450 h 4839286"/>
              <a:gd name="connsiteX2" fmla="*/ 1241 w 1357535"/>
              <a:gd name="connsiteY2" fmla="*/ 1814733 h 4839286"/>
              <a:gd name="connsiteX3" fmla="*/ 1042250 w 1357535"/>
              <a:gd name="connsiteY3" fmla="*/ 0 h 4839286"/>
              <a:gd name="connsiteX0" fmla="*/ 1351421 w 1357217"/>
              <a:gd name="connsiteY0" fmla="*/ 4839286 h 4839286"/>
              <a:gd name="connsiteX1" fmla="*/ 1224812 w 1357217"/>
              <a:gd name="connsiteY1" fmla="*/ 3418450 h 4839286"/>
              <a:gd name="connsiteX2" fmla="*/ 923 w 1357217"/>
              <a:gd name="connsiteY2" fmla="*/ 1814733 h 4839286"/>
              <a:gd name="connsiteX3" fmla="*/ 1041932 w 1357217"/>
              <a:gd name="connsiteY3" fmla="*/ 0 h 4839286"/>
              <a:gd name="connsiteX0" fmla="*/ 1196912 w 1196912"/>
              <a:gd name="connsiteY0" fmla="*/ 4839286 h 4839286"/>
              <a:gd name="connsiteX1" fmla="*/ 1070303 w 1196912"/>
              <a:gd name="connsiteY1" fmla="*/ 3418450 h 4839286"/>
              <a:gd name="connsiteX2" fmla="*/ 1159 w 1196912"/>
              <a:gd name="connsiteY2" fmla="*/ 1772530 h 4839286"/>
              <a:gd name="connsiteX3" fmla="*/ 887423 w 1196912"/>
              <a:gd name="connsiteY3" fmla="*/ 0 h 4839286"/>
              <a:gd name="connsiteX0" fmla="*/ 1196046 w 1196046"/>
              <a:gd name="connsiteY0" fmla="*/ 5008098 h 5008098"/>
              <a:gd name="connsiteX1" fmla="*/ 1069437 w 1196046"/>
              <a:gd name="connsiteY1" fmla="*/ 3587262 h 5008098"/>
              <a:gd name="connsiteX2" fmla="*/ 293 w 1196046"/>
              <a:gd name="connsiteY2" fmla="*/ 1941342 h 5008098"/>
              <a:gd name="connsiteX3" fmla="*/ 1181978 w 1196046"/>
              <a:gd name="connsiteY3" fmla="*/ 0 h 5008098"/>
              <a:gd name="connsiteX0" fmla="*/ 1196046 w 1196046"/>
              <a:gd name="connsiteY0" fmla="*/ 5008098 h 5008098"/>
              <a:gd name="connsiteX1" fmla="*/ 1069437 w 1196046"/>
              <a:gd name="connsiteY1" fmla="*/ 3587262 h 5008098"/>
              <a:gd name="connsiteX2" fmla="*/ 293 w 1196046"/>
              <a:gd name="connsiteY2" fmla="*/ 1941342 h 5008098"/>
              <a:gd name="connsiteX3" fmla="*/ 1181978 w 1196046"/>
              <a:gd name="connsiteY3" fmla="*/ 0 h 5008098"/>
              <a:gd name="connsiteX0" fmla="*/ 1139792 w 1139792"/>
              <a:gd name="connsiteY0" fmla="*/ 5008098 h 5008098"/>
              <a:gd name="connsiteX1" fmla="*/ 1013183 w 1139792"/>
              <a:gd name="connsiteY1" fmla="*/ 3587262 h 5008098"/>
              <a:gd name="connsiteX2" fmla="*/ 309 w 1139792"/>
              <a:gd name="connsiteY2" fmla="*/ 1716258 h 5008098"/>
              <a:gd name="connsiteX3" fmla="*/ 1125724 w 1139792"/>
              <a:gd name="connsiteY3" fmla="*/ 0 h 5008098"/>
              <a:gd name="connsiteX0" fmla="*/ 1139792 w 1139792"/>
              <a:gd name="connsiteY0" fmla="*/ 5008098 h 5008098"/>
              <a:gd name="connsiteX1" fmla="*/ 1013183 w 1139792"/>
              <a:gd name="connsiteY1" fmla="*/ 3587262 h 5008098"/>
              <a:gd name="connsiteX2" fmla="*/ 309 w 1139792"/>
              <a:gd name="connsiteY2" fmla="*/ 1716258 h 5008098"/>
              <a:gd name="connsiteX3" fmla="*/ 1125724 w 1139792"/>
              <a:gd name="connsiteY3" fmla="*/ 0 h 5008098"/>
              <a:gd name="connsiteX0" fmla="*/ 1141563 w 1316181"/>
              <a:gd name="connsiteY0" fmla="*/ 5269355 h 5269355"/>
              <a:gd name="connsiteX1" fmla="*/ 1014954 w 1316181"/>
              <a:gd name="connsiteY1" fmla="*/ 3848519 h 5269355"/>
              <a:gd name="connsiteX2" fmla="*/ 2080 w 1316181"/>
              <a:gd name="connsiteY2" fmla="*/ 1977515 h 5269355"/>
              <a:gd name="connsiteX3" fmla="*/ 1316181 w 1316181"/>
              <a:gd name="connsiteY3" fmla="*/ 0 h 5269355"/>
              <a:gd name="connsiteX0" fmla="*/ 1141563 w 1316181"/>
              <a:gd name="connsiteY0" fmla="*/ 5269355 h 5269355"/>
              <a:gd name="connsiteX1" fmla="*/ 1014954 w 1316181"/>
              <a:gd name="connsiteY1" fmla="*/ 3848519 h 5269355"/>
              <a:gd name="connsiteX2" fmla="*/ 2080 w 1316181"/>
              <a:gd name="connsiteY2" fmla="*/ 1977515 h 5269355"/>
              <a:gd name="connsiteX3" fmla="*/ 1316181 w 1316181"/>
              <a:gd name="connsiteY3" fmla="*/ 0 h 5269355"/>
              <a:gd name="connsiteX0" fmla="*/ 1142849 w 1317467"/>
              <a:gd name="connsiteY0" fmla="*/ 5269355 h 5269355"/>
              <a:gd name="connsiteX1" fmla="*/ 1016240 w 1317467"/>
              <a:gd name="connsiteY1" fmla="*/ 3848519 h 5269355"/>
              <a:gd name="connsiteX2" fmla="*/ 3366 w 1317467"/>
              <a:gd name="connsiteY2" fmla="*/ 1977515 h 5269355"/>
              <a:gd name="connsiteX3" fmla="*/ 1317467 w 1317467"/>
              <a:gd name="connsiteY3" fmla="*/ 0 h 5269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7467" h="5269355">
                <a:moveTo>
                  <a:pt x="1142849" y="5269355"/>
                </a:moveTo>
                <a:cubicBezTo>
                  <a:pt x="1101817" y="4807467"/>
                  <a:pt x="1206154" y="4397159"/>
                  <a:pt x="1016240" y="3848519"/>
                </a:cubicBezTo>
                <a:cubicBezTo>
                  <a:pt x="826326" y="3299879"/>
                  <a:pt x="-61353" y="2880192"/>
                  <a:pt x="3366" y="1977515"/>
                </a:cubicBezTo>
                <a:cubicBezTo>
                  <a:pt x="68085" y="1074838"/>
                  <a:pt x="1123367" y="582078"/>
                  <a:pt x="1317467" y="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10">
            <a:extLst>
              <a:ext uri="{FF2B5EF4-FFF2-40B4-BE49-F238E27FC236}">
                <a16:creationId xmlns:a16="http://schemas.microsoft.com/office/drawing/2014/main" id="{92A58A6C-FB4B-4B64-BB93-38956E1B30E4}"/>
              </a:ext>
            </a:extLst>
          </p:cNvPr>
          <p:cNvSpPr/>
          <p:nvPr/>
        </p:nvSpPr>
        <p:spPr>
          <a:xfrm flipH="1">
            <a:off x="6494411" y="1733489"/>
            <a:ext cx="1139792" cy="4845945"/>
          </a:xfrm>
          <a:custGeom>
            <a:avLst/>
            <a:gdLst>
              <a:gd name="connsiteX0" fmla="*/ 1196995 w 1334074"/>
              <a:gd name="connsiteY0" fmla="*/ 4712677 h 4712677"/>
              <a:gd name="connsiteX1" fmla="*/ 1225130 w 1334074"/>
              <a:gd name="connsiteY1" fmla="*/ 3418450 h 4712677"/>
              <a:gd name="connsiteX2" fmla="*/ 1241 w 1334074"/>
              <a:gd name="connsiteY2" fmla="*/ 1814733 h 4712677"/>
              <a:gd name="connsiteX3" fmla="*/ 1042250 w 1334074"/>
              <a:gd name="connsiteY3" fmla="*/ 0 h 4712677"/>
              <a:gd name="connsiteX0" fmla="*/ 1351739 w 1421147"/>
              <a:gd name="connsiteY0" fmla="*/ 4839286 h 4839286"/>
              <a:gd name="connsiteX1" fmla="*/ 1225130 w 1421147"/>
              <a:gd name="connsiteY1" fmla="*/ 3418450 h 4839286"/>
              <a:gd name="connsiteX2" fmla="*/ 1241 w 1421147"/>
              <a:gd name="connsiteY2" fmla="*/ 1814733 h 4839286"/>
              <a:gd name="connsiteX3" fmla="*/ 1042250 w 1421147"/>
              <a:gd name="connsiteY3" fmla="*/ 0 h 4839286"/>
              <a:gd name="connsiteX0" fmla="*/ 1351739 w 1373651"/>
              <a:gd name="connsiteY0" fmla="*/ 4839286 h 4839286"/>
              <a:gd name="connsiteX1" fmla="*/ 1225130 w 1373651"/>
              <a:gd name="connsiteY1" fmla="*/ 3418450 h 4839286"/>
              <a:gd name="connsiteX2" fmla="*/ 1241 w 1373651"/>
              <a:gd name="connsiteY2" fmla="*/ 1814733 h 4839286"/>
              <a:gd name="connsiteX3" fmla="*/ 1042250 w 1373651"/>
              <a:gd name="connsiteY3" fmla="*/ 0 h 4839286"/>
              <a:gd name="connsiteX0" fmla="*/ 1351739 w 1357535"/>
              <a:gd name="connsiteY0" fmla="*/ 4839286 h 4839286"/>
              <a:gd name="connsiteX1" fmla="*/ 1225130 w 1357535"/>
              <a:gd name="connsiteY1" fmla="*/ 3418450 h 4839286"/>
              <a:gd name="connsiteX2" fmla="*/ 1241 w 1357535"/>
              <a:gd name="connsiteY2" fmla="*/ 1814733 h 4839286"/>
              <a:gd name="connsiteX3" fmla="*/ 1042250 w 1357535"/>
              <a:gd name="connsiteY3" fmla="*/ 0 h 4839286"/>
              <a:gd name="connsiteX0" fmla="*/ 1351421 w 1357217"/>
              <a:gd name="connsiteY0" fmla="*/ 4839286 h 4839286"/>
              <a:gd name="connsiteX1" fmla="*/ 1224812 w 1357217"/>
              <a:gd name="connsiteY1" fmla="*/ 3418450 h 4839286"/>
              <a:gd name="connsiteX2" fmla="*/ 923 w 1357217"/>
              <a:gd name="connsiteY2" fmla="*/ 1814733 h 4839286"/>
              <a:gd name="connsiteX3" fmla="*/ 1041932 w 1357217"/>
              <a:gd name="connsiteY3" fmla="*/ 0 h 4839286"/>
              <a:gd name="connsiteX0" fmla="*/ 1196912 w 1196912"/>
              <a:gd name="connsiteY0" fmla="*/ 4839286 h 4839286"/>
              <a:gd name="connsiteX1" fmla="*/ 1070303 w 1196912"/>
              <a:gd name="connsiteY1" fmla="*/ 3418450 h 4839286"/>
              <a:gd name="connsiteX2" fmla="*/ 1159 w 1196912"/>
              <a:gd name="connsiteY2" fmla="*/ 1772530 h 4839286"/>
              <a:gd name="connsiteX3" fmla="*/ 887423 w 1196912"/>
              <a:gd name="connsiteY3" fmla="*/ 0 h 4839286"/>
              <a:gd name="connsiteX0" fmla="*/ 1196046 w 1196046"/>
              <a:gd name="connsiteY0" fmla="*/ 5008098 h 5008098"/>
              <a:gd name="connsiteX1" fmla="*/ 1069437 w 1196046"/>
              <a:gd name="connsiteY1" fmla="*/ 3587262 h 5008098"/>
              <a:gd name="connsiteX2" fmla="*/ 293 w 1196046"/>
              <a:gd name="connsiteY2" fmla="*/ 1941342 h 5008098"/>
              <a:gd name="connsiteX3" fmla="*/ 1181978 w 1196046"/>
              <a:gd name="connsiteY3" fmla="*/ 0 h 5008098"/>
              <a:gd name="connsiteX0" fmla="*/ 1196046 w 1196046"/>
              <a:gd name="connsiteY0" fmla="*/ 5008098 h 5008098"/>
              <a:gd name="connsiteX1" fmla="*/ 1069437 w 1196046"/>
              <a:gd name="connsiteY1" fmla="*/ 3587262 h 5008098"/>
              <a:gd name="connsiteX2" fmla="*/ 293 w 1196046"/>
              <a:gd name="connsiteY2" fmla="*/ 1941342 h 5008098"/>
              <a:gd name="connsiteX3" fmla="*/ 1181978 w 1196046"/>
              <a:gd name="connsiteY3" fmla="*/ 0 h 5008098"/>
              <a:gd name="connsiteX0" fmla="*/ 1139792 w 1139792"/>
              <a:gd name="connsiteY0" fmla="*/ 5008098 h 5008098"/>
              <a:gd name="connsiteX1" fmla="*/ 1013183 w 1139792"/>
              <a:gd name="connsiteY1" fmla="*/ 3587262 h 5008098"/>
              <a:gd name="connsiteX2" fmla="*/ 309 w 1139792"/>
              <a:gd name="connsiteY2" fmla="*/ 1716258 h 5008098"/>
              <a:gd name="connsiteX3" fmla="*/ 1125724 w 1139792"/>
              <a:gd name="connsiteY3" fmla="*/ 0 h 5008098"/>
              <a:gd name="connsiteX0" fmla="*/ 1139792 w 1139792"/>
              <a:gd name="connsiteY0" fmla="*/ 5008098 h 5008098"/>
              <a:gd name="connsiteX1" fmla="*/ 1013183 w 1139792"/>
              <a:gd name="connsiteY1" fmla="*/ 3587262 h 5008098"/>
              <a:gd name="connsiteX2" fmla="*/ 309 w 1139792"/>
              <a:gd name="connsiteY2" fmla="*/ 1716258 h 5008098"/>
              <a:gd name="connsiteX3" fmla="*/ 1125724 w 1139792"/>
              <a:gd name="connsiteY3" fmla="*/ 0 h 5008098"/>
              <a:gd name="connsiteX0" fmla="*/ 1139792 w 1139792"/>
              <a:gd name="connsiteY0" fmla="*/ 4851080 h 4851080"/>
              <a:gd name="connsiteX1" fmla="*/ 1013183 w 1139792"/>
              <a:gd name="connsiteY1" fmla="*/ 3430244 h 4851080"/>
              <a:gd name="connsiteX2" fmla="*/ 309 w 1139792"/>
              <a:gd name="connsiteY2" fmla="*/ 1559240 h 4851080"/>
              <a:gd name="connsiteX3" fmla="*/ 516124 w 1139792"/>
              <a:gd name="connsiteY3" fmla="*/ 0 h 485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9792" h="4851080">
                <a:moveTo>
                  <a:pt x="1139792" y="4851080"/>
                </a:moveTo>
                <a:cubicBezTo>
                  <a:pt x="1098760" y="4389192"/>
                  <a:pt x="1203097" y="3978884"/>
                  <a:pt x="1013183" y="3430244"/>
                </a:cubicBezTo>
                <a:cubicBezTo>
                  <a:pt x="823269" y="2881604"/>
                  <a:pt x="-18448" y="2283726"/>
                  <a:pt x="309" y="1559240"/>
                </a:cubicBezTo>
                <a:cubicBezTo>
                  <a:pt x="19066" y="834754"/>
                  <a:pt x="191395" y="524021"/>
                  <a:pt x="516124" y="0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12">
            <a:extLst>
              <a:ext uri="{FF2B5EF4-FFF2-40B4-BE49-F238E27FC236}">
                <a16:creationId xmlns:a16="http://schemas.microsoft.com/office/drawing/2014/main" id="{2A228610-EAF7-4A35-BC76-1316CB45DECE}"/>
              </a:ext>
            </a:extLst>
          </p:cNvPr>
          <p:cNvSpPr/>
          <p:nvPr/>
        </p:nvSpPr>
        <p:spPr>
          <a:xfrm>
            <a:off x="4300252" y="4329721"/>
            <a:ext cx="1328348" cy="2249713"/>
          </a:xfrm>
          <a:custGeom>
            <a:avLst/>
            <a:gdLst>
              <a:gd name="connsiteX0" fmla="*/ 1016000 w 1043651"/>
              <a:gd name="connsiteY0" fmla="*/ 2481942 h 2481942"/>
              <a:gd name="connsiteX1" fmla="*/ 914400 w 1043651"/>
              <a:gd name="connsiteY1" fmla="*/ 1219200 h 2481942"/>
              <a:gd name="connsiteX2" fmla="*/ 0 w 1043651"/>
              <a:gd name="connsiteY2" fmla="*/ 0 h 2481942"/>
              <a:gd name="connsiteX0" fmla="*/ 1306286 w 1349970"/>
              <a:gd name="connsiteY0" fmla="*/ 2249713 h 2249713"/>
              <a:gd name="connsiteX1" fmla="*/ 1204686 w 1349970"/>
              <a:gd name="connsiteY1" fmla="*/ 986971 h 2249713"/>
              <a:gd name="connsiteX2" fmla="*/ 0 w 1349970"/>
              <a:gd name="connsiteY2" fmla="*/ 0 h 2249713"/>
              <a:gd name="connsiteX0" fmla="*/ 1306286 w 1349970"/>
              <a:gd name="connsiteY0" fmla="*/ 2249713 h 2249713"/>
              <a:gd name="connsiteX1" fmla="*/ 1204686 w 1349970"/>
              <a:gd name="connsiteY1" fmla="*/ 986971 h 2249713"/>
              <a:gd name="connsiteX2" fmla="*/ 0 w 1349970"/>
              <a:gd name="connsiteY2" fmla="*/ 0 h 2249713"/>
              <a:gd name="connsiteX0" fmla="*/ 1306286 w 1328348"/>
              <a:gd name="connsiteY0" fmla="*/ 2249713 h 2249713"/>
              <a:gd name="connsiteX1" fmla="*/ 1146629 w 1328348"/>
              <a:gd name="connsiteY1" fmla="*/ 986971 h 2249713"/>
              <a:gd name="connsiteX2" fmla="*/ 0 w 1328348"/>
              <a:gd name="connsiteY2" fmla="*/ 0 h 2249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8348" h="2249713">
                <a:moveTo>
                  <a:pt x="1306286" y="2249713"/>
                </a:moveTo>
                <a:cubicBezTo>
                  <a:pt x="1340152" y="1825170"/>
                  <a:pt x="1364343" y="1361923"/>
                  <a:pt x="1146629" y="986971"/>
                </a:cubicBezTo>
                <a:cubicBezTo>
                  <a:pt x="928915" y="612019"/>
                  <a:pt x="387047" y="185056"/>
                  <a:pt x="0" y="0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13">
            <a:extLst>
              <a:ext uri="{FF2B5EF4-FFF2-40B4-BE49-F238E27FC236}">
                <a16:creationId xmlns:a16="http://schemas.microsoft.com/office/drawing/2014/main" id="{1E0C579E-1E37-4B04-B337-49D39A1F7859}"/>
              </a:ext>
            </a:extLst>
          </p:cNvPr>
          <p:cNvSpPr/>
          <p:nvPr/>
        </p:nvSpPr>
        <p:spPr>
          <a:xfrm flipH="1">
            <a:off x="6592556" y="4228121"/>
            <a:ext cx="1273119" cy="2351313"/>
          </a:xfrm>
          <a:custGeom>
            <a:avLst/>
            <a:gdLst>
              <a:gd name="connsiteX0" fmla="*/ 1016000 w 1043651"/>
              <a:gd name="connsiteY0" fmla="*/ 2481942 h 2481942"/>
              <a:gd name="connsiteX1" fmla="*/ 914400 w 1043651"/>
              <a:gd name="connsiteY1" fmla="*/ 1219200 h 2481942"/>
              <a:gd name="connsiteX2" fmla="*/ 0 w 1043651"/>
              <a:gd name="connsiteY2" fmla="*/ 0 h 2481942"/>
              <a:gd name="connsiteX0" fmla="*/ 1233714 w 1273119"/>
              <a:gd name="connsiteY0" fmla="*/ 2351313 h 2351313"/>
              <a:gd name="connsiteX1" fmla="*/ 1132114 w 1273119"/>
              <a:gd name="connsiteY1" fmla="*/ 1088571 h 2351313"/>
              <a:gd name="connsiteX2" fmla="*/ 0 w 1273119"/>
              <a:gd name="connsiteY2" fmla="*/ 0 h 2351313"/>
              <a:gd name="connsiteX0" fmla="*/ 1233714 w 1273119"/>
              <a:gd name="connsiteY0" fmla="*/ 2351313 h 2351313"/>
              <a:gd name="connsiteX1" fmla="*/ 1132114 w 1273119"/>
              <a:gd name="connsiteY1" fmla="*/ 1088571 h 2351313"/>
              <a:gd name="connsiteX2" fmla="*/ 0 w 1273119"/>
              <a:gd name="connsiteY2" fmla="*/ 0 h 2351313"/>
              <a:gd name="connsiteX0" fmla="*/ 1233714 w 1273119"/>
              <a:gd name="connsiteY0" fmla="*/ 2351313 h 2351313"/>
              <a:gd name="connsiteX1" fmla="*/ 1132114 w 1273119"/>
              <a:gd name="connsiteY1" fmla="*/ 1088571 h 2351313"/>
              <a:gd name="connsiteX2" fmla="*/ 0 w 1273119"/>
              <a:gd name="connsiteY2" fmla="*/ 0 h 2351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3119" h="2351313">
                <a:moveTo>
                  <a:pt x="1233714" y="2351313"/>
                </a:moveTo>
                <a:cubicBezTo>
                  <a:pt x="1267580" y="1926770"/>
                  <a:pt x="1337733" y="1480456"/>
                  <a:pt x="1132114" y="1088571"/>
                </a:cubicBezTo>
                <a:cubicBezTo>
                  <a:pt x="926495" y="696686"/>
                  <a:pt x="372533" y="315685"/>
                  <a:pt x="0" y="0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16">
            <a:extLst>
              <a:ext uri="{FF2B5EF4-FFF2-40B4-BE49-F238E27FC236}">
                <a16:creationId xmlns:a16="http://schemas.microsoft.com/office/drawing/2014/main" id="{CE4AAFAA-8B85-4DA8-ACE7-168B2B5B8B28}"/>
              </a:ext>
            </a:extLst>
          </p:cNvPr>
          <p:cNvSpPr/>
          <p:nvPr/>
        </p:nvSpPr>
        <p:spPr>
          <a:xfrm>
            <a:off x="4122597" y="2885772"/>
            <a:ext cx="595086" cy="1016000"/>
          </a:xfrm>
          <a:custGeom>
            <a:avLst/>
            <a:gdLst>
              <a:gd name="connsiteX0" fmla="*/ 595086 w 595086"/>
              <a:gd name="connsiteY0" fmla="*/ 1016000 h 1016000"/>
              <a:gd name="connsiteX1" fmla="*/ 319315 w 595086"/>
              <a:gd name="connsiteY1" fmla="*/ 391885 h 1016000"/>
              <a:gd name="connsiteX2" fmla="*/ 0 w 595086"/>
              <a:gd name="connsiteY2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086" h="1016000">
                <a:moveTo>
                  <a:pt x="595086" y="1016000"/>
                </a:moveTo>
                <a:cubicBezTo>
                  <a:pt x="506791" y="788609"/>
                  <a:pt x="418496" y="561218"/>
                  <a:pt x="319315" y="391885"/>
                </a:cubicBezTo>
                <a:cubicBezTo>
                  <a:pt x="220134" y="222552"/>
                  <a:pt x="110067" y="111276"/>
                  <a:pt x="0" y="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17">
            <a:extLst>
              <a:ext uri="{FF2B5EF4-FFF2-40B4-BE49-F238E27FC236}">
                <a16:creationId xmlns:a16="http://schemas.microsoft.com/office/drawing/2014/main" id="{9ECAC035-D2DE-40BB-9F72-265E1D69AFFD}"/>
              </a:ext>
            </a:extLst>
          </p:cNvPr>
          <p:cNvSpPr/>
          <p:nvPr/>
        </p:nvSpPr>
        <p:spPr>
          <a:xfrm>
            <a:off x="4764975" y="1856039"/>
            <a:ext cx="172610" cy="627464"/>
          </a:xfrm>
          <a:custGeom>
            <a:avLst/>
            <a:gdLst>
              <a:gd name="connsiteX0" fmla="*/ 595086 w 595086"/>
              <a:gd name="connsiteY0" fmla="*/ 1016000 h 1016000"/>
              <a:gd name="connsiteX1" fmla="*/ 319315 w 595086"/>
              <a:gd name="connsiteY1" fmla="*/ 391885 h 1016000"/>
              <a:gd name="connsiteX2" fmla="*/ 0 w 595086"/>
              <a:gd name="connsiteY2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086" h="1016000">
                <a:moveTo>
                  <a:pt x="595086" y="1016000"/>
                </a:moveTo>
                <a:cubicBezTo>
                  <a:pt x="506791" y="788609"/>
                  <a:pt x="418496" y="561218"/>
                  <a:pt x="319315" y="391885"/>
                </a:cubicBezTo>
                <a:cubicBezTo>
                  <a:pt x="220134" y="222552"/>
                  <a:pt x="110067" y="111276"/>
                  <a:pt x="0" y="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18">
            <a:extLst>
              <a:ext uri="{FF2B5EF4-FFF2-40B4-BE49-F238E27FC236}">
                <a16:creationId xmlns:a16="http://schemas.microsoft.com/office/drawing/2014/main" id="{6345FC01-1CE4-4B16-827D-0BE63E153A53}"/>
              </a:ext>
            </a:extLst>
          </p:cNvPr>
          <p:cNvSpPr/>
          <p:nvPr/>
        </p:nvSpPr>
        <p:spPr>
          <a:xfrm flipH="1">
            <a:off x="7453111" y="3524065"/>
            <a:ext cx="1269341" cy="406400"/>
          </a:xfrm>
          <a:custGeom>
            <a:avLst/>
            <a:gdLst>
              <a:gd name="connsiteX0" fmla="*/ 595086 w 595086"/>
              <a:gd name="connsiteY0" fmla="*/ 1016000 h 1016000"/>
              <a:gd name="connsiteX1" fmla="*/ 319315 w 595086"/>
              <a:gd name="connsiteY1" fmla="*/ 391885 h 1016000"/>
              <a:gd name="connsiteX2" fmla="*/ 0 w 595086"/>
              <a:gd name="connsiteY2" fmla="*/ 0 h 1016000"/>
              <a:gd name="connsiteX0" fmla="*/ 964541 w 964541"/>
              <a:gd name="connsiteY0" fmla="*/ 775854 h 775854"/>
              <a:gd name="connsiteX1" fmla="*/ 688770 w 964541"/>
              <a:gd name="connsiteY1" fmla="*/ 151739 h 775854"/>
              <a:gd name="connsiteX2" fmla="*/ 0 w 964541"/>
              <a:gd name="connsiteY2" fmla="*/ 0 h 775854"/>
              <a:gd name="connsiteX0" fmla="*/ 964541 w 964541"/>
              <a:gd name="connsiteY0" fmla="*/ 775854 h 775854"/>
              <a:gd name="connsiteX1" fmla="*/ 550224 w 964541"/>
              <a:gd name="connsiteY1" fmla="*/ 197921 h 775854"/>
              <a:gd name="connsiteX2" fmla="*/ 0 w 964541"/>
              <a:gd name="connsiteY2" fmla="*/ 0 h 775854"/>
              <a:gd name="connsiteX0" fmla="*/ 1250869 w 1250869"/>
              <a:gd name="connsiteY0" fmla="*/ 638940 h 638940"/>
              <a:gd name="connsiteX1" fmla="*/ 836552 w 1250869"/>
              <a:gd name="connsiteY1" fmla="*/ 61007 h 638940"/>
              <a:gd name="connsiteX2" fmla="*/ 0 w 1250869"/>
              <a:gd name="connsiteY2" fmla="*/ 29340 h 638940"/>
              <a:gd name="connsiteX0" fmla="*/ 1269341 w 1269341"/>
              <a:gd name="connsiteY0" fmla="*/ 616338 h 616338"/>
              <a:gd name="connsiteX1" fmla="*/ 855024 w 1269341"/>
              <a:gd name="connsiteY1" fmla="*/ 38405 h 616338"/>
              <a:gd name="connsiteX2" fmla="*/ 0 w 1269341"/>
              <a:gd name="connsiteY2" fmla="*/ 209938 h 616338"/>
              <a:gd name="connsiteX0" fmla="*/ 1269341 w 1269341"/>
              <a:gd name="connsiteY0" fmla="*/ 428215 h 428215"/>
              <a:gd name="connsiteX1" fmla="*/ 882733 w 1269341"/>
              <a:gd name="connsiteY1" fmla="*/ 62718 h 428215"/>
              <a:gd name="connsiteX2" fmla="*/ 0 w 1269341"/>
              <a:gd name="connsiteY2" fmla="*/ 21815 h 428215"/>
              <a:gd name="connsiteX0" fmla="*/ 1269341 w 1269341"/>
              <a:gd name="connsiteY0" fmla="*/ 428215 h 428215"/>
              <a:gd name="connsiteX1" fmla="*/ 882733 w 1269341"/>
              <a:gd name="connsiteY1" fmla="*/ 62718 h 428215"/>
              <a:gd name="connsiteX2" fmla="*/ 0 w 1269341"/>
              <a:gd name="connsiteY2" fmla="*/ 21815 h 428215"/>
              <a:gd name="connsiteX0" fmla="*/ 1269341 w 1269341"/>
              <a:gd name="connsiteY0" fmla="*/ 406400 h 406400"/>
              <a:gd name="connsiteX1" fmla="*/ 882733 w 1269341"/>
              <a:gd name="connsiteY1" fmla="*/ 40903 h 406400"/>
              <a:gd name="connsiteX2" fmla="*/ 0 w 1269341"/>
              <a:gd name="connsiteY2" fmla="*/ 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9341" h="406400">
                <a:moveTo>
                  <a:pt x="1269341" y="406400"/>
                </a:moveTo>
                <a:cubicBezTo>
                  <a:pt x="1181046" y="179009"/>
                  <a:pt x="1083514" y="164054"/>
                  <a:pt x="882733" y="40903"/>
                </a:cubicBezTo>
                <a:cubicBezTo>
                  <a:pt x="709661" y="-54539"/>
                  <a:pt x="110067" y="111276"/>
                  <a:pt x="0" y="0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19">
            <a:extLst>
              <a:ext uri="{FF2B5EF4-FFF2-40B4-BE49-F238E27FC236}">
                <a16:creationId xmlns:a16="http://schemas.microsoft.com/office/drawing/2014/main" id="{E95E8F91-DDB3-40B7-81CA-571B33902432}"/>
              </a:ext>
            </a:extLst>
          </p:cNvPr>
          <p:cNvSpPr/>
          <p:nvPr/>
        </p:nvSpPr>
        <p:spPr>
          <a:xfrm rot="2875557" flipH="1">
            <a:off x="7793945" y="2412550"/>
            <a:ext cx="116451" cy="604357"/>
          </a:xfrm>
          <a:custGeom>
            <a:avLst/>
            <a:gdLst>
              <a:gd name="connsiteX0" fmla="*/ 595086 w 595086"/>
              <a:gd name="connsiteY0" fmla="*/ 1016000 h 1016000"/>
              <a:gd name="connsiteX1" fmla="*/ 319315 w 595086"/>
              <a:gd name="connsiteY1" fmla="*/ 391885 h 1016000"/>
              <a:gd name="connsiteX2" fmla="*/ 0 w 595086"/>
              <a:gd name="connsiteY2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086" h="1016000">
                <a:moveTo>
                  <a:pt x="595086" y="1016000"/>
                </a:moveTo>
                <a:cubicBezTo>
                  <a:pt x="506791" y="788609"/>
                  <a:pt x="418496" y="561218"/>
                  <a:pt x="319315" y="391885"/>
                </a:cubicBezTo>
                <a:cubicBezTo>
                  <a:pt x="220134" y="222552"/>
                  <a:pt x="110067" y="111276"/>
                  <a:pt x="0" y="0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20">
            <a:extLst>
              <a:ext uri="{FF2B5EF4-FFF2-40B4-BE49-F238E27FC236}">
                <a16:creationId xmlns:a16="http://schemas.microsoft.com/office/drawing/2014/main" id="{B1685312-CD25-4536-AB8E-D4D71E5C5F60}"/>
              </a:ext>
            </a:extLst>
          </p:cNvPr>
          <p:cNvSpPr/>
          <p:nvPr/>
        </p:nvSpPr>
        <p:spPr>
          <a:xfrm>
            <a:off x="5038640" y="5426104"/>
            <a:ext cx="551077" cy="331596"/>
          </a:xfrm>
          <a:custGeom>
            <a:avLst/>
            <a:gdLst>
              <a:gd name="connsiteX0" fmla="*/ 595086 w 595086"/>
              <a:gd name="connsiteY0" fmla="*/ 1016000 h 1016000"/>
              <a:gd name="connsiteX1" fmla="*/ 319315 w 595086"/>
              <a:gd name="connsiteY1" fmla="*/ 391885 h 1016000"/>
              <a:gd name="connsiteX2" fmla="*/ 0 w 595086"/>
              <a:gd name="connsiteY2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086" h="1016000">
                <a:moveTo>
                  <a:pt x="595086" y="1016000"/>
                </a:moveTo>
                <a:cubicBezTo>
                  <a:pt x="506791" y="788609"/>
                  <a:pt x="418496" y="561218"/>
                  <a:pt x="319315" y="391885"/>
                </a:cubicBezTo>
                <a:cubicBezTo>
                  <a:pt x="220134" y="222552"/>
                  <a:pt x="110067" y="111276"/>
                  <a:pt x="0" y="0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21">
            <a:extLst>
              <a:ext uri="{FF2B5EF4-FFF2-40B4-BE49-F238E27FC236}">
                <a16:creationId xmlns:a16="http://schemas.microsoft.com/office/drawing/2014/main" id="{4355185C-B56A-4C17-9E63-908B32AB3FD2}"/>
              </a:ext>
            </a:extLst>
          </p:cNvPr>
          <p:cNvSpPr/>
          <p:nvPr/>
        </p:nvSpPr>
        <p:spPr>
          <a:xfrm flipH="1">
            <a:off x="6693610" y="5086025"/>
            <a:ext cx="551077" cy="331596"/>
          </a:xfrm>
          <a:custGeom>
            <a:avLst/>
            <a:gdLst>
              <a:gd name="connsiteX0" fmla="*/ 595086 w 595086"/>
              <a:gd name="connsiteY0" fmla="*/ 1016000 h 1016000"/>
              <a:gd name="connsiteX1" fmla="*/ 319315 w 595086"/>
              <a:gd name="connsiteY1" fmla="*/ 391885 h 1016000"/>
              <a:gd name="connsiteX2" fmla="*/ 0 w 595086"/>
              <a:gd name="connsiteY2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086" h="1016000">
                <a:moveTo>
                  <a:pt x="595086" y="1016000"/>
                </a:moveTo>
                <a:cubicBezTo>
                  <a:pt x="506791" y="788609"/>
                  <a:pt x="418496" y="561218"/>
                  <a:pt x="319315" y="391885"/>
                </a:cubicBezTo>
                <a:cubicBezTo>
                  <a:pt x="220134" y="222552"/>
                  <a:pt x="110067" y="111276"/>
                  <a:pt x="0" y="0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60">
            <a:extLst>
              <a:ext uri="{FF2B5EF4-FFF2-40B4-BE49-F238E27FC236}">
                <a16:creationId xmlns:a16="http://schemas.microsoft.com/office/drawing/2014/main" id="{4F8CB9E7-C4C7-49E6-8626-8184C56B8413}"/>
              </a:ext>
            </a:extLst>
          </p:cNvPr>
          <p:cNvGrpSpPr/>
          <p:nvPr/>
        </p:nvGrpSpPr>
        <p:grpSpPr>
          <a:xfrm>
            <a:off x="4937585" y="2082907"/>
            <a:ext cx="2307102" cy="2307102"/>
            <a:chOff x="4740812" y="2152357"/>
            <a:chExt cx="2307102" cy="2307102"/>
          </a:xfrm>
        </p:grpSpPr>
        <p:sp>
          <p:nvSpPr>
            <p:cNvPr id="14" name="Oval 5">
              <a:extLst>
                <a:ext uri="{FF2B5EF4-FFF2-40B4-BE49-F238E27FC236}">
                  <a16:creationId xmlns:a16="http://schemas.microsoft.com/office/drawing/2014/main" id="{65C92B98-5D0E-4941-ABBC-17376DE9EF50}"/>
                </a:ext>
              </a:extLst>
            </p:cNvPr>
            <p:cNvSpPr/>
            <p:nvPr/>
          </p:nvSpPr>
          <p:spPr>
            <a:xfrm>
              <a:off x="4740812" y="2152357"/>
              <a:ext cx="2307102" cy="2307102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33">
              <a:extLst>
                <a:ext uri="{FF2B5EF4-FFF2-40B4-BE49-F238E27FC236}">
                  <a16:creationId xmlns:a16="http://schemas.microsoft.com/office/drawing/2014/main" id="{1B3B30A4-49B2-4C1E-A787-2A673045A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0842" y="2279751"/>
              <a:ext cx="1362586" cy="689551"/>
            </a:xfrm>
            <a:prstGeom prst="rect">
              <a:avLst/>
            </a:prstGeom>
          </p:spPr>
        </p:pic>
      </p:grpSp>
      <p:grpSp>
        <p:nvGrpSpPr>
          <p:cNvPr id="16" name="Group 32">
            <a:extLst>
              <a:ext uri="{FF2B5EF4-FFF2-40B4-BE49-F238E27FC236}">
                <a16:creationId xmlns:a16="http://schemas.microsoft.com/office/drawing/2014/main" id="{FF19E684-693D-4440-B03D-FDFC2B89C85F}"/>
              </a:ext>
            </a:extLst>
          </p:cNvPr>
          <p:cNvGrpSpPr/>
          <p:nvPr/>
        </p:nvGrpSpPr>
        <p:grpSpPr>
          <a:xfrm>
            <a:off x="3418348" y="2148559"/>
            <a:ext cx="957111" cy="923330"/>
            <a:chOff x="3282601" y="2259765"/>
            <a:chExt cx="881574" cy="881574"/>
          </a:xfrm>
        </p:grpSpPr>
        <p:sp>
          <p:nvSpPr>
            <p:cNvPr id="17" name="Oval 22">
              <a:extLst>
                <a:ext uri="{FF2B5EF4-FFF2-40B4-BE49-F238E27FC236}">
                  <a16:creationId xmlns:a16="http://schemas.microsoft.com/office/drawing/2014/main" id="{DFAEC75E-0CE4-41D1-8E9B-25E09BDE6C04}"/>
                </a:ext>
              </a:extLst>
            </p:cNvPr>
            <p:cNvSpPr/>
            <p:nvPr/>
          </p:nvSpPr>
          <p:spPr>
            <a:xfrm>
              <a:off x="3282601" y="2259765"/>
              <a:ext cx="881574" cy="881574"/>
            </a:xfrm>
            <a:prstGeom prst="ellipse">
              <a:avLst/>
            </a:prstGeom>
            <a:gradFill>
              <a:gsLst>
                <a:gs pos="0">
                  <a:srgbClr val="FFCC00"/>
                </a:gs>
                <a:gs pos="100000">
                  <a:srgbClr val="FF33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2">
              <a:extLst>
                <a:ext uri="{FF2B5EF4-FFF2-40B4-BE49-F238E27FC236}">
                  <a16:creationId xmlns:a16="http://schemas.microsoft.com/office/drawing/2014/main" id="{5B38A21F-6297-4233-9E73-653030396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6871" y="2499703"/>
              <a:ext cx="750062" cy="363602"/>
            </a:xfrm>
            <a:prstGeom prst="rect">
              <a:avLst/>
            </a:prstGeom>
          </p:spPr>
        </p:pic>
      </p:grpSp>
      <p:grpSp>
        <p:nvGrpSpPr>
          <p:cNvPr id="19" name="Group 43">
            <a:extLst>
              <a:ext uri="{FF2B5EF4-FFF2-40B4-BE49-F238E27FC236}">
                <a16:creationId xmlns:a16="http://schemas.microsoft.com/office/drawing/2014/main" id="{C7CB26B5-8BF0-4BBB-991D-9A114A3DF8BC}"/>
              </a:ext>
            </a:extLst>
          </p:cNvPr>
          <p:cNvGrpSpPr/>
          <p:nvPr/>
        </p:nvGrpSpPr>
        <p:grpSpPr>
          <a:xfrm>
            <a:off x="7433714" y="3835060"/>
            <a:ext cx="863961" cy="863961"/>
            <a:chOff x="7236941" y="4039888"/>
            <a:chExt cx="728583" cy="728583"/>
          </a:xfrm>
        </p:grpSpPr>
        <p:sp>
          <p:nvSpPr>
            <p:cNvPr id="20" name="Oval 30">
              <a:extLst>
                <a:ext uri="{FF2B5EF4-FFF2-40B4-BE49-F238E27FC236}">
                  <a16:creationId xmlns:a16="http://schemas.microsoft.com/office/drawing/2014/main" id="{F9CEDF11-2AF1-48A8-8338-78F2243EB052}"/>
                </a:ext>
              </a:extLst>
            </p:cNvPr>
            <p:cNvSpPr/>
            <p:nvPr/>
          </p:nvSpPr>
          <p:spPr>
            <a:xfrm>
              <a:off x="7236941" y="4039888"/>
              <a:ext cx="728583" cy="728583"/>
            </a:xfrm>
            <a:prstGeom prst="ellipse">
              <a:avLst/>
            </a:prstGeom>
            <a:gradFill>
              <a:gsLst>
                <a:gs pos="0">
                  <a:srgbClr val="0099CC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Graphic 6">
              <a:extLst>
                <a:ext uri="{FF2B5EF4-FFF2-40B4-BE49-F238E27FC236}">
                  <a16:creationId xmlns:a16="http://schemas.microsoft.com/office/drawing/2014/main" id="{534F1F43-A094-47E9-9AEE-87894CA48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65" y="4132724"/>
              <a:ext cx="541365" cy="541365"/>
            </a:xfrm>
            <a:prstGeom prst="rect">
              <a:avLst/>
            </a:prstGeom>
          </p:spPr>
        </p:pic>
      </p:grpSp>
      <p:grpSp>
        <p:nvGrpSpPr>
          <p:cNvPr id="22" name="Group 39">
            <a:extLst>
              <a:ext uri="{FF2B5EF4-FFF2-40B4-BE49-F238E27FC236}">
                <a16:creationId xmlns:a16="http://schemas.microsoft.com/office/drawing/2014/main" id="{52FAAA3C-567E-48E2-87E7-DD7069D10C44}"/>
              </a:ext>
            </a:extLst>
          </p:cNvPr>
          <p:cNvGrpSpPr/>
          <p:nvPr/>
        </p:nvGrpSpPr>
        <p:grpSpPr>
          <a:xfrm>
            <a:off x="8015034" y="2149764"/>
            <a:ext cx="841631" cy="833124"/>
            <a:chOff x="6969850" y="1273688"/>
            <a:chExt cx="881574" cy="881574"/>
          </a:xfrm>
        </p:grpSpPr>
        <p:sp>
          <p:nvSpPr>
            <p:cNvPr id="23" name="Oval 28">
              <a:extLst>
                <a:ext uri="{FF2B5EF4-FFF2-40B4-BE49-F238E27FC236}">
                  <a16:creationId xmlns:a16="http://schemas.microsoft.com/office/drawing/2014/main" id="{3B6E5D3C-0CBB-487C-AF45-604C62D13338}"/>
                </a:ext>
              </a:extLst>
            </p:cNvPr>
            <p:cNvSpPr/>
            <p:nvPr/>
          </p:nvSpPr>
          <p:spPr>
            <a:xfrm>
              <a:off x="6969850" y="1273688"/>
              <a:ext cx="881574" cy="881574"/>
            </a:xfrm>
            <a:prstGeom prst="ellipse">
              <a:avLst/>
            </a:prstGeom>
            <a:gradFill>
              <a:gsLst>
                <a:gs pos="0">
                  <a:srgbClr val="00CCFF"/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Graphic 8">
              <a:extLst>
                <a:ext uri="{FF2B5EF4-FFF2-40B4-BE49-F238E27FC236}">
                  <a16:creationId xmlns:a16="http://schemas.microsoft.com/office/drawing/2014/main" id="{D2BB0987-A972-47D0-BABA-5671AAD4D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0271" y="1314644"/>
              <a:ext cx="861153" cy="790916"/>
            </a:xfrm>
            <a:prstGeom prst="rect">
              <a:avLst/>
            </a:prstGeom>
          </p:spPr>
        </p:pic>
      </p:grpSp>
      <p:grpSp>
        <p:nvGrpSpPr>
          <p:cNvPr id="25" name="Group 11">
            <a:extLst>
              <a:ext uri="{FF2B5EF4-FFF2-40B4-BE49-F238E27FC236}">
                <a16:creationId xmlns:a16="http://schemas.microsoft.com/office/drawing/2014/main" id="{44BAF7F7-0C2F-41F8-81AC-759996401F2E}"/>
              </a:ext>
            </a:extLst>
          </p:cNvPr>
          <p:cNvGrpSpPr/>
          <p:nvPr/>
        </p:nvGrpSpPr>
        <p:grpSpPr>
          <a:xfrm>
            <a:off x="3583560" y="3863046"/>
            <a:ext cx="879203" cy="879203"/>
            <a:chOff x="3602059" y="3889160"/>
            <a:chExt cx="728583" cy="728583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7F07484-BBFF-41E8-9F7B-F63E030B373C}"/>
                </a:ext>
              </a:extLst>
            </p:cNvPr>
            <p:cNvSpPr/>
            <p:nvPr/>
          </p:nvSpPr>
          <p:spPr>
            <a:xfrm>
              <a:off x="3602059" y="3889160"/>
              <a:ext cx="728583" cy="728583"/>
            </a:xfrm>
            <a:prstGeom prst="ellipse">
              <a:avLst/>
            </a:prstGeom>
            <a:solidFill>
              <a:srgbClr val="00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Graphic 15">
              <a:extLst>
                <a:ext uri="{FF2B5EF4-FFF2-40B4-BE49-F238E27FC236}">
                  <a16:creationId xmlns:a16="http://schemas.microsoft.com/office/drawing/2014/main" id="{55B158E3-90BF-43A2-B63D-BDC6A369D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796" y="3903884"/>
              <a:ext cx="666276" cy="665334"/>
            </a:xfrm>
            <a:prstGeom prst="rect">
              <a:avLst/>
            </a:prstGeom>
          </p:spPr>
        </p:pic>
      </p:grpSp>
      <p:grpSp>
        <p:nvGrpSpPr>
          <p:cNvPr id="28" name="Group 7">
            <a:extLst>
              <a:ext uri="{FF2B5EF4-FFF2-40B4-BE49-F238E27FC236}">
                <a16:creationId xmlns:a16="http://schemas.microsoft.com/office/drawing/2014/main" id="{182D2E41-8C2B-4471-BD62-86732B309EAE}"/>
              </a:ext>
            </a:extLst>
          </p:cNvPr>
          <p:cNvGrpSpPr/>
          <p:nvPr/>
        </p:nvGrpSpPr>
        <p:grpSpPr>
          <a:xfrm>
            <a:off x="4330478" y="5013967"/>
            <a:ext cx="810170" cy="810170"/>
            <a:chOff x="4471469" y="5119857"/>
            <a:chExt cx="541495" cy="541495"/>
          </a:xfrm>
        </p:grpSpPr>
        <p:sp>
          <p:nvSpPr>
            <p:cNvPr id="29" name="Oval 26">
              <a:extLst>
                <a:ext uri="{FF2B5EF4-FFF2-40B4-BE49-F238E27FC236}">
                  <a16:creationId xmlns:a16="http://schemas.microsoft.com/office/drawing/2014/main" id="{2A7C4425-12B9-4E47-8877-97CB7ACAADB5}"/>
                </a:ext>
              </a:extLst>
            </p:cNvPr>
            <p:cNvSpPr/>
            <p:nvPr/>
          </p:nvSpPr>
          <p:spPr>
            <a:xfrm>
              <a:off x="4471469" y="5119857"/>
              <a:ext cx="541495" cy="541495"/>
            </a:xfrm>
            <a:prstGeom prst="ellipse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Graphic 34">
              <a:extLst>
                <a:ext uri="{FF2B5EF4-FFF2-40B4-BE49-F238E27FC236}">
                  <a16:creationId xmlns:a16="http://schemas.microsoft.com/office/drawing/2014/main" id="{F0DCD2EF-8E42-45C9-B177-2586C7E70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2683" y="5293997"/>
              <a:ext cx="472859" cy="215211"/>
            </a:xfrm>
            <a:prstGeom prst="rect">
              <a:avLst/>
            </a:prstGeom>
          </p:spPr>
        </p:pic>
      </p:grpSp>
      <p:grpSp>
        <p:nvGrpSpPr>
          <p:cNvPr id="31" name="Group 3">
            <a:extLst>
              <a:ext uri="{FF2B5EF4-FFF2-40B4-BE49-F238E27FC236}">
                <a16:creationId xmlns:a16="http://schemas.microsoft.com/office/drawing/2014/main" id="{0A62EDBF-EA4F-4716-A043-AEBBFD5662EA}"/>
              </a:ext>
            </a:extLst>
          </p:cNvPr>
          <p:cNvGrpSpPr/>
          <p:nvPr/>
        </p:nvGrpSpPr>
        <p:grpSpPr>
          <a:xfrm>
            <a:off x="7115664" y="4773066"/>
            <a:ext cx="792885" cy="783487"/>
            <a:chOff x="6918885" y="4842517"/>
            <a:chExt cx="561333" cy="55468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D2CDA03-05FE-41D4-9A67-BE10CBE66F80}"/>
                </a:ext>
              </a:extLst>
            </p:cNvPr>
            <p:cNvSpPr/>
            <p:nvPr/>
          </p:nvSpPr>
          <p:spPr>
            <a:xfrm>
              <a:off x="6918885" y="4842517"/>
              <a:ext cx="554680" cy="554680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Graphic 36">
              <a:extLst>
                <a:ext uri="{FF2B5EF4-FFF2-40B4-BE49-F238E27FC236}">
                  <a16:creationId xmlns:a16="http://schemas.microsoft.com/office/drawing/2014/main" id="{9D0A52FC-4411-4111-84F2-48256288C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1384" y="5050483"/>
              <a:ext cx="558834" cy="120708"/>
            </a:xfrm>
            <a:prstGeom prst="rect">
              <a:avLst/>
            </a:prstGeom>
          </p:spPr>
        </p:pic>
      </p:grpSp>
      <p:grpSp>
        <p:nvGrpSpPr>
          <p:cNvPr id="34" name="Group 37">
            <a:extLst>
              <a:ext uri="{FF2B5EF4-FFF2-40B4-BE49-F238E27FC236}">
                <a16:creationId xmlns:a16="http://schemas.microsoft.com/office/drawing/2014/main" id="{4EA1CF73-39B4-4112-B4B5-F2F94428A2E0}"/>
              </a:ext>
            </a:extLst>
          </p:cNvPr>
          <p:cNvGrpSpPr/>
          <p:nvPr/>
        </p:nvGrpSpPr>
        <p:grpSpPr>
          <a:xfrm>
            <a:off x="5717869" y="468905"/>
            <a:ext cx="943894" cy="943894"/>
            <a:chOff x="5361235" y="378494"/>
            <a:chExt cx="1103755" cy="1103755"/>
          </a:xfrm>
        </p:grpSpPr>
        <p:sp>
          <p:nvSpPr>
            <p:cNvPr id="35" name="Oval 24">
              <a:extLst>
                <a:ext uri="{FF2B5EF4-FFF2-40B4-BE49-F238E27FC236}">
                  <a16:creationId xmlns:a16="http://schemas.microsoft.com/office/drawing/2014/main" id="{76597D01-D815-4D1A-959F-7FADFC73BDD5}"/>
                </a:ext>
              </a:extLst>
            </p:cNvPr>
            <p:cNvSpPr/>
            <p:nvPr/>
          </p:nvSpPr>
          <p:spPr>
            <a:xfrm>
              <a:off x="5361235" y="378494"/>
              <a:ext cx="1103755" cy="1103755"/>
            </a:xfrm>
            <a:prstGeom prst="ellipse">
              <a:avLst/>
            </a:prstGeom>
            <a:gradFill>
              <a:gsLst>
                <a:gs pos="0">
                  <a:srgbClr val="CCFF33"/>
                </a:gs>
                <a:gs pos="100000">
                  <a:srgbClr val="00CC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Graphic 38">
              <a:extLst>
                <a:ext uri="{FF2B5EF4-FFF2-40B4-BE49-F238E27FC236}">
                  <a16:creationId xmlns:a16="http://schemas.microsoft.com/office/drawing/2014/main" id="{C385D7D8-398E-4BD4-9642-4D937C350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9363" y="522592"/>
              <a:ext cx="866236" cy="866236"/>
            </a:xfrm>
            <a:prstGeom prst="rect">
              <a:avLst/>
            </a:prstGeom>
          </p:spPr>
        </p:pic>
      </p:grpSp>
      <p:grpSp>
        <p:nvGrpSpPr>
          <p:cNvPr id="37" name="Group 41">
            <a:extLst>
              <a:ext uri="{FF2B5EF4-FFF2-40B4-BE49-F238E27FC236}">
                <a16:creationId xmlns:a16="http://schemas.microsoft.com/office/drawing/2014/main" id="{E4DFBB8D-9313-48C2-9239-7F8E69B0A9BB}"/>
              </a:ext>
            </a:extLst>
          </p:cNvPr>
          <p:cNvGrpSpPr/>
          <p:nvPr/>
        </p:nvGrpSpPr>
        <p:grpSpPr>
          <a:xfrm>
            <a:off x="8131198" y="3087387"/>
            <a:ext cx="786896" cy="786896"/>
            <a:chOff x="7657332" y="2307104"/>
            <a:chExt cx="786896" cy="786896"/>
          </a:xfrm>
        </p:grpSpPr>
        <p:sp>
          <p:nvSpPr>
            <p:cNvPr id="38" name="Oval 29">
              <a:extLst>
                <a:ext uri="{FF2B5EF4-FFF2-40B4-BE49-F238E27FC236}">
                  <a16:creationId xmlns:a16="http://schemas.microsoft.com/office/drawing/2014/main" id="{83223F66-D97D-45D8-882B-A1807A0B24FC}"/>
                </a:ext>
              </a:extLst>
            </p:cNvPr>
            <p:cNvSpPr/>
            <p:nvPr/>
          </p:nvSpPr>
          <p:spPr>
            <a:xfrm>
              <a:off x="7657332" y="2307104"/>
              <a:ext cx="786896" cy="786896"/>
            </a:xfrm>
            <a:prstGeom prst="ellipse">
              <a:avLst/>
            </a:prstGeom>
            <a:gradFill>
              <a:gsLst>
                <a:gs pos="0">
                  <a:srgbClr val="9933FF"/>
                </a:gs>
                <a:gs pos="100000">
                  <a:srgbClr val="6600CC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Graphic 40">
              <a:extLst>
                <a:ext uri="{FF2B5EF4-FFF2-40B4-BE49-F238E27FC236}">
                  <a16:creationId xmlns:a16="http://schemas.microsoft.com/office/drawing/2014/main" id="{B36C4C41-7E7D-4703-984F-CC833B254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1190" y="2469311"/>
              <a:ext cx="420267" cy="420267"/>
            </a:xfrm>
            <a:prstGeom prst="rect">
              <a:avLst/>
            </a:prstGeom>
          </p:spPr>
        </p:pic>
      </p:grpSp>
      <p:grpSp>
        <p:nvGrpSpPr>
          <p:cNvPr id="40" name="Group 35">
            <a:extLst>
              <a:ext uri="{FF2B5EF4-FFF2-40B4-BE49-F238E27FC236}">
                <a16:creationId xmlns:a16="http://schemas.microsoft.com/office/drawing/2014/main" id="{9E6C11FB-A6C7-43AE-A278-C25BE5B19CE1}"/>
              </a:ext>
            </a:extLst>
          </p:cNvPr>
          <p:cNvGrpSpPr/>
          <p:nvPr/>
        </p:nvGrpSpPr>
        <p:grpSpPr>
          <a:xfrm>
            <a:off x="4169890" y="1034305"/>
            <a:ext cx="943894" cy="928694"/>
            <a:chOff x="3973117" y="1150875"/>
            <a:chExt cx="881574" cy="881574"/>
          </a:xfrm>
        </p:grpSpPr>
        <p:sp>
          <p:nvSpPr>
            <p:cNvPr id="41" name="Oval 23">
              <a:extLst>
                <a:ext uri="{FF2B5EF4-FFF2-40B4-BE49-F238E27FC236}">
                  <a16:creationId xmlns:a16="http://schemas.microsoft.com/office/drawing/2014/main" id="{200B4631-6FF8-43B4-936E-F062AF6A9DFB}"/>
                </a:ext>
              </a:extLst>
            </p:cNvPr>
            <p:cNvSpPr/>
            <p:nvPr/>
          </p:nvSpPr>
          <p:spPr>
            <a:xfrm>
              <a:off x="3973117" y="1150875"/>
              <a:ext cx="881574" cy="881574"/>
            </a:xfrm>
            <a:prstGeom prst="ellipse">
              <a:avLst/>
            </a:prstGeom>
            <a:gradFill>
              <a:gsLst>
                <a:gs pos="0">
                  <a:srgbClr val="CC00FF"/>
                </a:gs>
                <a:gs pos="100000">
                  <a:srgbClr val="6600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Graphic 42">
              <a:extLst>
                <a:ext uri="{FF2B5EF4-FFF2-40B4-BE49-F238E27FC236}">
                  <a16:creationId xmlns:a16="http://schemas.microsoft.com/office/drawing/2014/main" id="{3C0B258B-7055-4336-B5BA-E8278EECD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966" y="1338499"/>
              <a:ext cx="586378" cy="492222"/>
            </a:xfrm>
            <a:prstGeom prst="rect">
              <a:avLst/>
            </a:prstGeom>
          </p:spPr>
        </p:pic>
      </p:grpSp>
      <p:grpSp>
        <p:nvGrpSpPr>
          <p:cNvPr id="43" name="Group 61">
            <a:extLst>
              <a:ext uri="{FF2B5EF4-FFF2-40B4-BE49-F238E27FC236}">
                <a16:creationId xmlns:a16="http://schemas.microsoft.com/office/drawing/2014/main" id="{A2313376-5796-432A-89DC-6D883D006361}"/>
              </a:ext>
            </a:extLst>
          </p:cNvPr>
          <p:cNvGrpSpPr/>
          <p:nvPr/>
        </p:nvGrpSpPr>
        <p:grpSpPr>
          <a:xfrm>
            <a:off x="7033151" y="1201993"/>
            <a:ext cx="876304" cy="851273"/>
            <a:chOff x="6188459" y="1501208"/>
            <a:chExt cx="548771" cy="548771"/>
          </a:xfrm>
        </p:grpSpPr>
        <p:sp>
          <p:nvSpPr>
            <p:cNvPr id="44" name="Oval 58">
              <a:extLst>
                <a:ext uri="{FF2B5EF4-FFF2-40B4-BE49-F238E27FC236}">
                  <a16:creationId xmlns:a16="http://schemas.microsoft.com/office/drawing/2014/main" id="{1E800DB7-9CBE-4E30-8D10-3BEEFE17F77E}"/>
                </a:ext>
              </a:extLst>
            </p:cNvPr>
            <p:cNvSpPr/>
            <p:nvPr/>
          </p:nvSpPr>
          <p:spPr>
            <a:xfrm>
              <a:off x="6189898" y="1505018"/>
              <a:ext cx="541495" cy="541495"/>
            </a:xfrm>
            <a:prstGeom prst="ellipse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27">
              <a:extLst>
                <a:ext uri="{FF2B5EF4-FFF2-40B4-BE49-F238E27FC236}">
                  <a16:creationId xmlns:a16="http://schemas.microsoft.com/office/drawing/2014/main" id="{298F5F94-B244-4544-90FE-5E229477ABFB}"/>
                </a:ext>
              </a:extLst>
            </p:cNvPr>
            <p:cNvSpPr/>
            <p:nvPr/>
          </p:nvSpPr>
          <p:spPr>
            <a:xfrm>
              <a:off x="6188459" y="1501208"/>
              <a:ext cx="548771" cy="548771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Graphic 44">
              <a:extLst>
                <a:ext uri="{FF2B5EF4-FFF2-40B4-BE49-F238E27FC236}">
                  <a16:creationId xmlns:a16="http://schemas.microsoft.com/office/drawing/2014/main" id="{9C3DADD8-D1D4-4EF2-B24B-6141E0016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5463" y="1527229"/>
              <a:ext cx="445046" cy="463124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3A3D2A63-5558-47A9-B09A-19A5DD42E5EE}"/>
              </a:ext>
            </a:extLst>
          </p:cNvPr>
          <p:cNvSpPr txBox="1"/>
          <p:nvPr/>
        </p:nvSpPr>
        <p:spPr>
          <a:xfrm>
            <a:off x="963387" y="5168455"/>
            <a:ext cx="3247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STARTINNOVA</a:t>
            </a:r>
            <a:endParaRPr lang="es-ES" sz="10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r"/>
            <a:r>
              <a:rPr lang="es-ES" sz="1000" dirty="0"/>
              <a:t>Diferentes </a:t>
            </a:r>
            <a:r>
              <a:rPr lang="es-ES" sz="1000" b="1" dirty="0">
                <a:solidFill>
                  <a:srgbClr val="FF0000"/>
                </a:solidFill>
              </a:rPr>
              <a:t>premios al emprendimiento </a:t>
            </a:r>
            <a:r>
              <a:rPr lang="es-ES" sz="1000" dirty="0"/>
              <a:t>por los proyectos presentados por nuestro alumnado de FP</a:t>
            </a:r>
            <a:endParaRPr lang="es-ES" sz="1000" b="1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7483E8D-104B-4420-A56A-777126D5371E}"/>
              </a:ext>
            </a:extLst>
          </p:cNvPr>
          <p:cNvSpPr txBox="1"/>
          <p:nvPr/>
        </p:nvSpPr>
        <p:spPr>
          <a:xfrm>
            <a:off x="534676" y="3993264"/>
            <a:ext cx="30295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SELLO STEAM EUSKADI</a:t>
            </a:r>
          </a:p>
          <a:p>
            <a:pPr algn="r"/>
            <a:r>
              <a:rPr lang="es-ES" sz="1000" dirty="0"/>
              <a:t>Por contribuir a que </a:t>
            </a:r>
            <a:r>
              <a:rPr lang="es-ES" sz="1000" b="1" dirty="0">
                <a:solidFill>
                  <a:srgbClr val="FF0000"/>
                </a:solidFill>
              </a:rPr>
              <a:t>Euskadi</a:t>
            </a:r>
            <a:r>
              <a:rPr lang="es-ES" sz="1000" dirty="0"/>
              <a:t> sea un territorio más </a:t>
            </a:r>
            <a:r>
              <a:rPr lang="es-ES" sz="1000" b="1" dirty="0">
                <a:solidFill>
                  <a:srgbClr val="FF0000"/>
                </a:solidFill>
              </a:rPr>
              <a:t>innovador</a:t>
            </a:r>
            <a:r>
              <a:rPr lang="es-ES" sz="1000" dirty="0"/>
              <a:t> con nuestros proyectos de fomento de la Educación STEAM.</a:t>
            </a:r>
            <a:endParaRPr lang="es-E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4D7C91E-48D7-4012-9291-85C4C847EF9F}"/>
              </a:ext>
            </a:extLst>
          </p:cNvPr>
          <p:cNvSpPr txBox="1"/>
          <p:nvPr/>
        </p:nvSpPr>
        <p:spPr>
          <a:xfrm>
            <a:off x="674033" y="2120682"/>
            <a:ext cx="2781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PREMIO NACIONAL DE APRENDIZAJE Y SERVICIO</a:t>
            </a:r>
          </a:p>
          <a:p>
            <a:pPr algn="r"/>
            <a:r>
              <a:rPr lang="en-US" sz="1000" dirty="0"/>
              <a:t>Premio </a:t>
            </a:r>
            <a:r>
              <a:rPr lang="en-US" sz="1000" b="1" dirty="0" err="1">
                <a:solidFill>
                  <a:srgbClr val="FF0000"/>
                </a:solidFill>
              </a:rPr>
              <a:t>Cooperación</a:t>
            </a:r>
            <a:r>
              <a:rPr lang="en-US" sz="1000" b="1" dirty="0">
                <a:solidFill>
                  <a:srgbClr val="FF0000"/>
                </a:solidFill>
              </a:rPr>
              <a:t> al Desarrollo </a:t>
            </a:r>
            <a:r>
              <a:rPr lang="en-US" sz="1000" dirty="0"/>
              <a:t>para </a:t>
            </a:r>
            <a:r>
              <a:rPr lang="en-US" sz="1000" dirty="0" err="1"/>
              <a:t>nuestro</a:t>
            </a:r>
            <a:r>
              <a:rPr lang="en-US" sz="1000" dirty="0"/>
              <a:t> </a:t>
            </a:r>
            <a:r>
              <a:rPr lang="en-US" sz="1000" dirty="0" err="1"/>
              <a:t>proyecto</a:t>
            </a:r>
            <a:r>
              <a:rPr lang="en-US" sz="1000" dirty="0"/>
              <a:t> “RECICLANDO CON HAHATAY”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A3115B5-114B-438E-B12F-78E18B49C73F}"/>
              </a:ext>
            </a:extLst>
          </p:cNvPr>
          <p:cNvSpPr txBox="1"/>
          <p:nvPr/>
        </p:nvSpPr>
        <p:spPr>
          <a:xfrm>
            <a:off x="675095" y="1096499"/>
            <a:ext cx="34913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CENTRO FARO PARA LA TRANSFORMACIÓN SOCIAL</a:t>
            </a:r>
          </a:p>
          <a:p>
            <a:pPr algn="r"/>
            <a:r>
              <a:rPr lang="es-ES" sz="1000" dirty="0"/>
              <a:t>Nombrados por </a:t>
            </a:r>
            <a:r>
              <a:rPr lang="es-ES" sz="1000" b="1" dirty="0">
                <a:solidFill>
                  <a:srgbClr val="FF0000"/>
                </a:solidFill>
              </a:rPr>
              <a:t>Unesco </a:t>
            </a:r>
            <a:r>
              <a:rPr lang="es-ES" sz="1000" b="1" dirty="0" err="1">
                <a:solidFill>
                  <a:srgbClr val="FF0000"/>
                </a:solidFill>
              </a:rPr>
              <a:t>Etxea</a:t>
            </a:r>
            <a:r>
              <a:rPr lang="es-ES" sz="1000" b="1" dirty="0">
                <a:solidFill>
                  <a:srgbClr val="FF0000"/>
                </a:solidFill>
              </a:rPr>
              <a:t> </a:t>
            </a:r>
            <a:r>
              <a:rPr lang="es-ES" sz="1000" dirty="0"/>
              <a:t>como </a:t>
            </a:r>
            <a:r>
              <a:rPr lang="es-ES" sz="1000" b="1" dirty="0"/>
              <a:t>'Centro Faro' </a:t>
            </a:r>
            <a:r>
              <a:rPr lang="es-ES" sz="1000" dirty="0"/>
              <a:t>por su opción por la Educación para la Transformación Social.</a:t>
            </a:r>
            <a:endParaRPr lang="en-US" sz="1000" dirty="0"/>
          </a:p>
          <a:p>
            <a:pPr algn="r"/>
            <a:endParaRPr lang="es-E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5C38200-92A4-405D-9449-CD2C65AFDFE0}"/>
              </a:ext>
            </a:extLst>
          </p:cNvPr>
          <p:cNvSpPr txBox="1"/>
          <p:nvPr/>
        </p:nvSpPr>
        <p:spPr>
          <a:xfrm>
            <a:off x="6713846" y="462378"/>
            <a:ext cx="4979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A DE ORO A LA GESTIÓN AVANZADA </a:t>
            </a:r>
          </a:p>
          <a:p>
            <a:r>
              <a:rPr lang="es-ES" sz="1000" dirty="0"/>
              <a:t>El premio concedido por el </a:t>
            </a:r>
            <a:r>
              <a:rPr lang="es-ES" sz="1000" b="1" dirty="0">
                <a:solidFill>
                  <a:srgbClr val="FF0000"/>
                </a:solidFill>
              </a:rPr>
              <a:t>Gobierno Vasco </a:t>
            </a:r>
            <a:r>
              <a:rPr lang="es-ES" sz="1000" dirty="0"/>
              <a:t>a través de </a:t>
            </a:r>
            <a:r>
              <a:rPr lang="es-ES" sz="1000" b="1" dirty="0">
                <a:solidFill>
                  <a:srgbClr val="FF0000"/>
                </a:solidFill>
              </a:rPr>
              <a:t>EUSKALIT</a:t>
            </a:r>
            <a:r>
              <a:rPr lang="es-ES" sz="1000" dirty="0"/>
              <a:t> tras una evaluación centrada en cinco elementos clave en la gestión</a:t>
            </a:r>
            <a:r>
              <a:rPr lang="es-ES" sz="1000" b="1" dirty="0">
                <a:solidFill>
                  <a:srgbClr val="FF0000"/>
                </a:solidFill>
              </a:rPr>
              <a:t>: Estrategia, Clientes, Personas, Sociedad e Innovación.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6F0CB68-BE8B-41AD-87E0-ECA128CEF50C}"/>
              </a:ext>
            </a:extLst>
          </p:cNvPr>
          <p:cNvSpPr txBox="1"/>
          <p:nvPr/>
        </p:nvSpPr>
        <p:spPr>
          <a:xfrm>
            <a:off x="8927330" y="2188469"/>
            <a:ext cx="29316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PREMIO QUALITY INNOVATION AWARD</a:t>
            </a:r>
          </a:p>
          <a:p>
            <a:r>
              <a:rPr lang="en-US" sz="1100" dirty="0"/>
              <a:t>Premio </a:t>
            </a:r>
            <a:r>
              <a:rPr lang="es-ES" sz="1100" dirty="0"/>
              <a:t>en la categoría</a:t>
            </a:r>
            <a:r>
              <a:rPr lang="es-ES" sz="1100" b="1" dirty="0">
                <a:solidFill>
                  <a:srgbClr val="FF0000"/>
                </a:solidFill>
              </a:rPr>
              <a:t> Innovación en el sector educativo</a:t>
            </a:r>
            <a:r>
              <a:rPr lang="es-ES" sz="1100" dirty="0"/>
              <a:t>, en la fase de Euskadi</a:t>
            </a:r>
            <a:r>
              <a:rPr lang="en-US" sz="1100" dirty="0"/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AD8DDC6-AB04-4A95-9164-AA9373E05AF1}"/>
              </a:ext>
            </a:extLst>
          </p:cNvPr>
          <p:cNvSpPr txBox="1"/>
          <p:nvPr/>
        </p:nvSpPr>
        <p:spPr>
          <a:xfrm>
            <a:off x="8959181" y="3228628"/>
            <a:ext cx="28926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PREMIO EUSKALIT DE BUENAS PRÁCTICAS</a:t>
            </a:r>
          </a:p>
          <a:p>
            <a:r>
              <a:rPr lang="es-ES" sz="1000" dirty="0"/>
              <a:t>Premio a la </a:t>
            </a:r>
            <a:r>
              <a:rPr lang="es-ES" sz="1000" b="1" dirty="0">
                <a:solidFill>
                  <a:srgbClr val="FF0000"/>
                </a:solidFill>
              </a:rPr>
              <a:t>Integración de los ODS en las organizaciones</a:t>
            </a:r>
            <a:endParaRPr lang="es-ES" sz="1000" dirty="0">
              <a:solidFill>
                <a:schemeClr val="bg1">
                  <a:lumMod val="50000"/>
                </a:schemeClr>
              </a:solidFill>
            </a:endParaRPr>
          </a:p>
          <a:p>
            <a:endParaRPr lang="es-E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F4617CD-0C5C-4FE4-A20A-B1333B6B59BD}"/>
              </a:ext>
            </a:extLst>
          </p:cNvPr>
          <p:cNvSpPr txBox="1"/>
          <p:nvPr/>
        </p:nvSpPr>
        <p:spPr>
          <a:xfrm>
            <a:off x="8260529" y="3954460"/>
            <a:ext cx="2981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GORAKIDE</a:t>
            </a:r>
            <a:endParaRPr lang="es-ES" sz="1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s-ES" sz="1000" dirty="0"/>
              <a:t>Reconocimiento por el compromiso con las personas con </a:t>
            </a:r>
            <a:r>
              <a:rPr lang="es-ES" sz="1000" b="1" dirty="0">
                <a:solidFill>
                  <a:srgbClr val="FF0000"/>
                </a:solidFill>
              </a:rPr>
              <a:t>discapacidad intelectual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92C772D-DDA1-42A5-BE2B-932C569E6EBE}"/>
              </a:ext>
            </a:extLst>
          </p:cNvPr>
          <p:cNvSpPr txBox="1"/>
          <p:nvPr/>
        </p:nvSpPr>
        <p:spPr>
          <a:xfrm>
            <a:off x="8056256" y="4953697"/>
            <a:ext cx="3344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SELLO ENKARTERRI GREEN</a:t>
            </a:r>
          </a:p>
          <a:p>
            <a:r>
              <a:rPr lang="es-ES" sz="1000" dirty="0" err="1"/>
              <a:t>Enkarterri</a:t>
            </a:r>
            <a:r>
              <a:rPr lang="es-ES" sz="1000" dirty="0"/>
              <a:t> Green reconoce nuestro modelo de </a:t>
            </a:r>
            <a:r>
              <a:rPr lang="es-ES" sz="1000" b="1" dirty="0">
                <a:solidFill>
                  <a:srgbClr val="FF0000"/>
                </a:solidFill>
              </a:rPr>
              <a:t>responsabilidad social empresarial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11C5632-3F50-4CE1-915A-DDCB892FB516}"/>
              </a:ext>
            </a:extLst>
          </p:cNvPr>
          <p:cNvSpPr/>
          <p:nvPr/>
        </p:nvSpPr>
        <p:spPr>
          <a:xfrm rot="3100369">
            <a:off x="6206349" y="4720611"/>
            <a:ext cx="287655" cy="562837"/>
          </a:xfrm>
          <a:custGeom>
            <a:avLst/>
            <a:gdLst>
              <a:gd name="connsiteX0" fmla="*/ 0 w 788547"/>
              <a:gd name="connsiteY0" fmla="*/ 591259 h 1182518"/>
              <a:gd name="connsiteX1" fmla="*/ 394274 w 788547"/>
              <a:gd name="connsiteY1" fmla="*/ 0 h 1182518"/>
              <a:gd name="connsiteX2" fmla="*/ 788548 w 788547"/>
              <a:gd name="connsiteY2" fmla="*/ 591259 h 1182518"/>
              <a:gd name="connsiteX3" fmla="*/ 394274 w 788547"/>
              <a:gd name="connsiteY3" fmla="*/ 1182518 h 1182518"/>
              <a:gd name="connsiteX4" fmla="*/ 0 w 788547"/>
              <a:gd name="connsiteY4" fmla="*/ 591259 h 1182518"/>
              <a:gd name="connsiteX0" fmla="*/ 0 w 788548"/>
              <a:gd name="connsiteY0" fmla="*/ 591259 h 1182518"/>
              <a:gd name="connsiteX1" fmla="*/ 394274 w 788548"/>
              <a:gd name="connsiteY1" fmla="*/ 0 h 1182518"/>
              <a:gd name="connsiteX2" fmla="*/ 788548 w 788548"/>
              <a:gd name="connsiteY2" fmla="*/ 591259 h 1182518"/>
              <a:gd name="connsiteX3" fmla="*/ 394274 w 788548"/>
              <a:gd name="connsiteY3" fmla="*/ 1182518 h 1182518"/>
              <a:gd name="connsiteX4" fmla="*/ 0 w 788548"/>
              <a:gd name="connsiteY4" fmla="*/ 591259 h 1182518"/>
              <a:gd name="connsiteX0" fmla="*/ 0 w 788548"/>
              <a:gd name="connsiteY0" fmla="*/ 591259 h 1184392"/>
              <a:gd name="connsiteX1" fmla="*/ 394274 w 788548"/>
              <a:gd name="connsiteY1" fmla="*/ 0 h 1184392"/>
              <a:gd name="connsiteX2" fmla="*/ 788548 w 788548"/>
              <a:gd name="connsiteY2" fmla="*/ 591259 h 1184392"/>
              <a:gd name="connsiteX3" fmla="*/ 394274 w 788548"/>
              <a:gd name="connsiteY3" fmla="*/ 1182518 h 1184392"/>
              <a:gd name="connsiteX4" fmla="*/ 0 w 788548"/>
              <a:gd name="connsiteY4" fmla="*/ 591259 h 118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548" h="1184392">
                <a:moveTo>
                  <a:pt x="0" y="591259"/>
                </a:moveTo>
                <a:cubicBezTo>
                  <a:pt x="0" y="264716"/>
                  <a:pt x="303131" y="0"/>
                  <a:pt x="394274" y="0"/>
                </a:cubicBezTo>
                <a:cubicBezTo>
                  <a:pt x="485417" y="0"/>
                  <a:pt x="788548" y="264716"/>
                  <a:pt x="788548" y="591259"/>
                </a:cubicBezTo>
                <a:cubicBezTo>
                  <a:pt x="788548" y="917802"/>
                  <a:pt x="513553" y="1154383"/>
                  <a:pt x="394274" y="1182518"/>
                </a:cubicBezTo>
                <a:cubicBezTo>
                  <a:pt x="274995" y="1210653"/>
                  <a:pt x="0" y="917802"/>
                  <a:pt x="0" y="591259"/>
                </a:cubicBezTo>
                <a:close/>
              </a:path>
            </a:pathLst>
          </a:cu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5">
            <a:extLst>
              <a:ext uri="{FF2B5EF4-FFF2-40B4-BE49-F238E27FC236}">
                <a16:creationId xmlns:a16="http://schemas.microsoft.com/office/drawing/2014/main" id="{D87450F4-6151-4B6D-88B0-6EF177861BB5}"/>
              </a:ext>
            </a:extLst>
          </p:cNvPr>
          <p:cNvSpPr/>
          <p:nvPr/>
        </p:nvSpPr>
        <p:spPr>
          <a:xfrm rot="19300369">
            <a:off x="5717366" y="4471446"/>
            <a:ext cx="294836" cy="586341"/>
          </a:xfrm>
          <a:custGeom>
            <a:avLst/>
            <a:gdLst>
              <a:gd name="connsiteX0" fmla="*/ 0 w 788547"/>
              <a:gd name="connsiteY0" fmla="*/ 591259 h 1182518"/>
              <a:gd name="connsiteX1" fmla="*/ 394274 w 788547"/>
              <a:gd name="connsiteY1" fmla="*/ 0 h 1182518"/>
              <a:gd name="connsiteX2" fmla="*/ 788548 w 788547"/>
              <a:gd name="connsiteY2" fmla="*/ 591259 h 1182518"/>
              <a:gd name="connsiteX3" fmla="*/ 394274 w 788547"/>
              <a:gd name="connsiteY3" fmla="*/ 1182518 h 1182518"/>
              <a:gd name="connsiteX4" fmla="*/ 0 w 788547"/>
              <a:gd name="connsiteY4" fmla="*/ 591259 h 1182518"/>
              <a:gd name="connsiteX0" fmla="*/ 0 w 788548"/>
              <a:gd name="connsiteY0" fmla="*/ 591259 h 1182518"/>
              <a:gd name="connsiteX1" fmla="*/ 394274 w 788548"/>
              <a:gd name="connsiteY1" fmla="*/ 0 h 1182518"/>
              <a:gd name="connsiteX2" fmla="*/ 788548 w 788548"/>
              <a:gd name="connsiteY2" fmla="*/ 591259 h 1182518"/>
              <a:gd name="connsiteX3" fmla="*/ 394274 w 788548"/>
              <a:gd name="connsiteY3" fmla="*/ 1182518 h 1182518"/>
              <a:gd name="connsiteX4" fmla="*/ 0 w 788548"/>
              <a:gd name="connsiteY4" fmla="*/ 591259 h 1182518"/>
              <a:gd name="connsiteX0" fmla="*/ 0 w 788548"/>
              <a:gd name="connsiteY0" fmla="*/ 591259 h 1184392"/>
              <a:gd name="connsiteX1" fmla="*/ 394274 w 788548"/>
              <a:gd name="connsiteY1" fmla="*/ 0 h 1184392"/>
              <a:gd name="connsiteX2" fmla="*/ 788548 w 788548"/>
              <a:gd name="connsiteY2" fmla="*/ 591259 h 1184392"/>
              <a:gd name="connsiteX3" fmla="*/ 394274 w 788548"/>
              <a:gd name="connsiteY3" fmla="*/ 1182518 h 1184392"/>
              <a:gd name="connsiteX4" fmla="*/ 0 w 788548"/>
              <a:gd name="connsiteY4" fmla="*/ 591259 h 118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548" h="1184392">
                <a:moveTo>
                  <a:pt x="0" y="591259"/>
                </a:moveTo>
                <a:cubicBezTo>
                  <a:pt x="0" y="264716"/>
                  <a:pt x="303131" y="0"/>
                  <a:pt x="394274" y="0"/>
                </a:cubicBezTo>
                <a:cubicBezTo>
                  <a:pt x="485417" y="0"/>
                  <a:pt x="788548" y="264716"/>
                  <a:pt x="788548" y="591259"/>
                </a:cubicBezTo>
                <a:cubicBezTo>
                  <a:pt x="788548" y="917802"/>
                  <a:pt x="513553" y="1154383"/>
                  <a:pt x="394274" y="1182518"/>
                </a:cubicBezTo>
                <a:cubicBezTo>
                  <a:pt x="274995" y="1210653"/>
                  <a:pt x="0" y="917802"/>
                  <a:pt x="0" y="591259"/>
                </a:cubicBezTo>
                <a:close/>
              </a:path>
            </a:pathLst>
          </a:cu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85F2D4C5-572E-49C7-9621-938718264B0F}"/>
              </a:ext>
            </a:extLst>
          </p:cNvPr>
          <p:cNvSpPr/>
          <p:nvPr/>
        </p:nvSpPr>
        <p:spPr>
          <a:xfrm>
            <a:off x="675095" y="316709"/>
            <a:ext cx="31007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Reconocimientos</a:t>
            </a:r>
            <a:endParaRPr lang="es-E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0" name="Imagen 59">
            <a:extLst>
              <a:ext uri="{FF2B5EF4-FFF2-40B4-BE49-F238E27FC236}">
                <a16:creationId xmlns:a16="http://schemas.microsoft.com/office/drawing/2014/main" id="{8874ABEE-E9E1-4986-A3A7-031F31D14ED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760" y="2973776"/>
            <a:ext cx="797417" cy="668472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8335A70A-7803-4296-A979-69F1906EA30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672" y="3771743"/>
            <a:ext cx="1133322" cy="380050"/>
          </a:xfrm>
          <a:prstGeom prst="rect">
            <a:avLst/>
          </a:prstGeom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id="{EB0EF167-E205-43DA-9AF0-F7623C43480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996" y="3029928"/>
            <a:ext cx="1194829" cy="463273"/>
          </a:xfrm>
          <a:prstGeom prst="rect">
            <a:avLst/>
          </a:prstGeom>
        </p:spPr>
      </p:pic>
      <p:grpSp>
        <p:nvGrpSpPr>
          <p:cNvPr id="59" name="Group 32">
            <a:extLst>
              <a:ext uri="{FF2B5EF4-FFF2-40B4-BE49-F238E27FC236}">
                <a16:creationId xmlns:a16="http://schemas.microsoft.com/office/drawing/2014/main" id="{D8CD02E1-6517-4A63-8C07-113528DC92AC}"/>
              </a:ext>
            </a:extLst>
          </p:cNvPr>
          <p:cNvGrpSpPr/>
          <p:nvPr/>
        </p:nvGrpSpPr>
        <p:grpSpPr>
          <a:xfrm>
            <a:off x="3579854" y="2956523"/>
            <a:ext cx="800685" cy="772425"/>
            <a:chOff x="3282601" y="2259765"/>
            <a:chExt cx="881574" cy="881574"/>
          </a:xfrm>
        </p:grpSpPr>
        <p:sp>
          <p:nvSpPr>
            <p:cNvPr id="64" name="Oval 22">
              <a:extLst>
                <a:ext uri="{FF2B5EF4-FFF2-40B4-BE49-F238E27FC236}">
                  <a16:creationId xmlns:a16="http://schemas.microsoft.com/office/drawing/2014/main" id="{EB013C08-313E-4978-BCD0-EF7536C274B7}"/>
                </a:ext>
              </a:extLst>
            </p:cNvPr>
            <p:cNvSpPr/>
            <p:nvPr/>
          </p:nvSpPr>
          <p:spPr>
            <a:xfrm>
              <a:off x="3282601" y="2259765"/>
              <a:ext cx="881574" cy="881574"/>
            </a:xfrm>
            <a:prstGeom prst="ellipse">
              <a:avLst/>
            </a:prstGeom>
            <a:gradFill>
              <a:gsLst>
                <a:gs pos="0">
                  <a:srgbClr val="FFCC00"/>
                </a:gs>
                <a:gs pos="100000">
                  <a:srgbClr val="FF33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Graphic 2">
              <a:extLst>
                <a:ext uri="{FF2B5EF4-FFF2-40B4-BE49-F238E27FC236}">
                  <a16:creationId xmlns:a16="http://schemas.microsoft.com/office/drawing/2014/main" id="{31B68901-CAB5-4F61-B8A0-7EAB3A0A2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8925" y="2404418"/>
              <a:ext cx="589390" cy="610953"/>
            </a:xfrm>
            <a:prstGeom prst="rect">
              <a:avLst/>
            </a:prstGeom>
          </p:spPr>
        </p:pic>
      </p:grpSp>
      <p:sp>
        <p:nvSpPr>
          <p:cNvPr id="66" name="TextBox 48">
            <a:extLst>
              <a:ext uri="{FF2B5EF4-FFF2-40B4-BE49-F238E27FC236}">
                <a16:creationId xmlns:a16="http://schemas.microsoft.com/office/drawing/2014/main" id="{D5173109-6C52-4CE5-BBC3-6624B1574DED}"/>
              </a:ext>
            </a:extLst>
          </p:cNvPr>
          <p:cNvSpPr txBox="1"/>
          <p:nvPr/>
        </p:nvSpPr>
        <p:spPr>
          <a:xfrm>
            <a:off x="751523" y="3176829"/>
            <a:ext cx="2781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PREMIO DEIA HEMENDIK SARIA</a:t>
            </a:r>
          </a:p>
          <a:p>
            <a:pPr algn="r"/>
            <a:r>
              <a:rPr lang="en-US" sz="1000" dirty="0" err="1"/>
              <a:t>Reconocimiento</a:t>
            </a:r>
            <a:r>
              <a:rPr lang="en-US" sz="1000" dirty="0"/>
              <a:t> por el </a:t>
            </a:r>
            <a:r>
              <a:rPr lang="en-US" sz="1000" dirty="0" err="1"/>
              <a:t>trabajo</a:t>
            </a:r>
            <a:r>
              <a:rPr lang="en-US" sz="1000" dirty="0"/>
              <a:t> y la </a:t>
            </a:r>
            <a:r>
              <a:rPr lang="en-US" sz="1000" b="1" dirty="0">
                <a:solidFill>
                  <a:srgbClr val="FF0000"/>
                </a:solidFill>
              </a:rPr>
              <a:t>labor social </a:t>
            </a:r>
            <a:r>
              <a:rPr lang="en-US" sz="1000" dirty="0" err="1"/>
              <a:t>en</a:t>
            </a:r>
            <a:r>
              <a:rPr lang="en-US" sz="1000" dirty="0"/>
              <a:t> la zona </a:t>
            </a:r>
            <a:r>
              <a:rPr lang="en-US" sz="1000" dirty="0" err="1"/>
              <a:t>minera</a:t>
            </a:r>
            <a:r>
              <a:rPr lang="en-US" sz="1000" dirty="0"/>
              <a:t> </a:t>
            </a:r>
          </a:p>
        </p:txBody>
      </p:sp>
      <p:sp>
        <p:nvSpPr>
          <p:cNvPr id="67" name="TextBox 50">
            <a:extLst>
              <a:ext uri="{FF2B5EF4-FFF2-40B4-BE49-F238E27FC236}">
                <a16:creationId xmlns:a16="http://schemas.microsoft.com/office/drawing/2014/main" id="{AFACA12D-154C-45C2-854C-02DD326271A1}"/>
              </a:ext>
            </a:extLst>
          </p:cNvPr>
          <p:cNvSpPr txBox="1"/>
          <p:nvPr/>
        </p:nvSpPr>
        <p:spPr>
          <a:xfrm>
            <a:off x="7901677" y="1207904"/>
            <a:ext cx="379155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PREMIOS A LA GESTIÓN AVANZADA EN LOS ELEMENTOS SOCIEDAD (2021), ESTRATEGIA (2022) e INNOVACIÓN (2023)</a:t>
            </a:r>
          </a:p>
          <a:p>
            <a:r>
              <a:rPr lang="es-ES" sz="1000" dirty="0"/>
              <a:t>Premios concedidos  por </a:t>
            </a:r>
            <a:r>
              <a:rPr lang="es-ES" sz="1000" b="1" dirty="0">
                <a:solidFill>
                  <a:srgbClr val="FF0000"/>
                </a:solidFill>
              </a:rPr>
              <a:t>EUSKALIT.</a:t>
            </a:r>
            <a:endParaRPr lang="en-US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03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"/>
                            </p:stCondLst>
                            <p:childTnLst>
                              <p:par>
                                <p:cTn id="1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000"/>
                            </p:stCondLst>
                            <p:childTnLst>
                              <p:par>
                                <p:cTn id="20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00"/>
                            </p:stCondLst>
                            <p:childTnLst>
                              <p:par>
                                <p:cTn id="2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000"/>
                            </p:stCondLst>
                            <p:childTnLst>
                              <p:par>
                                <p:cTn id="21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 animBg="1"/>
      <p:bldP spid="57" grpId="0" animBg="1"/>
      <p:bldP spid="58" grpId="0"/>
      <p:bldP spid="66" grpId="0"/>
      <p:bldP spid="6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52">
            <a:extLst>
              <a:ext uri="{FF2B5EF4-FFF2-40B4-BE49-F238E27FC236}">
                <a16:creationId xmlns:a16="http://schemas.microsoft.com/office/drawing/2014/main" id="{8AD2CDEB-B3EC-4007-A3DC-41176448AFD2}"/>
              </a:ext>
            </a:extLst>
          </p:cNvPr>
          <p:cNvSpPr txBox="1"/>
          <p:nvPr/>
        </p:nvSpPr>
        <p:spPr>
          <a:xfrm>
            <a:off x="2013527" y="2650940"/>
            <a:ext cx="4813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Muchas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 gracias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Tw Cen MT" panose="020B0602020104020603" pitchFamily="34" charset="0"/>
              </a:rPr>
              <a:t>por </a:t>
            </a:r>
            <a:r>
              <a:rPr lang="en-US" sz="4000" b="1" dirty="0" err="1">
                <a:solidFill>
                  <a:srgbClr val="0070C0"/>
                </a:solidFill>
                <a:latin typeface="Tw Cen MT" panose="020B0602020104020603" pitchFamily="34" charset="0"/>
              </a:rPr>
              <a:t>vuestra</a:t>
            </a:r>
            <a:r>
              <a:rPr lang="en-US" sz="4000" b="1" dirty="0">
                <a:solidFill>
                  <a:srgbClr val="0070C0"/>
                </a:solidFill>
                <a:latin typeface="Tw Cen MT" panose="020B0602020104020603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w Cen MT" panose="020B0602020104020603" pitchFamily="34" charset="0"/>
              </a:rPr>
              <a:t>atención</a:t>
            </a:r>
            <a:endParaRPr lang="en-US" sz="4000" b="1" dirty="0">
              <a:solidFill>
                <a:srgbClr val="0070C0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Oval 154">
            <a:extLst>
              <a:ext uri="{FF2B5EF4-FFF2-40B4-BE49-F238E27FC236}">
                <a16:creationId xmlns:a16="http://schemas.microsoft.com/office/drawing/2014/main" id="{F41EC11E-E09E-4334-950D-D96C977DA9B1}"/>
              </a:ext>
            </a:extLst>
          </p:cNvPr>
          <p:cNvSpPr/>
          <p:nvPr/>
        </p:nvSpPr>
        <p:spPr>
          <a:xfrm>
            <a:off x="6943392" y="1818072"/>
            <a:ext cx="3117876" cy="311787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16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155">
            <a:extLst>
              <a:ext uri="{FF2B5EF4-FFF2-40B4-BE49-F238E27FC236}">
                <a16:creationId xmlns:a16="http://schemas.microsoft.com/office/drawing/2014/main" id="{8F80ECD3-FD5A-4F3B-B173-88D2F1DF3ED8}"/>
              </a:ext>
            </a:extLst>
          </p:cNvPr>
          <p:cNvSpPr/>
          <p:nvPr/>
        </p:nvSpPr>
        <p:spPr>
          <a:xfrm>
            <a:off x="7282353" y="2157033"/>
            <a:ext cx="2439954" cy="243995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156">
            <a:extLst>
              <a:ext uri="{FF2B5EF4-FFF2-40B4-BE49-F238E27FC236}">
                <a16:creationId xmlns:a16="http://schemas.microsoft.com/office/drawing/2014/main" id="{5FB3CDA7-5B85-48D2-AF8E-49B7F3F6F8E5}"/>
              </a:ext>
            </a:extLst>
          </p:cNvPr>
          <p:cNvSpPr/>
          <p:nvPr/>
        </p:nvSpPr>
        <p:spPr>
          <a:xfrm>
            <a:off x="7498518" y="2373198"/>
            <a:ext cx="2007624" cy="2007624"/>
          </a:xfrm>
          <a:prstGeom prst="ellipse">
            <a:avLst/>
          </a:prstGeom>
          <a:solidFill>
            <a:srgbClr val="F0E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áfico 26" descr="Pulgares hacia arriba">
            <a:extLst>
              <a:ext uri="{FF2B5EF4-FFF2-40B4-BE49-F238E27FC236}">
                <a16:creationId xmlns:a16="http://schemas.microsoft.com/office/drawing/2014/main" id="{014FBC89-5B4E-4B89-A427-EE4787FE0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47890" y="2814781"/>
            <a:ext cx="1027545" cy="1027545"/>
          </a:xfrm>
          <a:prstGeom prst="rect">
            <a:avLst/>
          </a:prstGeom>
        </p:spPr>
      </p:pic>
      <p:sp>
        <p:nvSpPr>
          <p:cNvPr id="29" name="TextBox 152">
            <a:extLst>
              <a:ext uri="{FF2B5EF4-FFF2-40B4-BE49-F238E27FC236}">
                <a16:creationId xmlns:a16="http://schemas.microsoft.com/office/drawing/2014/main" id="{B4D6D161-9BFD-411B-82E4-0CBA362B294C}"/>
              </a:ext>
            </a:extLst>
          </p:cNvPr>
          <p:cNvSpPr txBox="1"/>
          <p:nvPr/>
        </p:nvSpPr>
        <p:spPr>
          <a:xfrm>
            <a:off x="3634509" y="5545548"/>
            <a:ext cx="6239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cfs@somorrostro.com</a:t>
            </a:r>
          </a:p>
        </p:txBody>
      </p:sp>
      <p:pic>
        <p:nvPicPr>
          <p:cNvPr id="31" name="Gráfico 30" descr="Correo electrónico">
            <a:extLst>
              <a:ext uri="{FF2B5EF4-FFF2-40B4-BE49-F238E27FC236}">
                <a16:creationId xmlns:a16="http://schemas.microsoft.com/office/drawing/2014/main" id="{CBEC50DE-1CAF-4C1D-904D-BDC491485C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20109" y="544229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6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magen">
            <a:extLst>
              <a:ext uri="{FF2B5EF4-FFF2-40B4-BE49-F238E27FC236}">
                <a16:creationId xmlns:a16="http://schemas.microsoft.com/office/drawing/2014/main" id="{543FAB65-F52A-43D0-BFC1-C21A71ED3A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r="12931"/>
          <a:stretch/>
        </p:blipFill>
        <p:spPr>
          <a:xfrm>
            <a:off x="733337" y="1490433"/>
            <a:ext cx="6980312" cy="4619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B13982B-EF44-4C38-9890-6970FDE9EECF}"/>
              </a:ext>
            </a:extLst>
          </p:cNvPr>
          <p:cNvSpPr/>
          <p:nvPr/>
        </p:nvSpPr>
        <p:spPr>
          <a:xfrm>
            <a:off x="764049" y="307858"/>
            <a:ext cx="4846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Nuestro campus</a:t>
            </a:r>
          </a:p>
        </p:txBody>
      </p:sp>
      <p:pic>
        <p:nvPicPr>
          <p:cNvPr id="5" name="1 Imagen">
            <a:extLst>
              <a:ext uri="{FF2B5EF4-FFF2-40B4-BE49-F238E27FC236}">
                <a16:creationId xmlns:a16="http://schemas.microsoft.com/office/drawing/2014/main" id="{69351B45-28FA-44BF-9C7C-B5CBA35285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540" y="5731683"/>
            <a:ext cx="917216" cy="60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3 Imagen">
            <a:extLst>
              <a:ext uri="{FF2B5EF4-FFF2-40B4-BE49-F238E27FC236}">
                <a16:creationId xmlns:a16="http://schemas.microsoft.com/office/drawing/2014/main" id="{8E9AB638-8EA3-4918-B83D-2873AEC2F5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249" y="4141083"/>
            <a:ext cx="917216" cy="60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7 Imagen">
            <a:extLst>
              <a:ext uri="{FF2B5EF4-FFF2-40B4-BE49-F238E27FC236}">
                <a16:creationId xmlns:a16="http://schemas.microsoft.com/office/drawing/2014/main" id="{34A05E51-7B58-4343-8FB9-07E04275C8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1112410"/>
            <a:ext cx="955752" cy="632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C46190F4-0097-4AD0-A623-01BE336345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249" y="4937535"/>
            <a:ext cx="906207" cy="604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2F90A5B9-0880-42FB-8952-1054793AB9BD}"/>
              </a:ext>
            </a:extLst>
          </p:cNvPr>
          <p:cNvGrpSpPr/>
          <p:nvPr/>
        </p:nvGrpSpPr>
        <p:grpSpPr>
          <a:xfrm>
            <a:off x="4137891" y="5378865"/>
            <a:ext cx="2860267" cy="792397"/>
            <a:chOff x="4137891" y="5378865"/>
            <a:chExt cx="2860267" cy="792397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5C0BAA89-6E1D-4D07-BE3C-119778A66DB8}"/>
                </a:ext>
              </a:extLst>
            </p:cNvPr>
            <p:cNvSpPr/>
            <p:nvPr/>
          </p:nvSpPr>
          <p:spPr>
            <a:xfrm>
              <a:off x="4137891" y="5461650"/>
              <a:ext cx="2774665" cy="7096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" name="Text Box 2">
              <a:extLst>
                <a:ext uri="{FF2B5EF4-FFF2-40B4-BE49-F238E27FC236}">
                  <a16:creationId xmlns:a16="http://schemas.microsoft.com/office/drawing/2014/main" id="{60C0555E-CAEB-41D0-8DC1-67D87DC9BD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3493" y="5378865"/>
              <a:ext cx="2774665" cy="709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Superficie: 75.000 m2</a:t>
              </a:r>
            </a:p>
            <a:p>
              <a:pPr algn="ctr" eaLnBrk="1" hangingPunct="1"/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Edificios: 15.000 m2</a:t>
              </a:r>
            </a:p>
          </p:txBody>
        </p:sp>
      </p:grpSp>
      <p:pic>
        <p:nvPicPr>
          <p:cNvPr id="14" name="2 Imagen">
            <a:extLst>
              <a:ext uri="{FF2B5EF4-FFF2-40B4-BE49-F238E27FC236}">
                <a16:creationId xmlns:a16="http://schemas.microsoft.com/office/drawing/2014/main" id="{B9BC2CC0-D580-42F6-B97A-DE9202B019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549" y="1920465"/>
            <a:ext cx="3035605" cy="2009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0700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magen">
            <a:extLst>
              <a:ext uri="{FF2B5EF4-FFF2-40B4-BE49-F238E27FC236}">
                <a16:creationId xmlns:a16="http://schemas.microsoft.com/office/drawing/2014/main" id="{543FAB65-F52A-43D0-BFC1-C21A71ED3A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r="12931"/>
          <a:stretch/>
        </p:blipFill>
        <p:spPr>
          <a:xfrm>
            <a:off x="733337" y="1490433"/>
            <a:ext cx="6980312" cy="4619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B13982B-EF44-4C38-9890-6970FDE9EECF}"/>
              </a:ext>
            </a:extLst>
          </p:cNvPr>
          <p:cNvSpPr/>
          <p:nvPr/>
        </p:nvSpPr>
        <p:spPr>
          <a:xfrm>
            <a:off x="764049" y="307858"/>
            <a:ext cx="4846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Nuestro campus</a:t>
            </a:r>
          </a:p>
        </p:txBody>
      </p:sp>
      <p:pic>
        <p:nvPicPr>
          <p:cNvPr id="5" name="1 Imagen">
            <a:extLst>
              <a:ext uri="{FF2B5EF4-FFF2-40B4-BE49-F238E27FC236}">
                <a16:creationId xmlns:a16="http://schemas.microsoft.com/office/drawing/2014/main" id="{69351B45-28FA-44BF-9C7C-B5CBA35285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540" y="5731683"/>
            <a:ext cx="917216" cy="60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3 Imagen">
            <a:extLst>
              <a:ext uri="{FF2B5EF4-FFF2-40B4-BE49-F238E27FC236}">
                <a16:creationId xmlns:a16="http://schemas.microsoft.com/office/drawing/2014/main" id="{8E9AB638-8EA3-4918-B83D-2873AEC2F5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550" y="2738710"/>
            <a:ext cx="3035604" cy="2009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7 Imagen">
            <a:extLst>
              <a:ext uri="{FF2B5EF4-FFF2-40B4-BE49-F238E27FC236}">
                <a16:creationId xmlns:a16="http://schemas.microsoft.com/office/drawing/2014/main" id="{34A05E51-7B58-4343-8FB9-07E04275C8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1112410"/>
            <a:ext cx="955752" cy="632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C46190F4-0097-4AD0-A623-01BE336345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249" y="4937535"/>
            <a:ext cx="906207" cy="604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2F90A5B9-0880-42FB-8952-1054793AB9BD}"/>
              </a:ext>
            </a:extLst>
          </p:cNvPr>
          <p:cNvGrpSpPr/>
          <p:nvPr/>
        </p:nvGrpSpPr>
        <p:grpSpPr>
          <a:xfrm>
            <a:off x="4137891" y="5378865"/>
            <a:ext cx="2860267" cy="792397"/>
            <a:chOff x="4137891" y="5378865"/>
            <a:chExt cx="2860267" cy="792397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5C0BAA89-6E1D-4D07-BE3C-119778A66DB8}"/>
                </a:ext>
              </a:extLst>
            </p:cNvPr>
            <p:cNvSpPr/>
            <p:nvPr/>
          </p:nvSpPr>
          <p:spPr>
            <a:xfrm>
              <a:off x="4137891" y="5461650"/>
              <a:ext cx="2774665" cy="7096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" name="Text Box 2">
              <a:extLst>
                <a:ext uri="{FF2B5EF4-FFF2-40B4-BE49-F238E27FC236}">
                  <a16:creationId xmlns:a16="http://schemas.microsoft.com/office/drawing/2014/main" id="{60C0555E-CAEB-41D0-8DC1-67D87DC9BD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3493" y="5378865"/>
              <a:ext cx="2774665" cy="709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Superficie: 75.000 m2</a:t>
              </a:r>
            </a:p>
            <a:p>
              <a:pPr algn="ctr" eaLnBrk="1" hangingPunct="1"/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Edificios: 15.000 m2</a:t>
              </a:r>
            </a:p>
          </p:txBody>
        </p:sp>
      </p:grpSp>
      <p:pic>
        <p:nvPicPr>
          <p:cNvPr id="14" name="2 Imagen">
            <a:extLst>
              <a:ext uri="{FF2B5EF4-FFF2-40B4-BE49-F238E27FC236}">
                <a16:creationId xmlns:a16="http://schemas.microsoft.com/office/drawing/2014/main" id="{B9BC2CC0-D580-42F6-B97A-DE9202B019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1920465"/>
            <a:ext cx="985052" cy="652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30194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magen">
            <a:extLst>
              <a:ext uri="{FF2B5EF4-FFF2-40B4-BE49-F238E27FC236}">
                <a16:creationId xmlns:a16="http://schemas.microsoft.com/office/drawing/2014/main" id="{543FAB65-F52A-43D0-BFC1-C21A71ED3A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r="12931"/>
          <a:stretch/>
        </p:blipFill>
        <p:spPr>
          <a:xfrm>
            <a:off x="733337" y="1490433"/>
            <a:ext cx="6980312" cy="4619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B13982B-EF44-4C38-9890-6970FDE9EECF}"/>
              </a:ext>
            </a:extLst>
          </p:cNvPr>
          <p:cNvSpPr/>
          <p:nvPr/>
        </p:nvSpPr>
        <p:spPr>
          <a:xfrm>
            <a:off x="764049" y="307858"/>
            <a:ext cx="4846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Nuestro campus</a:t>
            </a:r>
          </a:p>
        </p:txBody>
      </p:sp>
      <p:pic>
        <p:nvPicPr>
          <p:cNvPr id="5" name="1 Imagen">
            <a:extLst>
              <a:ext uri="{FF2B5EF4-FFF2-40B4-BE49-F238E27FC236}">
                <a16:creationId xmlns:a16="http://schemas.microsoft.com/office/drawing/2014/main" id="{69351B45-28FA-44BF-9C7C-B5CBA35285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540" y="5731683"/>
            <a:ext cx="917216" cy="60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3 Imagen">
            <a:extLst>
              <a:ext uri="{FF2B5EF4-FFF2-40B4-BE49-F238E27FC236}">
                <a16:creationId xmlns:a16="http://schemas.microsoft.com/office/drawing/2014/main" id="{8E9AB638-8EA3-4918-B83D-2873AEC2F5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2738710"/>
            <a:ext cx="985051" cy="652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7 Imagen">
            <a:extLst>
              <a:ext uri="{FF2B5EF4-FFF2-40B4-BE49-F238E27FC236}">
                <a16:creationId xmlns:a16="http://schemas.microsoft.com/office/drawing/2014/main" id="{34A05E51-7B58-4343-8FB9-07E04275C8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1112410"/>
            <a:ext cx="955752" cy="632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C46190F4-0097-4AD0-A623-01BE336345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979" y="3519569"/>
            <a:ext cx="3058176" cy="2041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2F90A5B9-0880-42FB-8952-1054793AB9BD}"/>
              </a:ext>
            </a:extLst>
          </p:cNvPr>
          <p:cNvGrpSpPr/>
          <p:nvPr/>
        </p:nvGrpSpPr>
        <p:grpSpPr>
          <a:xfrm>
            <a:off x="4137891" y="5378865"/>
            <a:ext cx="2860267" cy="792397"/>
            <a:chOff x="4137891" y="5378865"/>
            <a:chExt cx="2860267" cy="792397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5C0BAA89-6E1D-4D07-BE3C-119778A66DB8}"/>
                </a:ext>
              </a:extLst>
            </p:cNvPr>
            <p:cNvSpPr/>
            <p:nvPr/>
          </p:nvSpPr>
          <p:spPr>
            <a:xfrm>
              <a:off x="4137891" y="5461650"/>
              <a:ext cx="2774665" cy="7096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" name="Text Box 2">
              <a:extLst>
                <a:ext uri="{FF2B5EF4-FFF2-40B4-BE49-F238E27FC236}">
                  <a16:creationId xmlns:a16="http://schemas.microsoft.com/office/drawing/2014/main" id="{60C0555E-CAEB-41D0-8DC1-67D87DC9BD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3493" y="5378865"/>
              <a:ext cx="2774665" cy="709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Superficie: 75.000 m2</a:t>
              </a:r>
            </a:p>
            <a:p>
              <a:pPr algn="ctr" eaLnBrk="1" hangingPunct="1"/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Edificios: 15.000 m2</a:t>
              </a:r>
            </a:p>
          </p:txBody>
        </p:sp>
      </p:grpSp>
      <p:pic>
        <p:nvPicPr>
          <p:cNvPr id="14" name="2 Imagen">
            <a:extLst>
              <a:ext uri="{FF2B5EF4-FFF2-40B4-BE49-F238E27FC236}">
                <a16:creationId xmlns:a16="http://schemas.microsoft.com/office/drawing/2014/main" id="{B9BC2CC0-D580-42F6-B97A-DE9202B019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1920465"/>
            <a:ext cx="985052" cy="652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78410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magen">
            <a:extLst>
              <a:ext uri="{FF2B5EF4-FFF2-40B4-BE49-F238E27FC236}">
                <a16:creationId xmlns:a16="http://schemas.microsoft.com/office/drawing/2014/main" id="{543FAB65-F52A-43D0-BFC1-C21A71ED3A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r="12931"/>
          <a:stretch/>
        </p:blipFill>
        <p:spPr>
          <a:xfrm>
            <a:off x="733337" y="1490433"/>
            <a:ext cx="6980312" cy="4619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B13982B-EF44-4C38-9890-6970FDE9EECF}"/>
              </a:ext>
            </a:extLst>
          </p:cNvPr>
          <p:cNvSpPr/>
          <p:nvPr/>
        </p:nvSpPr>
        <p:spPr>
          <a:xfrm>
            <a:off x="764049" y="307858"/>
            <a:ext cx="4846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Nuestro campus</a:t>
            </a:r>
          </a:p>
        </p:txBody>
      </p:sp>
      <p:pic>
        <p:nvPicPr>
          <p:cNvPr id="5" name="1 Imagen">
            <a:extLst>
              <a:ext uri="{FF2B5EF4-FFF2-40B4-BE49-F238E27FC236}">
                <a16:creationId xmlns:a16="http://schemas.microsoft.com/office/drawing/2014/main" id="{69351B45-28FA-44BF-9C7C-B5CBA35285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555" y="4297549"/>
            <a:ext cx="3083583" cy="2041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3 Imagen">
            <a:extLst>
              <a:ext uri="{FF2B5EF4-FFF2-40B4-BE49-F238E27FC236}">
                <a16:creationId xmlns:a16="http://schemas.microsoft.com/office/drawing/2014/main" id="{8E9AB638-8EA3-4918-B83D-2873AEC2F5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2738710"/>
            <a:ext cx="985051" cy="652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7 Imagen">
            <a:extLst>
              <a:ext uri="{FF2B5EF4-FFF2-40B4-BE49-F238E27FC236}">
                <a16:creationId xmlns:a16="http://schemas.microsoft.com/office/drawing/2014/main" id="{34A05E51-7B58-4343-8FB9-07E04275C8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1112410"/>
            <a:ext cx="955752" cy="632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C46190F4-0097-4AD0-A623-01BE336345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3519570"/>
            <a:ext cx="985052" cy="657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2F90A5B9-0880-42FB-8952-1054793AB9BD}"/>
              </a:ext>
            </a:extLst>
          </p:cNvPr>
          <p:cNvGrpSpPr/>
          <p:nvPr/>
        </p:nvGrpSpPr>
        <p:grpSpPr>
          <a:xfrm>
            <a:off x="4137891" y="5378865"/>
            <a:ext cx="2860267" cy="792397"/>
            <a:chOff x="4137891" y="5378865"/>
            <a:chExt cx="2860267" cy="792397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5C0BAA89-6E1D-4D07-BE3C-119778A66DB8}"/>
                </a:ext>
              </a:extLst>
            </p:cNvPr>
            <p:cNvSpPr/>
            <p:nvPr/>
          </p:nvSpPr>
          <p:spPr>
            <a:xfrm>
              <a:off x="4137891" y="5461650"/>
              <a:ext cx="2774665" cy="7096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" name="Text Box 2">
              <a:extLst>
                <a:ext uri="{FF2B5EF4-FFF2-40B4-BE49-F238E27FC236}">
                  <a16:creationId xmlns:a16="http://schemas.microsoft.com/office/drawing/2014/main" id="{60C0555E-CAEB-41D0-8DC1-67D87DC9BD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3493" y="5378865"/>
              <a:ext cx="2774665" cy="709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Superficie: 75.000 m2</a:t>
              </a:r>
            </a:p>
            <a:p>
              <a:pPr algn="ctr" eaLnBrk="1" hangingPunct="1"/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Edificios: 15.000 m2</a:t>
              </a:r>
            </a:p>
          </p:txBody>
        </p:sp>
      </p:grpSp>
      <p:pic>
        <p:nvPicPr>
          <p:cNvPr id="14" name="2 Imagen">
            <a:extLst>
              <a:ext uri="{FF2B5EF4-FFF2-40B4-BE49-F238E27FC236}">
                <a16:creationId xmlns:a16="http://schemas.microsoft.com/office/drawing/2014/main" id="{B9BC2CC0-D580-42F6-B97A-DE9202B019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1920465"/>
            <a:ext cx="985052" cy="652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55544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EB355E8E-AF77-44EF-B88D-64D7BAAF4A84}"/>
              </a:ext>
            </a:extLst>
          </p:cNvPr>
          <p:cNvSpPr/>
          <p:nvPr/>
        </p:nvSpPr>
        <p:spPr>
          <a:xfrm>
            <a:off x="650581" y="-827731"/>
            <a:ext cx="82212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Alumnado Curso 2024/2025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415D7653-A39E-4631-AC4B-F3C7C031C6FE}"/>
              </a:ext>
            </a:extLst>
          </p:cNvPr>
          <p:cNvSpPr/>
          <p:nvPr/>
        </p:nvSpPr>
        <p:spPr>
          <a:xfrm>
            <a:off x="12653554" y="1191986"/>
            <a:ext cx="4572000" cy="4474028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2FE7A511-8965-4C5B-AB59-17540E1F734D}"/>
              </a:ext>
            </a:extLst>
          </p:cNvPr>
          <p:cNvGrpSpPr/>
          <p:nvPr/>
        </p:nvGrpSpPr>
        <p:grpSpPr>
          <a:xfrm>
            <a:off x="-5283926" y="1609359"/>
            <a:ext cx="4811486" cy="3924487"/>
            <a:chOff x="1284514" y="1624599"/>
            <a:chExt cx="4811486" cy="3924487"/>
          </a:xfrm>
        </p:grpSpPr>
        <p:sp>
          <p:nvSpPr>
            <p:cNvPr id="28" name="Rectangle 8">
              <a:extLst>
                <a:ext uri="{FF2B5EF4-FFF2-40B4-BE49-F238E27FC236}">
                  <a16:creationId xmlns:a16="http://schemas.microsoft.com/office/drawing/2014/main" id="{44175A1B-10B0-4C27-B35F-AC9589B00834}"/>
                </a:ext>
              </a:extLst>
            </p:cNvPr>
            <p:cNvSpPr/>
            <p:nvPr/>
          </p:nvSpPr>
          <p:spPr>
            <a:xfrm>
              <a:off x="1284514" y="1624599"/>
              <a:ext cx="4811486" cy="3924487"/>
            </a:xfrm>
            <a:prstGeom prst="rect">
              <a:avLst/>
            </a:prstGeom>
            <a:solidFill>
              <a:srgbClr val="0094C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66">
              <a:extLst>
                <a:ext uri="{FF2B5EF4-FFF2-40B4-BE49-F238E27FC236}">
                  <a16:creationId xmlns:a16="http://schemas.microsoft.com/office/drawing/2014/main" id="{E6063D77-B54D-426B-AEB7-B7A9C05ED17B}"/>
                </a:ext>
              </a:extLst>
            </p:cNvPr>
            <p:cNvSpPr txBox="1"/>
            <p:nvPr/>
          </p:nvSpPr>
          <p:spPr>
            <a:xfrm>
              <a:off x="1502229" y="1964430"/>
              <a:ext cx="44413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FORMACIÓN REGLADA</a:t>
              </a:r>
            </a:p>
          </p:txBody>
        </p:sp>
        <p:sp>
          <p:nvSpPr>
            <p:cNvPr id="33" name="TextBox 71">
              <a:extLst>
                <a:ext uri="{FF2B5EF4-FFF2-40B4-BE49-F238E27FC236}">
                  <a16:creationId xmlns:a16="http://schemas.microsoft.com/office/drawing/2014/main" id="{4CEC4C68-CC39-4FD3-8B4E-1F3B4E68CDB5}"/>
                </a:ext>
              </a:extLst>
            </p:cNvPr>
            <p:cNvSpPr txBox="1"/>
            <p:nvPr/>
          </p:nvSpPr>
          <p:spPr>
            <a:xfrm>
              <a:off x="1615613" y="2742539"/>
              <a:ext cx="419735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2075" indent="-92075"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chemeClr val="bg1">
                      <a:lumMod val="95000"/>
                    </a:schemeClr>
                  </a:solidFill>
                </a:rPr>
                <a:t>ESO: 434</a:t>
              </a:r>
            </a:p>
            <a:p>
              <a:pPr marL="92075" indent="-92075">
                <a:buFont typeface="Arial" panose="020B0604020202020204" pitchFamily="34" charset="0"/>
                <a:buChar char="•"/>
              </a:pPr>
              <a:r>
                <a:rPr lang="en-US" sz="2400" b="1" dirty="0" err="1">
                  <a:solidFill>
                    <a:schemeClr val="bg1">
                      <a:lumMod val="95000"/>
                    </a:schemeClr>
                  </a:solidFill>
                </a:rPr>
                <a:t>Bachillerato</a:t>
              </a:r>
              <a:r>
                <a:rPr lang="en-US" sz="2400" b="1" dirty="0">
                  <a:solidFill>
                    <a:schemeClr val="bg1">
                      <a:lumMod val="95000"/>
                    </a:schemeClr>
                  </a:solidFill>
                </a:rPr>
                <a:t>: 399</a:t>
              </a:r>
            </a:p>
            <a:p>
              <a:pPr marL="92075" indent="-92075"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chemeClr val="bg1">
                      <a:lumMod val="95000"/>
                    </a:schemeClr>
                  </a:solidFill>
                </a:rPr>
                <a:t>FP: 1347 </a:t>
              </a:r>
              <a:r>
                <a:rPr lang="en-US" b="1" i="1" dirty="0">
                  <a:solidFill>
                    <a:schemeClr val="bg1">
                      <a:lumMod val="95000"/>
                    </a:schemeClr>
                  </a:solidFill>
                </a:rPr>
                <a:t>(FP GRADO BÁSICO, GRADO MEDIO Y GRADO SUPERIOR)</a:t>
              </a:r>
              <a:endParaRPr lang="en-US" sz="2400" b="1" i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4" name="TextBox 71">
              <a:extLst>
                <a:ext uri="{FF2B5EF4-FFF2-40B4-BE49-F238E27FC236}">
                  <a16:creationId xmlns:a16="http://schemas.microsoft.com/office/drawing/2014/main" id="{0DDDCAB9-632D-424E-8D7F-83A5DDD8A72F}"/>
                </a:ext>
              </a:extLst>
            </p:cNvPr>
            <p:cNvSpPr txBox="1"/>
            <p:nvPr/>
          </p:nvSpPr>
          <p:spPr>
            <a:xfrm>
              <a:off x="1502229" y="4886925"/>
              <a:ext cx="44413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  <a:solidFill>
                    <a:schemeClr val="bg1"/>
                  </a:solidFill>
                </a:rPr>
                <a:t>TOTAL: 2.181 </a:t>
              </a:r>
              <a:r>
                <a:rPr lang="en-US" sz="2800" b="1" dirty="0" err="1">
                  <a:ln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  <a:solidFill>
                    <a:schemeClr val="bg1"/>
                  </a:solidFill>
                </a:rPr>
                <a:t>estudiantes</a:t>
              </a:r>
              <a:endParaRPr lang="en-US" sz="2800" b="1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7703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2980</TotalTime>
  <Words>1034</Words>
  <Application>Microsoft Office PowerPoint</Application>
  <PresentationFormat>Panorámica</PresentationFormat>
  <Paragraphs>268</Paragraphs>
  <Slides>43</Slides>
  <Notes>0</Notes>
  <HiddenSlides>2</HiddenSlides>
  <MMClips>0</MMClips>
  <ScaleCrop>false</ScaleCrop>
  <HeadingPairs>
    <vt:vector size="6" baseType="variant">
      <vt:variant>
        <vt:lpstr>Fuentes usadas</vt:lpstr>
      </vt:variant>
      <vt:variant>
        <vt:i4>17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61" baseType="lpstr">
      <vt:lpstr>Adobe Gothic Std B</vt:lpstr>
      <vt:lpstr>MS PGothic</vt:lpstr>
      <vt:lpstr>Arial</vt:lpstr>
      <vt:lpstr>Arial Unicode MS</vt:lpstr>
      <vt:lpstr>Berlin Sans FB Demi</vt:lpstr>
      <vt:lpstr>Calibri</vt:lpstr>
      <vt:lpstr>Calibri Light</vt:lpstr>
      <vt:lpstr>Casanova Scotia</vt:lpstr>
      <vt:lpstr>Century Gothic</vt:lpstr>
      <vt:lpstr>Open Sans</vt:lpstr>
      <vt:lpstr>Oswald</vt:lpstr>
      <vt:lpstr>Poppins</vt:lpstr>
      <vt:lpstr>Rajdhani bold</vt:lpstr>
      <vt:lpstr>Rajdhani Light</vt:lpstr>
      <vt:lpstr>Roboto Condensed</vt:lpstr>
      <vt:lpstr>Times New Roman</vt:lpstr>
      <vt:lpstr>Tw Cen MT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135</cp:revision>
  <cp:lastPrinted>2023-12-11T11:49:12Z</cp:lastPrinted>
  <dcterms:created xsi:type="dcterms:W3CDTF">2020-11-06T08:03:53Z</dcterms:created>
  <dcterms:modified xsi:type="dcterms:W3CDTF">2024-09-23T14:22:54Z</dcterms:modified>
</cp:coreProperties>
</file>