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2" r:id="rId5"/>
    <p:sldId id="263" r:id="rId6"/>
    <p:sldId id="264" r:id="rId7"/>
    <p:sldId id="302" r:id="rId8"/>
    <p:sldId id="259" r:id="rId9"/>
    <p:sldId id="297" r:id="rId10"/>
    <p:sldId id="298" r:id="rId11"/>
    <p:sldId id="299" r:id="rId12"/>
    <p:sldId id="313" r:id="rId13"/>
    <p:sldId id="260" r:id="rId14"/>
    <p:sldId id="279" r:id="rId15"/>
    <p:sldId id="280" r:id="rId16"/>
    <p:sldId id="281" r:id="rId17"/>
    <p:sldId id="282" r:id="rId18"/>
    <p:sldId id="266" r:id="rId19"/>
    <p:sldId id="267" r:id="rId20"/>
    <p:sldId id="284" r:id="rId21"/>
    <p:sldId id="285" r:id="rId22"/>
    <p:sldId id="286" r:id="rId23"/>
    <p:sldId id="287" r:id="rId24"/>
    <p:sldId id="288" r:id="rId25"/>
    <p:sldId id="289" r:id="rId26"/>
    <p:sldId id="291" r:id="rId27"/>
    <p:sldId id="292" r:id="rId28"/>
    <p:sldId id="293" r:id="rId29"/>
    <p:sldId id="312" r:id="rId30"/>
    <p:sldId id="300" r:id="rId31"/>
    <p:sldId id="296" r:id="rId32"/>
    <p:sldId id="295" r:id="rId33"/>
    <p:sldId id="309" r:id="rId34"/>
    <p:sldId id="316" r:id="rId35"/>
    <p:sldId id="310" r:id="rId36"/>
    <p:sldId id="315" r:id="rId37"/>
    <p:sldId id="314" r:id="rId38"/>
    <p:sldId id="311" r:id="rId39"/>
    <p:sldId id="272" r:id="rId40"/>
  </p:sldIdLst>
  <p:sldSz cx="12192000" cy="6858000"/>
  <p:notesSz cx="6797675" cy="987266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4C8"/>
    <a:srgbClr val="000000"/>
    <a:srgbClr val="00CAFD"/>
    <a:srgbClr val="F47F0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80" d="100"/>
          <a:sy n="80" d="100"/>
        </p:scale>
        <p:origin x="168" y="125"/>
      </p:cViewPr>
      <p:guideLst>
        <p:guide orient="horz" pos="2137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120559-1600-4D0F-83A4-B881F8749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7670F42-DE36-474F-B009-89D2784316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20202DE-4B2B-4582-A689-95088949D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43C77-3E4B-4B4D-9666-C88C00C25CD5}" type="datetimeFigureOut">
              <a:rPr lang="es-ES" smtClean="0"/>
              <a:t>23/05/2023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9E005C7-F86D-47D1-9E9A-FF6E209F3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4B21433-4632-4018-A803-2E65387A1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B77E9-2791-46F2-AB06-9240806CF9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9426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7BDC14-BD18-4E8A-AA1E-1222E4148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14E3E52-4239-41D1-88BA-82ABA83987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3453E7-6882-466E-9153-C74735162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43C77-3E4B-4B4D-9666-C88C00C25CD5}" type="datetimeFigureOut">
              <a:rPr lang="es-ES" smtClean="0"/>
              <a:t>23/05/2023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AC54C12-B262-4793-BC78-C19F829DF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A9C21B9-B8B2-4769-AE1B-ADA3C895E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B77E9-2791-46F2-AB06-9240806CF9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4779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BBFCE7E-DC64-43EF-8E4F-36A71DC0DC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D6A2FA1-1909-4B3B-BE3D-40B26D298B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A80A1D4-8E31-4D30-969F-2ABC07F34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43C77-3E4B-4B4D-9666-C88C00C25CD5}" type="datetimeFigureOut">
              <a:rPr lang="es-ES" smtClean="0"/>
              <a:t>23/05/2023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63D8E41-C054-4D91-B779-936CA5B72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6E0632A-F15A-47FB-BFCC-F45C97F86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B77E9-2791-46F2-AB06-9240806CF9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750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B2F63C-7285-44DE-A205-AEBB12D47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8C1510-13F8-4D65-A206-01DC2FA1C6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C505F1A-50CD-4F90-BC33-03A557E98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43C77-3E4B-4B4D-9666-C88C00C25CD5}" type="datetimeFigureOut">
              <a:rPr lang="es-ES" smtClean="0"/>
              <a:t>23/05/2023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7C16EB2-C9EB-4ACC-A7F9-D5E64E52C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DCEF105-2897-4F5D-82AB-263E36BD1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B77E9-2791-46F2-AB06-9240806CF9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0669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EAC1D0-3B07-4378-BF9B-241CA04B7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8F51BEE-F782-4C17-902D-5F23B80EE9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EB7AFD-DB1B-4280-A295-575A1A5B5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43C77-3E4B-4B4D-9666-C88C00C25CD5}" type="datetimeFigureOut">
              <a:rPr lang="es-ES" smtClean="0"/>
              <a:t>23/05/2023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B0C1D72-E0C7-4851-A2DD-095E26CB0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8FCD692-6CA1-427C-9470-7B00B42A4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B77E9-2791-46F2-AB06-9240806CF9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1664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B6B21A-2855-4DB7-A7CB-525F134FD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BDCA4F4-7583-45A1-9D06-6D913C62F4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3B6D0ED-88DD-4E7A-AE77-E588240F2C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5B63F3B-B68C-4773-89B6-8C8329B12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43C77-3E4B-4B4D-9666-C88C00C25CD5}" type="datetimeFigureOut">
              <a:rPr lang="es-ES" smtClean="0"/>
              <a:t>23/05/2023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8F9E27-01BE-4C1E-8F1E-3C6B63C85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6B68A9-9132-4B41-B470-5FE40C5F0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B77E9-2791-46F2-AB06-9240806CF9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1680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BB986E-F4CA-4731-9D08-1A4F29FAD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00B3E2E-6F26-4A6F-873D-D519DBAEA7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E3F39A3-A191-4A9A-9C48-B0C3FA4694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EECC318-19D5-404E-8546-EAFB789232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0BDEE5E-D0BF-4665-9B2B-76AE050E7D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D998C4A-7B04-478A-9F21-2A2B41A8B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43C77-3E4B-4B4D-9666-C88C00C25CD5}" type="datetimeFigureOut">
              <a:rPr lang="es-ES" smtClean="0"/>
              <a:t>23/05/2023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6B5AF70-9540-42DB-B7C9-B98D838BF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D05632E-97A3-4A2A-9148-7A358965E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B77E9-2791-46F2-AB06-9240806CF9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4594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C887FE-7C2F-4744-A11F-332E0E792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58667CA-7FD8-4675-8842-E2F82D904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43C77-3E4B-4B4D-9666-C88C00C25CD5}" type="datetimeFigureOut">
              <a:rPr lang="es-ES" smtClean="0"/>
              <a:t>23/05/2023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B508977-7D61-40A8-8F62-AB8A944FD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940863F-4ACC-494F-9113-500B90FF1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B77E9-2791-46F2-AB06-9240806CF9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4412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F965AE2-E745-4AC5-8268-142C08A39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43C77-3E4B-4B4D-9666-C88C00C25CD5}" type="datetimeFigureOut">
              <a:rPr lang="es-ES" smtClean="0"/>
              <a:t>23/05/2023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2843EDA-AFBA-4F24-9A61-32E5E3917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19DC409-3B97-47D1-87B5-87B559C8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B77E9-2791-46F2-AB06-9240806CF9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6648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590111-7047-44DD-82AC-CEF26223B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1500E0B-6E83-40F2-BE2A-1D23B8E406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3C2888A-995D-42B4-B1B4-E1DF4E8702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090A64D-3427-4465-B59B-2A1D376A4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43C77-3E4B-4B4D-9666-C88C00C25CD5}" type="datetimeFigureOut">
              <a:rPr lang="es-ES" smtClean="0"/>
              <a:t>23/05/2023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7E729AD-18E4-4C00-BFD3-65BA1A4FC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E435DB5-C5A3-4D94-9F2E-CDE7B77F3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B77E9-2791-46F2-AB06-9240806CF9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6240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E05C89-A652-4174-A475-84E95CF06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93EAC3A-18D1-47BD-BBA0-E3B1F556F2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C29AE27-3177-4D5D-9A6F-72DDE26CEA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B7AB07E-8DF8-4FC4-9E9E-5C05B337A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43C77-3E4B-4B4D-9666-C88C00C25CD5}" type="datetimeFigureOut">
              <a:rPr lang="es-ES" smtClean="0"/>
              <a:t>23/05/2023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6AABA3D-1B42-4476-AAD6-7D44AC0B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DFBFCFC-504B-452C-AD76-E2F06CAF0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B77E9-2791-46F2-AB06-9240806CF9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4778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DDC1E45-1F0F-4345-B7EA-061CCE35C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4B8A302-74AA-4AF9-8E7D-909B7640F6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6F714C2-F396-4A20-8D16-847C95F427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043C77-3E4B-4B4D-9666-C88C00C25CD5}" type="datetimeFigureOut">
              <a:rPr lang="es-ES" smtClean="0"/>
              <a:t>23/05/2023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FBE01F5-5DE8-43FE-870D-7C45F86A0E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7C05EAD-E7A5-4504-A11A-3679B8BDC4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2B77E9-2791-46F2-AB06-9240806CF9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3487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g"/><Relationship Id="rId5" Type="http://schemas.openxmlformats.org/officeDocument/2006/relationships/image" Target="../media/image39.png"/><Relationship Id="rId4" Type="http://schemas.openxmlformats.org/officeDocument/2006/relationships/image" Target="../media/image38.jpg"/><Relationship Id="rId9" Type="http://schemas.openxmlformats.org/officeDocument/2006/relationships/image" Target="../media/image4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g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g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g"/><Relationship Id="rId5" Type="http://schemas.openxmlformats.org/officeDocument/2006/relationships/image" Target="../media/image39.png"/><Relationship Id="rId4" Type="http://schemas.openxmlformats.org/officeDocument/2006/relationships/image" Target="../media/image38.jpg"/><Relationship Id="rId9" Type="http://schemas.openxmlformats.org/officeDocument/2006/relationships/image" Target="../media/image43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g"/><Relationship Id="rId5" Type="http://schemas.openxmlformats.org/officeDocument/2006/relationships/image" Target="../media/image39.png"/><Relationship Id="rId4" Type="http://schemas.openxmlformats.org/officeDocument/2006/relationships/image" Target="../media/image38.jpg"/><Relationship Id="rId9" Type="http://schemas.openxmlformats.org/officeDocument/2006/relationships/image" Target="../media/image43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g"/><Relationship Id="rId5" Type="http://schemas.openxmlformats.org/officeDocument/2006/relationships/image" Target="../media/image39.png"/><Relationship Id="rId10" Type="http://schemas.openxmlformats.org/officeDocument/2006/relationships/image" Target="../media/image45.jpg"/><Relationship Id="rId4" Type="http://schemas.openxmlformats.org/officeDocument/2006/relationships/image" Target="../media/image38.jpg"/><Relationship Id="rId9" Type="http://schemas.openxmlformats.org/officeDocument/2006/relationships/image" Target="../media/image44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g"/><Relationship Id="rId11" Type="http://schemas.openxmlformats.org/officeDocument/2006/relationships/image" Target="../media/image47.jpg"/><Relationship Id="rId5" Type="http://schemas.openxmlformats.org/officeDocument/2006/relationships/image" Target="../media/image39.png"/><Relationship Id="rId10" Type="http://schemas.openxmlformats.org/officeDocument/2006/relationships/image" Target="../media/image45.jpg"/><Relationship Id="rId4" Type="http://schemas.openxmlformats.org/officeDocument/2006/relationships/image" Target="../media/image38.jpg"/><Relationship Id="rId9" Type="http://schemas.openxmlformats.org/officeDocument/2006/relationships/image" Target="../media/image4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8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g"/><Relationship Id="rId4" Type="http://schemas.openxmlformats.org/officeDocument/2006/relationships/image" Target="../media/image4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12" Type="http://schemas.openxmlformats.org/officeDocument/2006/relationships/image" Target="../media/image62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openxmlformats.org/officeDocument/2006/relationships/image" Target="../media/image61.jpeg"/><Relationship Id="rId5" Type="http://schemas.openxmlformats.org/officeDocument/2006/relationships/image" Target="../media/image55.jpe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tiff"/><Relationship Id="rId7" Type="http://schemas.openxmlformats.org/officeDocument/2006/relationships/image" Target="../media/image69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10" Type="http://schemas.openxmlformats.org/officeDocument/2006/relationships/image" Target="../media/image72.png"/><Relationship Id="rId4" Type="http://schemas.openxmlformats.org/officeDocument/2006/relationships/image" Target="../media/image66.jpeg"/><Relationship Id="rId9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svg"/><Relationship Id="rId5" Type="http://schemas.openxmlformats.org/officeDocument/2006/relationships/image" Target="../media/image76.png"/><Relationship Id="rId4" Type="http://schemas.openxmlformats.org/officeDocument/2006/relationships/image" Target="../media/image75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jpg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svg"/><Relationship Id="rId7" Type="http://schemas.openxmlformats.org/officeDocument/2006/relationships/image" Target="../media/image92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5" Type="http://schemas.openxmlformats.org/officeDocument/2006/relationships/image" Target="../media/image90.svg"/><Relationship Id="rId4" Type="http://schemas.openxmlformats.org/officeDocument/2006/relationships/image" Target="../media/image89.png"/><Relationship Id="rId9" Type="http://schemas.openxmlformats.org/officeDocument/2006/relationships/image" Target="../media/image94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13" Type="http://schemas.openxmlformats.org/officeDocument/2006/relationships/image" Target="../media/image106.png"/><Relationship Id="rId3" Type="http://schemas.openxmlformats.org/officeDocument/2006/relationships/image" Target="../media/image96.png"/><Relationship Id="rId7" Type="http://schemas.openxmlformats.org/officeDocument/2006/relationships/image" Target="../media/image100.gif"/><Relationship Id="rId12" Type="http://schemas.openxmlformats.org/officeDocument/2006/relationships/image" Target="../media/image105.png"/><Relationship Id="rId2" Type="http://schemas.openxmlformats.org/officeDocument/2006/relationships/image" Target="../media/image95.png"/><Relationship Id="rId16" Type="http://schemas.openxmlformats.org/officeDocument/2006/relationships/image" Target="../media/image10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5" Type="http://schemas.openxmlformats.org/officeDocument/2006/relationships/image" Target="../media/image98.png"/><Relationship Id="rId15" Type="http://schemas.openxmlformats.org/officeDocument/2006/relationships/image" Target="../media/image108.jpeg"/><Relationship Id="rId10" Type="http://schemas.openxmlformats.org/officeDocument/2006/relationships/image" Target="../media/image103.jpeg"/><Relationship Id="rId4" Type="http://schemas.openxmlformats.org/officeDocument/2006/relationships/image" Target="../media/image97.png"/><Relationship Id="rId9" Type="http://schemas.openxmlformats.org/officeDocument/2006/relationships/image" Target="../media/image102.png"/><Relationship Id="rId14" Type="http://schemas.openxmlformats.org/officeDocument/2006/relationships/image" Target="../media/image10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sv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3.svg"/><Relationship Id="rId4" Type="http://schemas.openxmlformats.org/officeDocument/2006/relationships/image" Target="../media/image1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F2E4F364-5B72-4F1A-AF82-35CF5AC9885D}"/>
              </a:ext>
            </a:extLst>
          </p:cNvPr>
          <p:cNvSpPr/>
          <p:nvPr/>
        </p:nvSpPr>
        <p:spPr>
          <a:xfrm>
            <a:off x="434107" y="387928"/>
            <a:ext cx="11425383" cy="6082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Forma libre: forma 8">
            <a:extLst>
              <a:ext uri="{FF2B5EF4-FFF2-40B4-BE49-F238E27FC236}">
                <a16:creationId xmlns:a16="http://schemas.microsoft.com/office/drawing/2014/main" id="{C86D67F9-845D-4A9E-96B6-3D559F481FAB}"/>
              </a:ext>
            </a:extLst>
          </p:cNvPr>
          <p:cNvSpPr/>
          <p:nvPr/>
        </p:nvSpPr>
        <p:spPr>
          <a:xfrm>
            <a:off x="434108" y="387928"/>
            <a:ext cx="4920317" cy="5379817"/>
          </a:xfrm>
          <a:custGeom>
            <a:avLst/>
            <a:gdLst>
              <a:gd name="connsiteX0" fmla="*/ 0 w 4920317"/>
              <a:gd name="connsiteY0" fmla="*/ 0 h 5379817"/>
              <a:gd name="connsiteX1" fmla="*/ 4302156 w 4920317"/>
              <a:gd name="connsiteY1" fmla="*/ 0 h 5379817"/>
              <a:gd name="connsiteX2" fmla="*/ 4364488 w 4920317"/>
              <a:gd name="connsiteY2" fmla="*/ 84161 h 5379817"/>
              <a:gd name="connsiteX3" fmla="*/ 4920317 w 4920317"/>
              <a:gd name="connsiteY3" fmla="*/ 1844093 h 5379817"/>
              <a:gd name="connsiteX4" fmla="*/ 725015 w 4920317"/>
              <a:gd name="connsiteY4" fmla="*/ 5379817 h 5379817"/>
              <a:gd name="connsiteX5" fmla="*/ 296069 w 4920317"/>
              <a:gd name="connsiteY5" fmla="*/ 5361562 h 5379817"/>
              <a:gd name="connsiteX6" fmla="*/ 0 w 4920317"/>
              <a:gd name="connsiteY6" fmla="*/ 5323481 h 537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20317" h="5379817">
                <a:moveTo>
                  <a:pt x="0" y="0"/>
                </a:moveTo>
                <a:lnTo>
                  <a:pt x="4302156" y="0"/>
                </a:lnTo>
                <a:lnTo>
                  <a:pt x="4364488" y="84161"/>
                </a:lnTo>
                <a:cubicBezTo>
                  <a:pt x="4718089" y="602424"/>
                  <a:pt x="4920317" y="1203354"/>
                  <a:pt x="4920317" y="1844093"/>
                </a:cubicBezTo>
                <a:cubicBezTo>
                  <a:pt x="4920317" y="3796820"/>
                  <a:pt x="3042016" y="5379817"/>
                  <a:pt x="725015" y="5379817"/>
                </a:cubicBezTo>
                <a:cubicBezTo>
                  <a:pt x="580202" y="5379817"/>
                  <a:pt x="437104" y="5373634"/>
                  <a:pt x="296069" y="5361562"/>
                </a:cubicBezTo>
                <a:lnTo>
                  <a:pt x="0" y="5323481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Forma libre: forma 5">
            <a:extLst>
              <a:ext uri="{FF2B5EF4-FFF2-40B4-BE49-F238E27FC236}">
                <a16:creationId xmlns:a16="http://schemas.microsoft.com/office/drawing/2014/main" id="{B0D580A4-CA7C-4FD6-977A-9E6E10475AD9}"/>
              </a:ext>
            </a:extLst>
          </p:cNvPr>
          <p:cNvSpPr/>
          <p:nvPr/>
        </p:nvSpPr>
        <p:spPr>
          <a:xfrm>
            <a:off x="434108" y="387928"/>
            <a:ext cx="2789383" cy="3563361"/>
          </a:xfrm>
          <a:custGeom>
            <a:avLst/>
            <a:gdLst>
              <a:gd name="connsiteX0" fmla="*/ 0 w 2789383"/>
              <a:gd name="connsiteY0" fmla="*/ 0 h 3563361"/>
              <a:gd name="connsiteX1" fmla="*/ 2254846 w 2789383"/>
              <a:gd name="connsiteY1" fmla="*/ 0 h 3563361"/>
              <a:gd name="connsiteX2" fmla="*/ 2383196 w 2789383"/>
              <a:gd name="connsiteY2" fmla="*/ 157642 h 3563361"/>
              <a:gd name="connsiteX3" fmla="*/ 2789383 w 2789383"/>
              <a:gd name="connsiteY3" fmla="*/ 1378961 h 3563361"/>
              <a:gd name="connsiteX4" fmla="*/ 411019 w 2789383"/>
              <a:gd name="connsiteY4" fmla="*/ 3563361 h 3563361"/>
              <a:gd name="connsiteX5" fmla="*/ 167845 w 2789383"/>
              <a:gd name="connsiteY5" fmla="*/ 3552083 h 3563361"/>
              <a:gd name="connsiteX6" fmla="*/ 0 w 2789383"/>
              <a:gd name="connsiteY6" fmla="*/ 3528556 h 3563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89383" h="3563361">
                <a:moveTo>
                  <a:pt x="0" y="0"/>
                </a:moveTo>
                <a:lnTo>
                  <a:pt x="2254846" y="0"/>
                </a:lnTo>
                <a:lnTo>
                  <a:pt x="2383196" y="157642"/>
                </a:lnTo>
                <a:cubicBezTo>
                  <a:pt x="2639642" y="506275"/>
                  <a:pt x="2789383" y="926557"/>
                  <a:pt x="2789383" y="1378961"/>
                </a:cubicBezTo>
                <a:cubicBezTo>
                  <a:pt x="2789383" y="2585372"/>
                  <a:pt x="1724553" y="3563361"/>
                  <a:pt x="411019" y="3563361"/>
                </a:cubicBezTo>
                <a:cubicBezTo>
                  <a:pt x="328923" y="3563361"/>
                  <a:pt x="247799" y="3559541"/>
                  <a:pt x="167845" y="3552083"/>
                </a:cubicBezTo>
                <a:lnTo>
                  <a:pt x="0" y="3528556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D9BDB6F-1964-46D2-8C6E-79082BBC523A}"/>
              </a:ext>
            </a:extLst>
          </p:cNvPr>
          <p:cNvGrpSpPr/>
          <p:nvPr/>
        </p:nvGrpSpPr>
        <p:grpSpPr>
          <a:xfrm rot="10800000">
            <a:off x="9929244" y="4359563"/>
            <a:ext cx="1930246" cy="2110508"/>
            <a:chOff x="6257636" y="1261380"/>
            <a:chExt cx="4920317" cy="5379817"/>
          </a:xfrm>
        </p:grpSpPr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65D294E6-622A-4A59-806C-489FEF1C2886}"/>
                </a:ext>
              </a:extLst>
            </p:cNvPr>
            <p:cNvSpPr/>
            <p:nvPr/>
          </p:nvSpPr>
          <p:spPr>
            <a:xfrm>
              <a:off x="6257636" y="1261380"/>
              <a:ext cx="4920317" cy="5379817"/>
            </a:xfrm>
            <a:custGeom>
              <a:avLst/>
              <a:gdLst>
                <a:gd name="connsiteX0" fmla="*/ 0 w 4920317"/>
                <a:gd name="connsiteY0" fmla="*/ 0 h 5379817"/>
                <a:gd name="connsiteX1" fmla="*/ 4302156 w 4920317"/>
                <a:gd name="connsiteY1" fmla="*/ 0 h 5379817"/>
                <a:gd name="connsiteX2" fmla="*/ 4364488 w 4920317"/>
                <a:gd name="connsiteY2" fmla="*/ 84161 h 5379817"/>
                <a:gd name="connsiteX3" fmla="*/ 4920317 w 4920317"/>
                <a:gd name="connsiteY3" fmla="*/ 1844093 h 5379817"/>
                <a:gd name="connsiteX4" fmla="*/ 725015 w 4920317"/>
                <a:gd name="connsiteY4" fmla="*/ 5379817 h 5379817"/>
                <a:gd name="connsiteX5" fmla="*/ 296069 w 4920317"/>
                <a:gd name="connsiteY5" fmla="*/ 5361562 h 5379817"/>
                <a:gd name="connsiteX6" fmla="*/ 0 w 4920317"/>
                <a:gd name="connsiteY6" fmla="*/ 5323481 h 5379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20317" h="5379817">
                  <a:moveTo>
                    <a:pt x="0" y="0"/>
                  </a:moveTo>
                  <a:lnTo>
                    <a:pt x="4302156" y="0"/>
                  </a:lnTo>
                  <a:lnTo>
                    <a:pt x="4364488" y="84161"/>
                  </a:lnTo>
                  <a:cubicBezTo>
                    <a:pt x="4718089" y="602424"/>
                    <a:pt x="4920317" y="1203354"/>
                    <a:pt x="4920317" y="1844093"/>
                  </a:cubicBezTo>
                  <a:cubicBezTo>
                    <a:pt x="4920317" y="3796820"/>
                    <a:pt x="3042016" y="5379817"/>
                    <a:pt x="725015" y="5379817"/>
                  </a:cubicBezTo>
                  <a:cubicBezTo>
                    <a:pt x="580202" y="5379817"/>
                    <a:pt x="437104" y="5373634"/>
                    <a:pt x="296069" y="5361562"/>
                  </a:cubicBezTo>
                  <a:lnTo>
                    <a:pt x="0" y="5323481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2DCA5B2D-84A8-40BF-BAAB-F64C46B7D17D}"/>
                </a:ext>
              </a:extLst>
            </p:cNvPr>
            <p:cNvSpPr/>
            <p:nvPr/>
          </p:nvSpPr>
          <p:spPr>
            <a:xfrm>
              <a:off x="6257636" y="1261380"/>
              <a:ext cx="2789383" cy="3563361"/>
            </a:xfrm>
            <a:custGeom>
              <a:avLst/>
              <a:gdLst>
                <a:gd name="connsiteX0" fmla="*/ 0 w 2789383"/>
                <a:gd name="connsiteY0" fmla="*/ 0 h 3563361"/>
                <a:gd name="connsiteX1" fmla="*/ 2254846 w 2789383"/>
                <a:gd name="connsiteY1" fmla="*/ 0 h 3563361"/>
                <a:gd name="connsiteX2" fmla="*/ 2383196 w 2789383"/>
                <a:gd name="connsiteY2" fmla="*/ 157642 h 3563361"/>
                <a:gd name="connsiteX3" fmla="*/ 2789383 w 2789383"/>
                <a:gd name="connsiteY3" fmla="*/ 1378961 h 3563361"/>
                <a:gd name="connsiteX4" fmla="*/ 411019 w 2789383"/>
                <a:gd name="connsiteY4" fmla="*/ 3563361 h 3563361"/>
                <a:gd name="connsiteX5" fmla="*/ 167845 w 2789383"/>
                <a:gd name="connsiteY5" fmla="*/ 3552083 h 3563361"/>
                <a:gd name="connsiteX6" fmla="*/ 0 w 2789383"/>
                <a:gd name="connsiteY6" fmla="*/ 3528556 h 3563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89383" h="3563361">
                  <a:moveTo>
                    <a:pt x="0" y="0"/>
                  </a:moveTo>
                  <a:lnTo>
                    <a:pt x="2254846" y="0"/>
                  </a:lnTo>
                  <a:lnTo>
                    <a:pt x="2383196" y="157642"/>
                  </a:lnTo>
                  <a:cubicBezTo>
                    <a:pt x="2639642" y="506275"/>
                    <a:pt x="2789383" y="926557"/>
                    <a:pt x="2789383" y="1378961"/>
                  </a:cubicBezTo>
                  <a:cubicBezTo>
                    <a:pt x="2789383" y="2585372"/>
                    <a:pt x="1724553" y="3563361"/>
                    <a:pt x="411019" y="3563361"/>
                  </a:cubicBezTo>
                  <a:cubicBezTo>
                    <a:pt x="328923" y="3563361"/>
                    <a:pt x="247799" y="3559541"/>
                    <a:pt x="167845" y="3552083"/>
                  </a:cubicBezTo>
                  <a:lnTo>
                    <a:pt x="0" y="3528556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5" name="Imagen 14">
            <a:extLst>
              <a:ext uri="{FF2B5EF4-FFF2-40B4-BE49-F238E27FC236}">
                <a16:creationId xmlns:a16="http://schemas.microsoft.com/office/drawing/2014/main" id="{E0490BE0-43CD-42BF-A4D7-46FF0E6080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870" y="516769"/>
            <a:ext cx="2119038" cy="1191959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B976BC51-272E-47DE-999A-CD03AFD4FD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772" y="4941244"/>
            <a:ext cx="1930246" cy="1930246"/>
          </a:xfrm>
          <a:prstGeom prst="rect">
            <a:avLst/>
          </a:prstGeom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id="{1049824C-0D26-4B00-A916-99DE6AF727F2}"/>
              </a:ext>
            </a:extLst>
          </p:cNvPr>
          <p:cNvSpPr/>
          <p:nvPr/>
        </p:nvSpPr>
        <p:spPr>
          <a:xfrm>
            <a:off x="5861645" y="1837569"/>
            <a:ext cx="530856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Centro Formación</a:t>
            </a:r>
          </a:p>
          <a:p>
            <a:pPr algn="ctr"/>
            <a:r>
              <a:rPr lang="es-E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SOMORROSTRO</a:t>
            </a:r>
            <a:endParaRPr lang="es-E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A760F0DD-2B8C-40F9-84D0-1BBAA009C5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03"/>
          <a:stretch/>
        </p:blipFill>
        <p:spPr>
          <a:xfrm>
            <a:off x="6665821" y="5601703"/>
            <a:ext cx="2783087" cy="71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40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6" grpId="0" animBg="1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889BBFF-380D-49DF-995B-EC462CC62F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33"/>
          <a:stretch/>
        </p:blipFill>
        <p:spPr>
          <a:xfrm>
            <a:off x="8351037" y="1670706"/>
            <a:ext cx="2452923" cy="18987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3FCA165-7251-42E7-BE82-A11A48603F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12" y="1228280"/>
            <a:ext cx="7331005" cy="257889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2FFABD8-4D6C-4EC6-AB4B-15DC86F12D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5" t="29783" r="10626" b="23465"/>
          <a:stretch/>
        </p:blipFill>
        <p:spPr>
          <a:xfrm>
            <a:off x="4102565" y="3758938"/>
            <a:ext cx="6912768" cy="2664296"/>
          </a:xfrm>
          <a:prstGeom prst="rect">
            <a:avLst/>
          </a:prstGeom>
        </p:spPr>
      </p:pic>
      <p:pic>
        <p:nvPicPr>
          <p:cNvPr id="6" name="Picture 30">
            <a:extLst>
              <a:ext uri="{FF2B5EF4-FFF2-40B4-BE49-F238E27FC236}">
                <a16:creationId xmlns:a16="http://schemas.microsoft.com/office/drawing/2014/main" id="{FB9D0DC3-9DBA-48F5-8FED-C71D05C5A0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22"/>
          <a:stretch/>
        </p:blipFill>
        <p:spPr bwMode="auto">
          <a:xfrm>
            <a:off x="1726301" y="4335002"/>
            <a:ext cx="2448272" cy="18679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16BC2645-2C14-4D07-9898-B0A5501842A0}"/>
              </a:ext>
            </a:extLst>
          </p:cNvPr>
          <p:cNvSpPr/>
          <p:nvPr/>
        </p:nvSpPr>
        <p:spPr>
          <a:xfrm>
            <a:off x="378077" y="368823"/>
            <a:ext cx="90811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Principales áreas de Formación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0BD1FD3F-B766-41EC-B333-61C5D5A9256D}"/>
              </a:ext>
            </a:extLst>
          </p:cNvPr>
          <p:cNvGrpSpPr/>
          <p:nvPr/>
        </p:nvGrpSpPr>
        <p:grpSpPr>
          <a:xfrm>
            <a:off x="5638215" y="3979757"/>
            <a:ext cx="5898317" cy="2096022"/>
            <a:chOff x="2963115" y="1523547"/>
            <a:chExt cx="5898317" cy="2096022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51CE0456-1C1E-4198-9068-FC1E8A1FC383}"/>
                </a:ext>
              </a:extLst>
            </p:cNvPr>
            <p:cNvSpPr/>
            <p:nvPr/>
          </p:nvSpPr>
          <p:spPr>
            <a:xfrm>
              <a:off x="3716623" y="1523547"/>
              <a:ext cx="5144809" cy="2096022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4">
                    <a:lumMod val="40000"/>
                    <a:lumOff val="60000"/>
                  </a:schemeClr>
                </a:gs>
                <a:gs pos="8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  <a:ln w="50800">
              <a:solidFill>
                <a:schemeClr val="accent4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s-ES" b="1" dirty="0">
                  <a:solidFill>
                    <a:srgbClr val="002060"/>
                  </a:solidFill>
                </a:rPr>
                <a:t>FP BÁSICA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Mantenimiento de viviendas (fontanería) </a:t>
              </a:r>
            </a:p>
            <a:p>
              <a:pPr algn="ctr"/>
              <a:r>
                <a:rPr lang="es-ES" b="1" dirty="0">
                  <a:solidFill>
                    <a:srgbClr val="002060"/>
                  </a:solidFill>
                </a:rPr>
                <a:t>GRADO MEDIO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IM2 - Mantenimiento electromecánico</a:t>
              </a:r>
            </a:p>
            <a:p>
              <a:pPr algn="ctr"/>
              <a:r>
                <a:rPr lang="es-ES" b="1" dirty="0">
                  <a:solidFill>
                    <a:srgbClr val="002060"/>
                  </a:solidFill>
                </a:rPr>
                <a:t>GRADO SUPERIOR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MI3 Mecatrónica Industrial 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PR3 Prevención de Riesgos Profesionales</a:t>
              </a:r>
            </a:p>
          </p:txBody>
        </p:sp>
        <p:sp>
          <p:nvSpPr>
            <p:cNvPr id="8" name="Flecha: hacia la izquierda 7">
              <a:extLst>
                <a:ext uri="{FF2B5EF4-FFF2-40B4-BE49-F238E27FC236}">
                  <a16:creationId xmlns:a16="http://schemas.microsoft.com/office/drawing/2014/main" id="{A3AAE2FE-C70D-4FFD-85C9-8976C15837E4}"/>
                </a:ext>
              </a:extLst>
            </p:cNvPr>
            <p:cNvSpPr/>
            <p:nvPr/>
          </p:nvSpPr>
          <p:spPr>
            <a:xfrm rot="10800000">
              <a:off x="2963115" y="2291787"/>
              <a:ext cx="715799" cy="578735"/>
            </a:xfrm>
            <a:prstGeom prst="leftArrow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4">
                    <a:lumMod val="40000"/>
                    <a:lumOff val="60000"/>
                  </a:schemeClr>
                </a:gs>
                <a:gs pos="8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  <a:ln w="508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es-ES" b="1">
                <a:solidFill>
                  <a:srgbClr val="002060"/>
                </a:solidFill>
              </a:endParaRPr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C8FBEFFF-2A86-46D5-9646-6C0181DEF81F}"/>
              </a:ext>
            </a:extLst>
          </p:cNvPr>
          <p:cNvGrpSpPr/>
          <p:nvPr/>
        </p:nvGrpSpPr>
        <p:grpSpPr>
          <a:xfrm>
            <a:off x="6898055" y="4618818"/>
            <a:ext cx="4515077" cy="1080017"/>
            <a:chOff x="2963115" y="2192656"/>
            <a:chExt cx="4366494" cy="1080017"/>
          </a:xfrm>
        </p:grpSpPr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159C1CD1-2EE3-440B-BF1A-49155F53B8C1}"/>
                </a:ext>
              </a:extLst>
            </p:cNvPr>
            <p:cNvSpPr/>
            <p:nvPr/>
          </p:nvSpPr>
          <p:spPr>
            <a:xfrm>
              <a:off x="3770402" y="2192656"/>
              <a:ext cx="3559207" cy="108001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4">
                    <a:lumMod val="40000"/>
                    <a:lumOff val="60000"/>
                  </a:schemeClr>
                </a:gs>
                <a:gs pos="8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  <a:ln w="50800">
              <a:solidFill>
                <a:schemeClr val="accent4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s-ES" b="1" dirty="0">
                  <a:solidFill>
                    <a:srgbClr val="002060"/>
                  </a:solidFill>
                </a:rPr>
                <a:t>GRADO SUPERIOR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EA3 - Educación y Control Ambiental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QSA3 - Química y Salud Ambiental</a:t>
              </a:r>
            </a:p>
          </p:txBody>
        </p:sp>
        <p:sp>
          <p:nvSpPr>
            <p:cNvPr id="18" name="Flecha: hacia la izquierda 17">
              <a:extLst>
                <a:ext uri="{FF2B5EF4-FFF2-40B4-BE49-F238E27FC236}">
                  <a16:creationId xmlns:a16="http://schemas.microsoft.com/office/drawing/2014/main" id="{C0BD9B2D-CAC2-4CBA-8F1E-A73E79F7BDAE}"/>
                </a:ext>
              </a:extLst>
            </p:cNvPr>
            <p:cNvSpPr/>
            <p:nvPr/>
          </p:nvSpPr>
          <p:spPr>
            <a:xfrm rot="10800000">
              <a:off x="2963115" y="2291787"/>
              <a:ext cx="715799" cy="578735"/>
            </a:xfrm>
            <a:prstGeom prst="leftArrow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4">
                    <a:lumMod val="40000"/>
                    <a:lumOff val="60000"/>
                  </a:schemeClr>
                </a:gs>
                <a:gs pos="8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  <a:ln w="508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es-ES" b="1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468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889BBFF-380D-49DF-995B-EC462CC62F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33"/>
          <a:stretch/>
        </p:blipFill>
        <p:spPr>
          <a:xfrm>
            <a:off x="8351037" y="1670706"/>
            <a:ext cx="2452923" cy="18987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3FCA165-7251-42E7-BE82-A11A48603F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33" y="1125040"/>
            <a:ext cx="7619705" cy="268044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2FFABD8-4D6C-4EC6-AB4B-15DC86F12D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5" t="29783" r="10626" b="23465"/>
          <a:stretch/>
        </p:blipFill>
        <p:spPr>
          <a:xfrm>
            <a:off x="4102565" y="3758938"/>
            <a:ext cx="6912768" cy="2664296"/>
          </a:xfrm>
          <a:prstGeom prst="rect">
            <a:avLst/>
          </a:prstGeom>
        </p:spPr>
      </p:pic>
      <p:pic>
        <p:nvPicPr>
          <p:cNvPr id="6" name="Picture 30">
            <a:extLst>
              <a:ext uri="{FF2B5EF4-FFF2-40B4-BE49-F238E27FC236}">
                <a16:creationId xmlns:a16="http://schemas.microsoft.com/office/drawing/2014/main" id="{FB9D0DC3-9DBA-48F5-8FED-C71D05C5A0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22"/>
          <a:stretch/>
        </p:blipFill>
        <p:spPr bwMode="auto">
          <a:xfrm>
            <a:off x="1726301" y="4335002"/>
            <a:ext cx="2448272" cy="18679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16BC2645-2C14-4D07-9898-B0A5501842A0}"/>
              </a:ext>
            </a:extLst>
          </p:cNvPr>
          <p:cNvSpPr/>
          <p:nvPr/>
        </p:nvSpPr>
        <p:spPr>
          <a:xfrm>
            <a:off x="378077" y="368823"/>
            <a:ext cx="90811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Principales áreas de Formación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0BD1FD3F-B766-41EC-B333-61C5D5A9256D}"/>
              </a:ext>
            </a:extLst>
          </p:cNvPr>
          <p:cNvGrpSpPr/>
          <p:nvPr/>
        </p:nvGrpSpPr>
        <p:grpSpPr>
          <a:xfrm>
            <a:off x="2582943" y="4694550"/>
            <a:ext cx="4356685" cy="751892"/>
            <a:chOff x="5252841" y="2175022"/>
            <a:chExt cx="4356685" cy="751892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51CE0456-1C1E-4198-9068-FC1E8A1FC383}"/>
                </a:ext>
              </a:extLst>
            </p:cNvPr>
            <p:cNvSpPr/>
            <p:nvPr/>
          </p:nvSpPr>
          <p:spPr>
            <a:xfrm>
              <a:off x="5252841" y="2175022"/>
              <a:ext cx="3561456" cy="751892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4">
                    <a:lumMod val="40000"/>
                    <a:lumOff val="60000"/>
                  </a:schemeClr>
                </a:gs>
                <a:gs pos="8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  <a:ln w="50800">
              <a:solidFill>
                <a:schemeClr val="accent4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s-ES" b="1" dirty="0">
                  <a:solidFill>
                    <a:srgbClr val="002060"/>
                  </a:solidFill>
                </a:rPr>
                <a:t>GRADO SUPERIOR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ER3 - Energías Renovables </a:t>
              </a:r>
            </a:p>
          </p:txBody>
        </p:sp>
        <p:sp>
          <p:nvSpPr>
            <p:cNvPr id="8" name="Flecha: hacia la izquierda 7">
              <a:extLst>
                <a:ext uri="{FF2B5EF4-FFF2-40B4-BE49-F238E27FC236}">
                  <a16:creationId xmlns:a16="http://schemas.microsoft.com/office/drawing/2014/main" id="{A3AAE2FE-C70D-4FFD-85C9-8976C15837E4}"/>
                </a:ext>
              </a:extLst>
            </p:cNvPr>
            <p:cNvSpPr/>
            <p:nvPr/>
          </p:nvSpPr>
          <p:spPr>
            <a:xfrm>
              <a:off x="8893727" y="2282190"/>
              <a:ext cx="715799" cy="578735"/>
            </a:xfrm>
            <a:prstGeom prst="leftArrow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4">
                    <a:lumMod val="40000"/>
                    <a:lumOff val="60000"/>
                  </a:schemeClr>
                </a:gs>
                <a:gs pos="8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  <a:ln w="508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es-ES" b="1">
                <a:solidFill>
                  <a:srgbClr val="002060"/>
                </a:solidFill>
              </a:endParaRPr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C8FBEFFF-2A86-46D5-9646-6C0181DEF81F}"/>
              </a:ext>
            </a:extLst>
          </p:cNvPr>
          <p:cNvGrpSpPr/>
          <p:nvPr/>
        </p:nvGrpSpPr>
        <p:grpSpPr>
          <a:xfrm>
            <a:off x="3679283" y="4726318"/>
            <a:ext cx="4496251" cy="707914"/>
            <a:chOff x="3770402" y="2192657"/>
            <a:chExt cx="4348288" cy="707914"/>
          </a:xfrm>
        </p:grpSpPr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159C1CD1-2EE3-440B-BF1A-49155F53B8C1}"/>
                </a:ext>
              </a:extLst>
            </p:cNvPr>
            <p:cNvSpPr/>
            <p:nvPr/>
          </p:nvSpPr>
          <p:spPr>
            <a:xfrm>
              <a:off x="3770402" y="2192657"/>
              <a:ext cx="3559207" cy="70791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4">
                    <a:lumMod val="40000"/>
                    <a:lumOff val="60000"/>
                  </a:schemeClr>
                </a:gs>
                <a:gs pos="8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  <a:ln w="50800">
              <a:solidFill>
                <a:schemeClr val="accent4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s-ES" b="1" dirty="0">
                  <a:solidFill>
                    <a:srgbClr val="002060"/>
                  </a:solidFill>
                </a:rPr>
                <a:t>GRADO SUPERIOR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MP3 - Marketing y Publicidad</a:t>
              </a:r>
            </a:p>
          </p:txBody>
        </p:sp>
        <p:sp>
          <p:nvSpPr>
            <p:cNvPr id="18" name="Flecha: hacia la izquierda 17">
              <a:extLst>
                <a:ext uri="{FF2B5EF4-FFF2-40B4-BE49-F238E27FC236}">
                  <a16:creationId xmlns:a16="http://schemas.microsoft.com/office/drawing/2014/main" id="{C0BD9B2D-CAC2-4CBA-8F1E-A73E79F7BDAE}"/>
                </a:ext>
              </a:extLst>
            </p:cNvPr>
            <p:cNvSpPr/>
            <p:nvPr/>
          </p:nvSpPr>
          <p:spPr>
            <a:xfrm rot="10800000" flipH="1">
              <a:off x="7402891" y="2257246"/>
              <a:ext cx="715799" cy="578735"/>
            </a:xfrm>
            <a:prstGeom prst="leftArrow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4">
                    <a:lumMod val="40000"/>
                    <a:lumOff val="60000"/>
                  </a:schemeClr>
                </a:gs>
                <a:gs pos="8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  <a:ln w="508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es-ES" b="1">
                <a:solidFill>
                  <a:srgbClr val="002060"/>
                </a:solidFill>
              </a:endParaRPr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DC239B62-B3D4-45F1-BE48-BAD8AFC43E37}"/>
              </a:ext>
            </a:extLst>
          </p:cNvPr>
          <p:cNvGrpSpPr/>
          <p:nvPr/>
        </p:nvGrpSpPr>
        <p:grpSpPr>
          <a:xfrm>
            <a:off x="2752628" y="4630731"/>
            <a:ext cx="6697608" cy="910926"/>
            <a:chOff x="3752168" y="2098387"/>
            <a:chExt cx="4366522" cy="910926"/>
          </a:xfrm>
        </p:grpSpPr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1F0921E6-82FB-4FD2-A403-003FEECBA73F}"/>
                </a:ext>
              </a:extLst>
            </p:cNvPr>
            <p:cNvSpPr/>
            <p:nvPr/>
          </p:nvSpPr>
          <p:spPr>
            <a:xfrm>
              <a:off x="3752168" y="2098387"/>
              <a:ext cx="3559207" cy="91092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4">
                    <a:lumMod val="40000"/>
                    <a:lumOff val="60000"/>
                  </a:schemeClr>
                </a:gs>
                <a:gs pos="8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  <a:ln w="50800">
              <a:solidFill>
                <a:schemeClr val="accent4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s-ES" b="1" dirty="0">
                  <a:solidFill>
                    <a:srgbClr val="002060"/>
                  </a:solidFill>
                </a:rPr>
                <a:t>GRADO MEDIO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AS2 - Atención a personas en situación de dependencia</a:t>
              </a:r>
            </a:p>
          </p:txBody>
        </p:sp>
        <p:sp>
          <p:nvSpPr>
            <p:cNvPr id="15" name="Flecha: hacia la izquierda 14">
              <a:extLst>
                <a:ext uri="{FF2B5EF4-FFF2-40B4-BE49-F238E27FC236}">
                  <a16:creationId xmlns:a16="http://schemas.microsoft.com/office/drawing/2014/main" id="{13FFCF5B-859C-413A-B67D-CCB7323BAF2A}"/>
                </a:ext>
              </a:extLst>
            </p:cNvPr>
            <p:cNvSpPr/>
            <p:nvPr/>
          </p:nvSpPr>
          <p:spPr>
            <a:xfrm rot="10800000" flipH="1">
              <a:off x="7402891" y="2257246"/>
              <a:ext cx="715799" cy="578735"/>
            </a:xfrm>
            <a:prstGeom prst="leftArrow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4">
                    <a:lumMod val="40000"/>
                    <a:lumOff val="60000"/>
                  </a:schemeClr>
                </a:gs>
                <a:gs pos="8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  <a:ln w="508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es-ES" b="1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2377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16BC2645-2C14-4D07-9898-B0A5501842A0}"/>
              </a:ext>
            </a:extLst>
          </p:cNvPr>
          <p:cNvSpPr/>
          <p:nvPr/>
        </p:nvSpPr>
        <p:spPr>
          <a:xfrm>
            <a:off x="378077" y="368823"/>
            <a:ext cx="90811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Principales áreas de Formación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D0160385-2412-480F-B78F-AD467099B6FD}"/>
              </a:ext>
            </a:extLst>
          </p:cNvPr>
          <p:cNvGrpSpPr/>
          <p:nvPr/>
        </p:nvGrpSpPr>
        <p:grpSpPr>
          <a:xfrm>
            <a:off x="4337877" y="2884277"/>
            <a:ext cx="3344177" cy="3344177"/>
            <a:chOff x="4337877" y="2884277"/>
            <a:chExt cx="3344177" cy="3344177"/>
          </a:xfrm>
        </p:grpSpPr>
        <p:sp>
          <p:nvSpPr>
            <p:cNvPr id="19" name="Oval 23">
              <a:extLst>
                <a:ext uri="{FF2B5EF4-FFF2-40B4-BE49-F238E27FC236}">
                  <a16:creationId xmlns:a16="http://schemas.microsoft.com/office/drawing/2014/main" id="{1DC434E7-20E0-41C0-9F3A-ED70DAFD8727}"/>
                </a:ext>
              </a:extLst>
            </p:cNvPr>
            <p:cNvSpPr/>
            <p:nvPr/>
          </p:nvSpPr>
          <p:spPr>
            <a:xfrm>
              <a:off x="4337877" y="2884277"/>
              <a:ext cx="3344177" cy="3344177"/>
            </a:xfrm>
            <a:prstGeom prst="ellipse">
              <a:avLst/>
            </a:prstGeom>
            <a:gradFill flip="none" rotWithShape="1">
              <a:gsLst>
                <a:gs pos="0">
                  <a:srgbClr val="BA2789"/>
                </a:gs>
                <a:gs pos="93000">
                  <a:srgbClr val="E7609E"/>
                </a:gs>
              </a:gsLst>
              <a:lin ang="2700000" scaled="1"/>
              <a:tileRect/>
            </a:gradFill>
            <a:ln w="63500">
              <a:gradFill flip="none" rotWithShape="1">
                <a:gsLst>
                  <a:gs pos="0">
                    <a:srgbClr val="BA2789"/>
                  </a:gs>
                  <a:gs pos="74000">
                    <a:srgbClr val="E7609E"/>
                  </a:gs>
                </a:gsLst>
                <a:lin ang="13500000" scaled="1"/>
                <a:tileRect/>
              </a:gradFill>
            </a:ln>
            <a:effectLst>
              <a:outerShdw blurRad="190500" sx="102000" sy="102000" algn="ctr" rotWithShape="0">
                <a:prstClr val="black">
                  <a:alpha val="5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47">
              <a:extLst>
                <a:ext uri="{FF2B5EF4-FFF2-40B4-BE49-F238E27FC236}">
                  <a16:creationId xmlns:a16="http://schemas.microsoft.com/office/drawing/2014/main" id="{D5CBF7A8-C27E-427B-ADF1-FB881C112C77}"/>
                </a:ext>
              </a:extLst>
            </p:cNvPr>
            <p:cNvSpPr txBox="1"/>
            <p:nvPr/>
          </p:nvSpPr>
          <p:spPr>
            <a:xfrm>
              <a:off x="4422884" y="3383031"/>
              <a:ext cx="214381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>
                  <a:solidFill>
                    <a:schemeClr val="bg1"/>
                  </a:solidFill>
                  <a:effectLst>
                    <a:outerShdw blurRad="127000" dist="114300" dir="2700000" algn="tl" rotWithShape="0">
                      <a:prstClr val="black">
                        <a:alpha val="60000"/>
                      </a:prstClr>
                    </a:outerShdw>
                  </a:effectLst>
                  <a:latin typeface="Rajdhani bold" panose="02000000000000000000" pitchFamily="2" charset="0"/>
                  <a:ea typeface="Roboto Condensed" panose="02000000000000000000" pitchFamily="2" charset="0"/>
                  <a:cs typeface="Rajdhani bold" panose="02000000000000000000" pitchFamily="2" charset="0"/>
                </a:rPr>
                <a:t>DMI4</a:t>
              </a:r>
            </a:p>
          </p:txBody>
        </p:sp>
        <p:sp>
          <p:nvSpPr>
            <p:cNvPr id="23" name="TextBox 57">
              <a:extLst>
                <a:ext uri="{FF2B5EF4-FFF2-40B4-BE49-F238E27FC236}">
                  <a16:creationId xmlns:a16="http://schemas.microsoft.com/office/drawing/2014/main" id="{D468A280-D92E-4F64-8445-67B44F2D9043}"/>
                </a:ext>
              </a:extLst>
            </p:cNvPr>
            <p:cNvSpPr txBox="1"/>
            <p:nvPr/>
          </p:nvSpPr>
          <p:spPr>
            <a:xfrm>
              <a:off x="4730549" y="4282170"/>
              <a:ext cx="265787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spc="6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cs typeface="Rajdhani bold" panose="02000000000000000000" pitchFamily="2" charset="0"/>
                </a:rPr>
                <a:t>Digitalización</a:t>
              </a:r>
              <a:r>
                <a:rPr lang="en-US" b="1" spc="6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Rajdhani bold" panose="02000000000000000000" pitchFamily="2" charset="0"/>
                </a:rPr>
                <a:t> del </a:t>
              </a:r>
              <a:r>
                <a:rPr lang="en-US" b="1" spc="6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cs typeface="Rajdhani bold" panose="02000000000000000000" pitchFamily="2" charset="0"/>
                </a:rPr>
                <a:t>Mantenimiento</a:t>
              </a:r>
              <a:r>
                <a:rPr lang="en-US" b="1" spc="6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Rajdhani bold" panose="02000000000000000000" pitchFamily="2" charset="0"/>
                </a:rPr>
                <a:t> Industrial</a:t>
              </a:r>
            </a:p>
          </p:txBody>
        </p:sp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9166FB83-C05C-4A90-B3E9-D00A9D2ED6CD}"/>
              </a:ext>
            </a:extLst>
          </p:cNvPr>
          <p:cNvGrpSpPr/>
          <p:nvPr/>
        </p:nvGrpSpPr>
        <p:grpSpPr>
          <a:xfrm>
            <a:off x="7029849" y="1419914"/>
            <a:ext cx="3344177" cy="3344177"/>
            <a:chOff x="7029849" y="1419914"/>
            <a:chExt cx="3344177" cy="3344177"/>
          </a:xfrm>
        </p:grpSpPr>
        <p:sp>
          <p:nvSpPr>
            <p:cNvPr id="20" name="Oval 25">
              <a:extLst>
                <a:ext uri="{FF2B5EF4-FFF2-40B4-BE49-F238E27FC236}">
                  <a16:creationId xmlns:a16="http://schemas.microsoft.com/office/drawing/2014/main" id="{F9910C41-ABBA-4111-A64A-83BB81F16807}"/>
                </a:ext>
              </a:extLst>
            </p:cNvPr>
            <p:cNvSpPr/>
            <p:nvPr/>
          </p:nvSpPr>
          <p:spPr>
            <a:xfrm>
              <a:off x="7029849" y="1419914"/>
              <a:ext cx="3344177" cy="3344177"/>
            </a:xfrm>
            <a:prstGeom prst="ellipse">
              <a:avLst/>
            </a:prstGeom>
            <a:gradFill flip="none" rotWithShape="1">
              <a:gsLst>
                <a:gs pos="0">
                  <a:srgbClr val="21983B"/>
                </a:gs>
                <a:gs pos="93000">
                  <a:srgbClr val="AAC536"/>
                </a:gs>
              </a:gsLst>
              <a:lin ang="2700000" scaled="1"/>
              <a:tileRect/>
            </a:gradFill>
            <a:ln w="63500">
              <a:gradFill flip="none" rotWithShape="1">
                <a:gsLst>
                  <a:gs pos="0">
                    <a:srgbClr val="21983B"/>
                  </a:gs>
                  <a:gs pos="74000">
                    <a:srgbClr val="AAC536"/>
                  </a:gs>
                </a:gsLst>
                <a:lin ang="13500000" scaled="1"/>
                <a:tileRect/>
              </a:gradFill>
            </a:ln>
            <a:effectLst>
              <a:outerShdw blurRad="190500" sx="102000" sy="102000" algn="ctr" rotWithShape="0">
                <a:prstClr val="black">
                  <a:alpha val="5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51">
              <a:extLst>
                <a:ext uri="{FF2B5EF4-FFF2-40B4-BE49-F238E27FC236}">
                  <a16:creationId xmlns:a16="http://schemas.microsoft.com/office/drawing/2014/main" id="{D96394B2-71F5-4603-B259-0D3B04C8A8A2}"/>
                </a:ext>
              </a:extLst>
            </p:cNvPr>
            <p:cNvSpPr txBox="1"/>
            <p:nvPr/>
          </p:nvSpPr>
          <p:spPr>
            <a:xfrm>
              <a:off x="7202975" y="1766716"/>
              <a:ext cx="188445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>
                  <a:solidFill>
                    <a:schemeClr val="bg1"/>
                  </a:solidFill>
                  <a:effectLst>
                    <a:outerShdw blurRad="127000" dist="114300" dir="2700000" algn="tl" rotWithShape="0">
                      <a:prstClr val="black">
                        <a:alpha val="60000"/>
                      </a:prstClr>
                    </a:outerShdw>
                  </a:effectLst>
                  <a:latin typeface="Rajdhani bold" panose="02000000000000000000" pitchFamily="2" charset="0"/>
                  <a:ea typeface="Roboto Condensed" panose="02000000000000000000" pitchFamily="2" charset="0"/>
                  <a:cs typeface="Rajdhani bold" panose="02000000000000000000" pitchFamily="2" charset="0"/>
                </a:rPr>
                <a:t>IA4</a:t>
              </a:r>
              <a:endParaRPr lang="en-US" sz="4800" dirty="0">
                <a:solidFill>
                  <a:schemeClr val="bg1"/>
                </a:solidFill>
                <a:effectLst>
                  <a:outerShdw blurRad="127000" dist="114300" dir="2700000" algn="tl" rotWithShape="0">
                    <a:prstClr val="black">
                      <a:alpha val="60000"/>
                    </a:prstClr>
                  </a:outerShdw>
                </a:effectLst>
                <a:latin typeface="Rajdhani bold" panose="02000000000000000000" pitchFamily="2" charset="0"/>
                <a:ea typeface="Roboto Condensed" panose="02000000000000000000" pitchFamily="2" charset="0"/>
                <a:cs typeface="Rajdhani bold" panose="02000000000000000000" pitchFamily="2" charset="0"/>
              </a:endParaRPr>
            </a:p>
          </p:txBody>
        </p:sp>
        <p:sp>
          <p:nvSpPr>
            <p:cNvPr id="24" name="TextBox 59">
              <a:extLst>
                <a:ext uri="{FF2B5EF4-FFF2-40B4-BE49-F238E27FC236}">
                  <a16:creationId xmlns:a16="http://schemas.microsoft.com/office/drawing/2014/main" id="{C2DBC18F-CD41-42C2-B0C1-8661B781DB6A}"/>
                </a:ext>
              </a:extLst>
            </p:cNvPr>
            <p:cNvSpPr txBox="1"/>
            <p:nvPr/>
          </p:nvSpPr>
          <p:spPr>
            <a:xfrm>
              <a:off x="7486251" y="2736345"/>
              <a:ext cx="262042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spc="6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Rajdhani bold" panose="02000000000000000000" pitchFamily="2" charset="0"/>
                </a:rPr>
                <a:t>Inteligencia Artificial y BIG DATA</a:t>
              </a:r>
              <a:endParaRPr lang="en-US" b="1" spc="600" dirty="0">
                <a:solidFill>
                  <a:schemeClr val="tx1">
                    <a:lumMod val="85000"/>
                    <a:lumOff val="15000"/>
                  </a:schemeClr>
                </a:solidFill>
                <a:cs typeface="Rajdhani bold" panose="02000000000000000000" pitchFamily="2" charset="0"/>
              </a:endParaRPr>
            </a:p>
          </p:txBody>
        </p:sp>
      </p:grpSp>
      <p:sp>
        <p:nvSpPr>
          <p:cNvPr id="25" name="Rectángulo 24">
            <a:extLst>
              <a:ext uri="{FF2B5EF4-FFF2-40B4-BE49-F238E27FC236}">
                <a16:creationId xmlns:a16="http://schemas.microsoft.com/office/drawing/2014/main" id="{DB9518C6-770E-4F5A-B48A-73D7254BFC65}"/>
              </a:ext>
            </a:extLst>
          </p:cNvPr>
          <p:cNvSpPr/>
          <p:nvPr/>
        </p:nvSpPr>
        <p:spPr>
          <a:xfrm>
            <a:off x="615557" y="1713526"/>
            <a:ext cx="334417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Cursos de Especialización de FP</a:t>
            </a:r>
          </a:p>
        </p:txBody>
      </p:sp>
    </p:spTree>
    <p:extLst>
      <p:ext uri="{BB962C8B-B14F-4D97-AF65-F5344CB8AC3E}">
        <p14:creationId xmlns:p14="http://schemas.microsoft.com/office/powerpoint/2010/main" val="341682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B5DD2CF3-D3C5-42C8-A13F-1D372581DC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9" t="22248" r="9178" b="39789"/>
          <a:stretch/>
        </p:blipFill>
        <p:spPr>
          <a:xfrm>
            <a:off x="8169393" y="1631634"/>
            <a:ext cx="2472432" cy="251239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1F6EEBBB-C32D-447D-A256-105DD8D663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0" t="6640" r="22855" b="8268"/>
          <a:stretch/>
        </p:blipFill>
        <p:spPr>
          <a:xfrm>
            <a:off x="3544478" y="857839"/>
            <a:ext cx="5656084" cy="5631338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BBDA1DB9-4C78-42AF-9E58-F816A7EE4A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80" r="66065" b="14874"/>
          <a:stretch/>
        </p:blipFill>
        <p:spPr>
          <a:xfrm>
            <a:off x="994999" y="2934213"/>
            <a:ext cx="3603523" cy="3054002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E0413E07-E3F1-4604-959F-8C5A838462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9" t="19408" r="65274" b="47981"/>
          <a:stretch/>
        </p:blipFill>
        <p:spPr>
          <a:xfrm>
            <a:off x="1630259" y="1656316"/>
            <a:ext cx="3016577" cy="2158192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9A21AF13-6711-4F56-BFEF-F692BF19548C}"/>
              </a:ext>
            </a:extLst>
          </p:cNvPr>
          <p:cNvSpPr/>
          <p:nvPr/>
        </p:nvSpPr>
        <p:spPr>
          <a:xfrm>
            <a:off x="451022" y="368823"/>
            <a:ext cx="893526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Apuesta por las </a:t>
            </a:r>
            <a:r>
              <a:rPr lang="es-E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</a:t>
            </a:r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uevas Metodologías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759BB7B3-16CB-4096-8DB4-BA09D2B81F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3164" y="1325618"/>
            <a:ext cx="1796933" cy="1479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s-ES" altLang="es-ES" sz="1800" b="1" dirty="0">
                <a:latin typeface="+mj-lt"/>
                <a:cs typeface="Arial" charset="0"/>
              </a:rPr>
              <a:t>Trabajo cooperativo  </a:t>
            </a:r>
            <a:r>
              <a:rPr lang="es-ES" altLang="es-ES" sz="1800" b="1" dirty="0" err="1">
                <a:latin typeface="+mj-lt"/>
                <a:cs typeface="Arial" charset="0"/>
              </a:rPr>
              <a:t>intermodular</a:t>
            </a:r>
            <a:r>
              <a:rPr lang="es-ES" altLang="es-ES" sz="1800" b="1" dirty="0">
                <a:latin typeface="+mj-lt"/>
                <a:cs typeface="Arial" charset="0"/>
              </a:rPr>
              <a:t> basado en retos (ETHAZI)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8AB7D635-C69F-444A-A925-9E855BEFC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9925" y="4906588"/>
            <a:ext cx="2032000" cy="71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s-ES" altLang="es-ES" sz="2000" b="1" dirty="0">
                <a:latin typeface="+mj-lt"/>
                <a:cs typeface="Arial" charset="0"/>
              </a:rPr>
              <a:t>Nuevas tecnologías 4.0</a:t>
            </a:r>
          </a:p>
        </p:txBody>
      </p:sp>
      <p:sp>
        <p:nvSpPr>
          <p:cNvPr id="8" name="Text Box 22">
            <a:extLst>
              <a:ext uri="{FF2B5EF4-FFF2-40B4-BE49-F238E27FC236}">
                <a16:creationId xmlns:a16="http://schemas.microsoft.com/office/drawing/2014/main" id="{68C598BD-C577-48F3-BE1E-0F03AAEAB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0543" y="3448083"/>
            <a:ext cx="1656184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s-ES" altLang="es-ES" b="1" dirty="0">
                <a:latin typeface="+mj-lt"/>
                <a:cs typeface="Arial" charset="0"/>
              </a:rPr>
              <a:t>Valores 4.0</a:t>
            </a:r>
          </a:p>
        </p:txBody>
      </p:sp>
      <p:sp>
        <p:nvSpPr>
          <p:cNvPr id="9" name="Text Box 24">
            <a:extLst>
              <a:ext uri="{FF2B5EF4-FFF2-40B4-BE49-F238E27FC236}">
                <a16:creationId xmlns:a16="http://schemas.microsoft.com/office/drawing/2014/main" id="{F9A8DBD8-D0EF-46C9-9263-3547C46EC5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9525" y="3289177"/>
            <a:ext cx="1792487" cy="1017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s-ES" altLang="es-ES" sz="2000" b="1" dirty="0">
                <a:latin typeface="Arial" charset="0"/>
                <a:cs typeface="Arial" charset="0"/>
              </a:rPr>
              <a:t>Aprendizaje </a:t>
            </a:r>
          </a:p>
          <a:p>
            <a:pPr algn="ctr" eaLnBrk="1" hangingPunct="1"/>
            <a:r>
              <a:rPr lang="es-ES" altLang="es-ES" sz="2000" b="1" dirty="0">
                <a:latin typeface="Arial" charset="0"/>
                <a:cs typeface="Arial" charset="0"/>
              </a:rPr>
              <a:t>y </a:t>
            </a:r>
          </a:p>
          <a:p>
            <a:pPr algn="ctr" eaLnBrk="1" hangingPunct="1"/>
            <a:r>
              <a:rPr lang="es-ES" altLang="es-ES" sz="2000" b="1" dirty="0">
                <a:latin typeface="Arial" charset="0"/>
                <a:cs typeface="Arial" charset="0"/>
              </a:rPr>
              <a:t>Servicio</a:t>
            </a:r>
          </a:p>
        </p:txBody>
      </p:sp>
      <p:pic>
        <p:nvPicPr>
          <p:cNvPr id="10" name="3 Imagen">
            <a:extLst>
              <a:ext uri="{FF2B5EF4-FFF2-40B4-BE49-F238E27FC236}">
                <a16:creationId xmlns:a16="http://schemas.microsoft.com/office/drawing/2014/main" id="{DD2A67B6-9EC4-4799-BE67-A97DACD85A9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80"/>
          <a:stretch/>
        </p:blipFill>
        <p:spPr>
          <a:xfrm>
            <a:off x="8539591" y="4750450"/>
            <a:ext cx="2679307" cy="15579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10 CuadroTexto">
            <a:extLst>
              <a:ext uri="{FF2B5EF4-FFF2-40B4-BE49-F238E27FC236}">
                <a16:creationId xmlns:a16="http://schemas.microsoft.com/office/drawing/2014/main" id="{183FE40F-76B3-4A34-9EDC-77A2450A3A0F}"/>
              </a:ext>
            </a:extLst>
          </p:cNvPr>
          <p:cNvSpPr txBox="1"/>
          <p:nvPr/>
        </p:nvSpPr>
        <p:spPr>
          <a:xfrm>
            <a:off x="8720634" y="2306301"/>
            <a:ext cx="1440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EF31E1"/>
                </a:solidFill>
              </a:rPr>
              <a:t>Generación y retención del talento</a:t>
            </a:r>
          </a:p>
        </p:txBody>
      </p:sp>
      <p:sp>
        <p:nvSpPr>
          <p:cNvPr id="12" name="11 CuadroTexto">
            <a:extLst>
              <a:ext uri="{FF2B5EF4-FFF2-40B4-BE49-F238E27FC236}">
                <a16:creationId xmlns:a16="http://schemas.microsoft.com/office/drawing/2014/main" id="{DDE90A2F-D0A8-4EAE-A1F9-9E26DA441D21}"/>
              </a:ext>
            </a:extLst>
          </p:cNvPr>
          <p:cNvSpPr txBox="1"/>
          <p:nvPr/>
        </p:nvSpPr>
        <p:spPr>
          <a:xfrm>
            <a:off x="2031206" y="2273747"/>
            <a:ext cx="1440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008000"/>
                </a:solidFill>
              </a:rPr>
              <a:t>Desarrollo humano sostenible</a:t>
            </a:r>
          </a:p>
        </p:txBody>
      </p:sp>
      <p:sp>
        <p:nvSpPr>
          <p:cNvPr id="13" name="12 CuadroTexto">
            <a:extLst>
              <a:ext uri="{FF2B5EF4-FFF2-40B4-BE49-F238E27FC236}">
                <a16:creationId xmlns:a16="http://schemas.microsoft.com/office/drawing/2014/main" id="{16F52EDE-93A6-4DA2-A3C3-CFF9B6CA115B}"/>
              </a:ext>
            </a:extLst>
          </p:cNvPr>
          <p:cNvSpPr txBox="1"/>
          <p:nvPr/>
        </p:nvSpPr>
        <p:spPr>
          <a:xfrm>
            <a:off x="2084060" y="4608974"/>
            <a:ext cx="1512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008000"/>
                </a:solidFill>
              </a:rPr>
              <a:t>Transformación Social</a:t>
            </a:r>
          </a:p>
        </p:txBody>
      </p:sp>
      <p:pic>
        <p:nvPicPr>
          <p:cNvPr id="23" name="Gráfico 22" descr="Bombilla y engranaje">
            <a:extLst>
              <a:ext uri="{FF2B5EF4-FFF2-40B4-BE49-F238E27FC236}">
                <a16:creationId xmlns:a16="http://schemas.microsoft.com/office/drawing/2014/main" id="{AC16A3E3-2B3F-4CF7-AF56-9181879D85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32337" y="322963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96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Elipse 65">
            <a:extLst>
              <a:ext uri="{FF2B5EF4-FFF2-40B4-BE49-F238E27FC236}">
                <a16:creationId xmlns:a16="http://schemas.microsoft.com/office/drawing/2014/main" id="{1B49065A-CBF9-4A41-80B4-AFAE30D75C16}"/>
              </a:ext>
            </a:extLst>
          </p:cNvPr>
          <p:cNvSpPr/>
          <p:nvPr/>
        </p:nvSpPr>
        <p:spPr>
          <a:xfrm>
            <a:off x="1169029" y="1439778"/>
            <a:ext cx="4821382" cy="4760153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7" name="Elipse 66">
            <a:extLst>
              <a:ext uri="{FF2B5EF4-FFF2-40B4-BE49-F238E27FC236}">
                <a16:creationId xmlns:a16="http://schemas.microsoft.com/office/drawing/2014/main" id="{36350051-6D3A-43AE-8E24-DE747E267BA6}"/>
              </a:ext>
            </a:extLst>
          </p:cNvPr>
          <p:cNvSpPr/>
          <p:nvPr/>
        </p:nvSpPr>
        <p:spPr>
          <a:xfrm>
            <a:off x="1321429" y="1592178"/>
            <a:ext cx="4476480" cy="441963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6">
                  <a:lumMod val="20000"/>
                  <a:lumOff val="80000"/>
                </a:schemeClr>
              </a:gs>
              <a:gs pos="83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1E22EF2E-6262-4B4E-B441-71832AD9C0EE}"/>
              </a:ext>
            </a:extLst>
          </p:cNvPr>
          <p:cNvSpPr/>
          <p:nvPr/>
        </p:nvSpPr>
        <p:spPr>
          <a:xfrm>
            <a:off x="650924" y="433477"/>
            <a:ext cx="55243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Personas y Valores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3515DE8-41D0-44A6-A466-1D67D84D6984}"/>
              </a:ext>
            </a:extLst>
          </p:cNvPr>
          <p:cNvSpPr/>
          <p:nvPr/>
        </p:nvSpPr>
        <p:spPr>
          <a:xfrm>
            <a:off x="8477425" y="2406430"/>
            <a:ext cx="2505556" cy="750420"/>
          </a:xfrm>
          <a:prstGeom prst="rect">
            <a:avLst/>
          </a:prstGeom>
          <a:gradFill flip="none" rotWithShape="1">
            <a:gsLst>
              <a:gs pos="0">
                <a:srgbClr val="CC3300"/>
              </a:gs>
              <a:gs pos="100000">
                <a:srgbClr val="FFCC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7F99BD-53D8-48BB-B7F9-4EDB8BCF7E3E}"/>
              </a:ext>
            </a:extLst>
          </p:cNvPr>
          <p:cNvSpPr/>
          <p:nvPr/>
        </p:nvSpPr>
        <p:spPr>
          <a:xfrm>
            <a:off x="6781052" y="979522"/>
            <a:ext cx="4239065" cy="1269610"/>
          </a:xfrm>
          <a:prstGeom prst="rect">
            <a:avLst/>
          </a:prstGeom>
          <a:gradFill flip="none" rotWithShape="1">
            <a:gsLst>
              <a:gs pos="0">
                <a:srgbClr val="800080"/>
              </a:gs>
              <a:gs pos="100000">
                <a:srgbClr val="FF66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46DD84F1-B491-4B9B-AAB3-03CF16B2BBB1}"/>
              </a:ext>
            </a:extLst>
          </p:cNvPr>
          <p:cNvSpPr/>
          <p:nvPr/>
        </p:nvSpPr>
        <p:spPr>
          <a:xfrm>
            <a:off x="8505132" y="3255084"/>
            <a:ext cx="2505556" cy="750420"/>
          </a:xfrm>
          <a:prstGeom prst="rect">
            <a:avLst/>
          </a:prstGeom>
          <a:gradFill flip="none" rotWithShape="1">
            <a:gsLst>
              <a:gs pos="0">
                <a:srgbClr val="008080"/>
              </a:gs>
              <a:gs pos="100000">
                <a:srgbClr val="33CCC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93A7B3A7-D292-4CD3-A9FA-BDEA995E6288}"/>
              </a:ext>
            </a:extLst>
          </p:cNvPr>
          <p:cNvSpPr/>
          <p:nvPr/>
        </p:nvSpPr>
        <p:spPr>
          <a:xfrm>
            <a:off x="8545206" y="4147275"/>
            <a:ext cx="2533262" cy="758718"/>
          </a:xfrm>
          <a:prstGeom prst="rect">
            <a:avLst/>
          </a:prstGeom>
          <a:gradFill flip="none" rotWithShape="1">
            <a:gsLst>
              <a:gs pos="0">
                <a:srgbClr val="33CC33"/>
              </a:gs>
              <a:gs pos="100000">
                <a:srgbClr val="CCFF3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Graphic 52" descr="Saludos">
            <a:extLst>
              <a:ext uri="{FF2B5EF4-FFF2-40B4-BE49-F238E27FC236}">
                <a16:creationId xmlns:a16="http://schemas.microsoft.com/office/drawing/2014/main" id="{5C4A5498-D6D1-4DA1-BDC9-861FADF319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29430" y="1234984"/>
            <a:ext cx="640080" cy="640080"/>
          </a:xfrm>
          <a:prstGeom prst="rect">
            <a:avLst/>
          </a:prstGeom>
        </p:spPr>
      </p:pic>
      <p:pic>
        <p:nvPicPr>
          <p:cNvPr id="51" name="Graphic 54" descr="América en globo terráqueo">
            <a:extLst>
              <a:ext uri="{FF2B5EF4-FFF2-40B4-BE49-F238E27FC236}">
                <a16:creationId xmlns:a16="http://schemas.microsoft.com/office/drawing/2014/main" id="{4FC40E5A-2F58-4B8D-A6E8-4D8DCA13C2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37144" y="2603134"/>
            <a:ext cx="378328" cy="378328"/>
          </a:xfrm>
          <a:prstGeom prst="rect">
            <a:avLst/>
          </a:prstGeom>
        </p:spPr>
      </p:pic>
      <p:pic>
        <p:nvPicPr>
          <p:cNvPr id="52" name="Graphic 56" descr="Mundo">
            <a:extLst>
              <a:ext uri="{FF2B5EF4-FFF2-40B4-BE49-F238E27FC236}">
                <a16:creationId xmlns:a16="http://schemas.microsoft.com/office/drawing/2014/main" id="{7A1F1F40-2E4A-4E23-B1E2-945D4A289A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65644" y="3414958"/>
            <a:ext cx="395062" cy="395062"/>
          </a:xfrm>
          <a:prstGeom prst="rect">
            <a:avLst/>
          </a:prstGeom>
        </p:spPr>
      </p:pic>
      <p:sp>
        <p:nvSpPr>
          <p:cNvPr id="54" name="TextBox 59">
            <a:extLst>
              <a:ext uri="{FF2B5EF4-FFF2-40B4-BE49-F238E27FC236}">
                <a16:creationId xmlns:a16="http://schemas.microsoft.com/office/drawing/2014/main" id="{29839D5B-86E3-437E-8F5C-8BBE58F35F7F}"/>
              </a:ext>
            </a:extLst>
          </p:cNvPr>
          <p:cNvSpPr txBox="1"/>
          <p:nvPr/>
        </p:nvSpPr>
        <p:spPr>
          <a:xfrm>
            <a:off x="7699421" y="1366386"/>
            <a:ext cx="3083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GAZTE TALDEAK</a:t>
            </a:r>
          </a:p>
        </p:txBody>
      </p:sp>
      <p:sp>
        <p:nvSpPr>
          <p:cNvPr id="56" name="TextBox 61">
            <a:extLst>
              <a:ext uri="{FF2B5EF4-FFF2-40B4-BE49-F238E27FC236}">
                <a16:creationId xmlns:a16="http://schemas.microsoft.com/office/drawing/2014/main" id="{9D368F84-3EE0-4F49-8AC9-CF81DC1F03FD}"/>
              </a:ext>
            </a:extLst>
          </p:cNvPr>
          <p:cNvSpPr txBox="1"/>
          <p:nvPr/>
        </p:nvSpPr>
        <p:spPr>
          <a:xfrm>
            <a:off x="9273829" y="2624436"/>
            <a:ext cx="17091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COMERCIO JUSTO</a:t>
            </a:r>
          </a:p>
        </p:txBody>
      </p:sp>
      <p:sp>
        <p:nvSpPr>
          <p:cNvPr id="58" name="TextBox 63">
            <a:extLst>
              <a:ext uri="{FF2B5EF4-FFF2-40B4-BE49-F238E27FC236}">
                <a16:creationId xmlns:a16="http://schemas.microsoft.com/office/drawing/2014/main" id="{309B4572-D389-4080-9531-6E646E62BC87}"/>
              </a:ext>
            </a:extLst>
          </p:cNvPr>
          <p:cNvSpPr txBox="1"/>
          <p:nvPr/>
        </p:nvSpPr>
        <p:spPr>
          <a:xfrm>
            <a:off x="9393360" y="3414958"/>
            <a:ext cx="2365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VOLUNTARIADO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0" name="TextBox 65">
            <a:extLst>
              <a:ext uri="{FF2B5EF4-FFF2-40B4-BE49-F238E27FC236}">
                <a16:creationId xmlns:a16="http://schemas.microsoft.com/office/drawing/2014/main" id="{7EEC862F-09E7-4340-BD9A-B190EC2E6022}"/>
              </a:ext>
            </a:extLst>
          </p:cNvPr>
          <p:cNvSpPr txBox="1"/>
          <p:nvPr/>
        </p:nvSpPr>
        <p:spPr>
          <a:xfrm>
            <a:off x="9393360" y="4311258"/>
            <a:ext cx="17343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COEDUCACIÓN</a:t>
            </a:r>
          </a:p>
        </p:txBody>
      </p:sp>
      <p:sp>
        <p:nvSpPr>
          <p:cNvPr id="62" name="TextBox 67">
            <a:extLst>
              <a:ext uri="{FF2B5EF4-FFF2-40B4-BE49-F238E27FC236}">
                <a16:creationId xmlns:a16="http://schemas.microsoft.com/office/drawing/2014/main" id="{58E2EE60-1F85-4615-9337-9D4194265829}"/>
              </a:ext>
            </a:extLst>
          </p:cNvPr>
          <p:cNvSpPr txBox="1"/>
          <p:nvPr/>
        </p:nvSpPr>
        <p:spPr>
          <a:xfrm>
            <a:off x="2323272" y="1690478"/>
            <a:ext cx="23658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94C8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GAZTE TALDEAK</a:t>
            </a:r>
          </a:p>
        </p:txBody>
      </p:sp>
      <p:pic>
        <p:nvPicPr>
          <p:cNvPr id="68" name="Picture 35">
            <a:extLst>
              <a:ext uri="{FF2B5EF4-FFF2-40B4-BE49-F238E27FC236}">
                <a16:creationId xmlns:a16="http://schemas.microsoft.com/office/drawing/2014/main" id="{9B552702-9319-4F1E-A694-D0C10D731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54326" y="2775694"/>
            <a:ext cx="3205276" cy="24039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0" name="Elipse 69">
            <a:extLst>
              <a:ext uri="{FF2B5EF4-FFF2-40B4-BE49-F238E27FC236}">
                <a16:creationId xmlns:a16="http://schemas.microsoft.com/office/drawing/2014/main" id="{372573A4-8C3A-4444-B4CC-DCA1B53FC4BA}"/>
              </a:ext>
            </a:extLst>
          </p:cNvPr>
          <p:cNvSpPr/>
          <p:nvPr/>
        </p:nvSpPr>
        <p:spPr>
          <a:xfrm>
            <a:off x="5075097" y="2003849"/>
            <a:ext cx="350051" cy="36017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1" name="Flecha: a la derecha 70">
            <a:extLst>
              <a:ext uri="{FF2B5EF4-FFF2-40B4-BE49-F238E27FC236}">
                <a16:creationId xmlns:a16="http://schemas.microsoft.com/office/drawing/2014/main" id="{CBAA542C-4E53-4D82-B55D-635C3A607257}"/>
              </a:ext>
            </a:extLst>
          </p:cNvPr>
          <p:cNvSpPr/>
          <p:nvPr/>
        </p:nvSpPr>
        <p:spPr>
          <a:xfrm rot="20125471">
            <a:off x="5272465" y="1644980"/>
            <a:ext cx="1559597" cy="360174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9" name="Freeform 264">
            <a:extLst>
              <a:ext uri="{FF2B5EF4-FFF2-40B4-BE49-F238E27FC236}">
                <a16:creationId xmlns:a16="http://schemas.microsoft.com/office/drawing/2014/main" id="{8FCE99DA-A01E-4D92-BE96-229B648F1D07}"/>
              </a:ext>
            </a:extLst>
          </p:cNvPr>
          <p:cNvSpPr/>
          <p:nvPr/>
        </p:nvSpPr>
        <p:spPr>
          <a:xfrm>
            <a:off x="8784356" y="4351242"/>
            <a:ext cx="344781" cy="258586"/>
          </a:xfrm>
          <a:custGeom>
            <a:avLst/>
            <a:gdLst>
              <a:gd name="connsiteX0" fmla="*/ 97472 w 576943"/>
              <a:gd name="connsiteY0" fmla="*/ 198324 h 432707"/>
              <a:gd name="connsiteX1" fmla="*/ 108459 w 576943"/>
              <a:gd name="connsiteY1" fmla="*/ 203113 h 432707"/>
              <a:gd name="connsiteX2" fmla="*/ 151983 w 576943"/>
              <a:gd name="connsiteY2" fmla="*/ 228890 h 432707"/>
              <a:gd name="connsiteX3" fmla="*/ 198325 w 576943"/>
              <a:gd name="connsiteY3" fmla="*/ 237482 h 432707"/>
              <a:gd name="connsiteX4" fmla="*/ 244666 w 576943"/>
              <a:gd name="connsiteY4" fmla="*/ 228890 h 432707"/>
              <a:gd name="connsiteX5" fmla="*/ 288190 w 576943"/>
              <a:gd name="connsiteY5" fmla="*/ 203113 h 432707"/>
              <a:gd name="connsiteX6" fmla="*/ 299177 w 576943"/>
              <a:gd name="connsiteY6" fmla="*/ 198324 h 432707"/>
              <a:gd name="connsiteX7" fmla="*/ 360308 w 576943"/>
              <a:gd name="connsiteY7" fmla="*/ 225368 h 432707"/>
              <a:gd name="connsiteX8" fmla="*/ 297487 w 576943"/>
              <a:gd name="connsiteY8" fmla="*/ 225368 h 432707"/>
              <a:gd name="connsiteX9" fmla="*/ 272132 w 576943"/>
              <a:gd name="connsiteY9" fmla="*/ 236073 h 432707"/>
              <a:gd name="connsiteX10" fmla="*/ 261428 w 576943"/>
              <a:gd name="connsiteY10" fmla="*/ 261427 h 432707"/>
              <a:gd name="connsiteX11" fmla="*/ 261428 w 576943"/>
              <a:gd name="connsiteY11" fmla="*/ 315515 h 432707"/>
              <a:gd name="connsiteX12" fmla="*/ 272132 w 576943"/>
              <a:gd name="connsiteY12" fmla="*/ 340869 h 432707"/>
              <a:gd name="connsiteX13" fmla="*/ 297487 w 576943"/>
              <a:gd name="connsiteY13" fmla="*/ 351574 h 432707"/>
              <a:gd name="connsiteX14" fmla="*/ 369604 w 576943"/>
              <a:gd name="connsiteY14" fmla="*/ 351574 h 432707"/>
              <a:gd name="connsiteX15" fmla="*/ 369604 w 576943"/>
              <a:gd name="connsiteY15" fmla="*/ 418622 h 432707"/>
              <a:gd name="connsiteX16" fmla="*/ 321432 w 576943"/>
              <a:gd name="connsiteY16" fmla="*/ 432707 h 432707"/>
              <a:gd name="connsiteX17" fmla="*/ 75217 w 576943"/>
              <a:gd name="connsiteY17" fmla="*/ 432707 h 432707"/>
              <a:gd name="connsiteX18" fmla="*/ 20565 w 576943"/>
              <a:gd name="connsiteY18" fmla="*/ 413269 h 432707"/>
              <a:gd name="connsiteX19" fmla="*/ 0 w 576943"/>
              <a:gd name="connsiteY19" fmla="*/ 359744 h 432707"/>
              <a:gd name="connsiteX20" fmla="*/ 986 w 576943"/>
              <a:gd name="connsiteY20" fmla="*/ 330587 h 432707"/>
              <a:gd name="connsiteX21" fmla="*/ 4930 w 576943"/>
              <a:gd name="connsiteY21" fmla="*/ 299881 h 432707"/>
              <a:gd name="connsiteX22" fmla="*/ 12395 w 576943"/>
              <a:gd name="connsiteY22" fmla="*/ 269315 h 432707"/>
              <a:gd name="connsiteX23" fmla="*/ 24509 w 576943"/>
              <a:gd name="connsiteY23" fmla="*/ 241848 h 432707"/>
              <a:gd name="connsiteX24" fmla="*/ 41975 w 576943"/>
              <a:gd name="connsiteY24" fmla="*/ 219030 h 432707"/>
              <a:gd name="connsiteX25" fmla="*/ 66062 w 576943"/>
              <a:gd name="connsiteY25" fmla="*/ 203958 h 432707"/>
              <a:gd name="connsiteX26" fmla="*/ 97472 w 576943"/>
              <a:gd name="connsiteY26" fmla="*/ 198324 h 432707"/>
              <a:gd name="connsiteX27" fmla="*/ 405663 w 576943"/>
              <a:gd name="connsiteY27" fmla="*/ 144236 h 432707"/>
              <a:gd name="connsiteX28" fmla="*/ 459752 w 576943"/>
              <a:gd name="connsiteY28" fmla="*/ 144236 h 432707"/>
              <a:gd name="connsiteX29" fmla="*/ 466090 w 576943"/>
              <a:gd name="connsiteY29" fmla="*/ 146912 h 432707"/>
              <a:gd name="connsiteX30" fmla="*/ 468766 w 576943"/>
              <a:gd name="connsiteY30" fmla="*/ 153250 h 432707"/>
              <a:gd name="connsiteX31" fmla="*/ 468766 w 576943"/>
              <a:gd name="connsiteY31" fmla="*/ 252412 h 432707"/>
              <a:gd name="connsiteX32" fmla="*/ 567928 w 576943"/>
              <a:gd name="connsiteY32" fmla="*/ 252412 h 432707"/>
              <a:gd name="connsiteX33" fmla="*/ 574267 w 576943"/>
              <a:gd name="connsiteY33" fmla="*/ 255089 h 432707"/>
              <a:gd name="connsiteX34" fmla="*/ 576943 w 576943"/>
              <a:gd name="connsiteY34" fmla="*/ 261427 h 432707"/>
              <a:gd name="connsiteX35" fmla="*/ 576943 w 576943"/>
              <a:gd name="connsiteY35" fmla="*/ 315515 h 432707"/>
              <a:gd name="connsiteX36" fmla="*/ 574267 w 576943"/>
              <a:gd name="connsiteY36" fmla="*/ 321854 h 432707"/>
              <a:gd name="connsiteX37" fmla="*/ 567928 w 576943"/>
              <a:gd name="connsiteY37" fmla="*/ 324530 h 432707"/>
              <a:gd name="connsiteX38" fmla="*/ 468766 w 576943"/>
              <a:gd name="connsiteY38" fmla="*/ 324530 h 432707"/>
              <a:gd name="connsiteX39" fmla="*/ 468766 w 576943"/>
              <a:gd name="connsiteY39" fmla="*/ 423692 h 432707"/>
              <a:gd name="connsiteX40" fmla="*/ 466090 w 576943"/>
              <a:gd name="connsiteY40" fmla="*/ 430031 h 432707"/>
              <a:gd name="connsiteX41" fmla="*/ 459752 w 576943"/>
              <a:gd name="connsiteY41" fmla="*/ 432707 h 432707"/>
              <a:gd name="connsiteX42" fmla="*/ 405663 w 576943"/>
              <a:gd name="connsiteY42" fmla="*/ 432707 h 432707"/>
              <a:gd name="connsiteX43" fmla="*/ 399325 w 576943"/>
              <a:gd name="connsiteY43" fmla="*/ 430031 h 432707"/>
              <a:gd name="connsiteX44" fmla="*/ 396649 w 576943"/>
              <a:gd name="connsiteY44" fmla="*/ 423692 h 432707"/>
              <a:gd name="connsiteX45" fmla="*/ 396649 w 576943"/>
              <a:gd name="connsiteY45" fmla="*/ 324530 h 432707"/>
              <a:gd name="connsiteX46" fmla="*/ 297487 w 576943"/>
              <a:gd name="connsiteY46" fmla="*/ 324530 h 432707"/>
              <a:gd name="connsiteX47" fmla="*/ 291148 w 576943"/>
              <a:gd name="connsiteY47" fmla="*/ 321854 h 432707"/>
              <a:gd name="connsiteX48" fmla="*/ 288472 w 576943"/>
              <a:gd name="connsiteY48" fmla="*/ 315515 h 432707"/>
              <a:gd name="connsiteX49" fmla="*/ 288472 w 576943"/>
              <a:gd name="connsiteY49" fmla="*/ 261427 h 432707"/>
              <a:gd name="connsiteX50" fmla="*/ 291148 w 576943"/>
              <a:gd name="connsiteY50" fmla="*/ 255089 h 432707"/>
              <a:gd name="connsiteX51" fmla="*/ 297487 w 576943"/>
              <a:gd name="connsiteY51" fmla="*/ 252412 h 432707"/>
              <a:gd name="connsiteX52" fmla="*/ 396649 w 576943"/>
              <a:gd name="connsiteY52" fmla="*/ 252412 h 432707"/>
              <a:gd name="connsiteX53" fmla="*/ 396649 w 576943"/>
              <a:gd name="connsiteY53" fmla="*/ 153250 h 432707"/>
              <a:gd name="connsiteX54" fmla="*/ 399325 w 576943"/>
              <a:gd name="connsiteY54" fmla="*/ 146912 h 432707"/>
              <a:gd name="connsiteX55" fmla="*/ 405663 w 576943"/>
              <a:gd name="connsiteY55" fmla="*/ 144236 h 432707"/>
              <a:gd name="connsiteX56" fmla="*/ 198325 w 576943"/>
              <a:gd name="connsiteY56" fmla="*/ 0 h 432707"/>
              <a:gd name="connsiteX57" fmla="*/ 274809 w 576943"/>
              <a:gd name="connsiteY57" fmla="*/ 31692 h 432707"/>
              <a:gd name="connsiteX58" fmla="*/ 306501 w 576943"/>
              <a:gd name="connsiteY58" fmla="*/ 108177 h 432707"/>
              <a:gd name="connsiteX59" fmla="*/ 274809 w 576943"/>
              <a:gd name="connsiteY59" fmla="*/ 184661 h 432707"/>
              <a:gd name="connsiteX60" fmla="*/ 198325 w 576943"/>
              <a:gd name="connsiteY60" fmla="*/ 216353 h 432707"/>
              <a:gd name="connsiteX61" fmla="*/ 121840 w 576943"/>
              <a:gd name="connsiteY61" fmla="*/ 184661 h 432707"/>
              <a:gd name="connsiteX62" fmla="*/ 90148 w 576943"/>
              <a:gd name="connsiteY62" fmla="*/ 108177 h 432707"/>
              <a:gd name="connsiteX63" fmla="*/ 121840 w 576943"/>
              <a:gd name="connsiteY63" fmla="*/ 31692 h 432707"/>
              <a:gd name="connsiteX64" fmla="*/ 198325 w 576943"/>
              <a:gd name="connsiteY64" fmla="*/ 0 h 432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576943" h="432707">
                <a:moveTo>
                  <a:pt x="97472" y="198324"/>
                </a:moveTo>
                <a:cubicBezTo>
                  <a:pt x="101041" y="198324"/>
                  <a:pt x="104703" y="199920"/>
                  <a:pt x="108459" y="203113"/>
                </a:cubicBezTo>
                <a:cubicBezTo>
                  <a:pt x="123296" y="214569"/>
                  <a:pt x="137804" y="223162"/>
                  <a:pt x="151983" y="228890"/>
                </a:cubicBezTo>
                <a:cubicBezTo>
                  <a:pt x="166162" y="234618"/>
                  <a:pt x="181609" y="237482"/>
                  <a:pt x="198325" y="237482"/>
                </a:cubicBezTo>
                <a:cubicBezTo>
                  <a:pt x="215039" y="237482"/>
                  <a:pt x="230487" y="234618"/>
                  <a:pt x="244666" y="228890"/>
                </a:cubicBezTo>
                <a:cubicBezTo>
                  <a:pt x="258845" y="223162"/>
                  <a:pt x="273353" y="214569"/>
                  <a:pt x="288190" y="203113"/>
                </a:cubicBezTo>
                <a:cubicBezTo>
                  <a:pt x="291946" y="199920"/>
                  <a:pt x="295609" y="198324"/>
                  <a:pt x="299177" y="198324"/>
                </a:cubicBezTo>
                <a:cubicBezTo>
                  <a:pt x="323967" y="198324"/>
                  <a:pt x="344344" y="207339"/>
                  <a:pt x="360308" y="225368"/>
                </a:cubicBezTo>
                <a:lnTo>
                  <a:pt x="297487" y="225368"/>
                </a:lnTo>
                <a:cubicBezTo>
                  <a:pt x="287721" y="225368"/>
                  <a:pt x="279269" y="228937"/>
                  <a:pt x="272132" y="236073"/>
                </a:cubicBezTo>
                <a:cubicBezTo>
                  <a:pt x="264996" y="243210"/>
                  <a:pt x="261428" y="251661"/>
                  <a:pt x="261428" y="261427"/>
                </a:cubicBezTo>
                <a:lnTo>
                  <a:pt x="261428" y="315515"/>
                </a:lnTo>
                <a:cubicBezTo>
                  <a:pt x="261428" y="325281"/>
                  <a:pt x="264996" y="333733"/>
                  <a:pt x="272132" y="340869"/>
                </a:cubicBezTo>
                <a:cubicBezTo>
                  <a:pt x="279269" y="348006"/>
                  <a:pt x="287721" y="351574"/>
                  <a:pt x="297487" y="351574"/>
                </a:cubicBezTo>
                <a:lnTo>
                  <a:pt x="369604" y="351574"/>
                </a:lnTo>
                <a:lnTo>
                  <a:pt x="369604" y="418622"/>
                </a:lnTo>
                <a:cubicBezTo>
                  <a:pt x="356834" y="428012"/>
                  <a:pt x="340776" y="432707"/>
                  <a:pt x="321432" y="432707"/>
                </a:cubicBezTo>
                <a:lnTo>
                  <a:pt x="75217" y="432707"/>
                </a:lnTo>
                <a:cubicBezTo>
                  <a:pt x="52492" y="432707"/>
                  <a:pt x="34275" y="426228"/>
                  <a:pt x="20565" y="413269"/>
                </a:cubicBezTo>
                <a:cubicBezTo>
                  <a:pt x="6855" y="400310"/>
                  <a:pt x="0" y="382469"/>
                  <a:pt x="0" y="359744"/>
                </a:cubicBezTo>
                <a:cubicBezTo>
                  <a:pt x="0" y="349790"/>
                  <a:pt x="329" y="340071"/>
                  <a:pt x="986" y="330587"/>
                </a:cubicBezTo>
                <a:cubicBezTo>
                  <a:pt x="1643" y="321103"/>
                  <a:pt x="2958" y="310867"/>
                  <a:pt x="4930" y="299881"/>
                </a:cubicBezTo>
                <a:cubicBezTo>
                  <a:pt x="6902" y="288894"/>
                  <a:pt x="9390" y="278705"/>
                  <a:pt x="12395" y="269315"/>
                </a:cubicBezTo>
                <a:cubicBezTo>
                  <a:pt x="15401" y="259925"/>
                  <a:pt x="19439" y="250769"/>
                  <a:pt x="24509" y="241848"/>
                </a:cubicBezTo>
                <a:cubicBezTo>
                  <a:pt x="29580" y="232927"/>
                  <a:pt x="35402" y="225321"/>
                  <a:pt x="41975" y="219030"/>
                </a:cubicBezTo>
                <a:cubicBezTo>
                  <a:pt x="48548" y="212738"/>
                  <a:pt x="56577" y="207714"/>
                  <a:pt x="66062" y="203958"/>
                </a:cubicBezTo>
                <a:cubicBezTo>
                  <a:pt x="75546" y="200202"/>
                  <a:pt x="86016" y="198324"/>
                  <a:pt x="97472" y="198324"/>
                </a:cubicBezTo>
                <a:close/>
                <a:moveTo>
                  <a:pt x="405663" y="144236"/>
                </a:moveTo>
                <a:lnTo>
                  <a:pt x="459752" y="144236"/>
                </a:lnTo>
                <a:cubicBezTo>
                  <a:pt x="462193" y="144236"/>
                  <a:pt x="464306" y="145128"/>
                  <a:pt x="466090" y="146912"/>
                </a:cubicBezTo>
                <a:cubicBezTo>
                  <a:pt x="467874" y="148696"/>
                  <a:pt x="468766" y="150809"/>
                  <a:pt x="468766" y="153250"/>
                </a:cubicBezTo>
                <a:lnTo>
                  <a:pt x="468766" y="252412"/>
                </a:lnTo>
                <a:lnTo>
                  <a:pt x="567928" y="252412"/>
                </a:lnTo>
                <a:cubicBezTo>
                  <a:pt x="570370" y="252412"/>
                  <a:pt x="572483" y="253304"/>
                  <a:pt x="574267" y="255089"/>
                </a:cubicBezTo>
                <a:cubicBezTo>
                  <a:pt x="576051" y="256873"/>
                  <a:pt x="576943" y="258986"/>
                  <a:pt x="576943" y="261427"/>
                </a:cubicBezTo>
                <a:lnTo>
                  <a:pt x="576943" y="315515"/>
                </a:lnTo>
                <a:cubicBezTo>
                  <a:pt x="576943" y="317957"/>
                  <a:pt x="576051" y="320070"/>
                  <a:pt x="574267" y="321854"/>
                </a:cubicBezTo>
                <a:cubicBezTo>
                  <a:pt x="572483" y="323638"/>
                  <a:pt x="570370" y="324530"/>
                  <a:pt x="567928" y="324530"/>
                </a:cubicBezTo>
                <a:lnTo>
                  <a:pt x="468766" y="324530"/>
                </a:lnTo>
                <a:lnTo>
                  <a:pt x="468766" y="423692"/>
                </a:lnTo>
                <a:cubicBezTo>
                  <a:pt x="468766" y="426134"/>
                  <a:pt x="467874" y="428247"/>
                  <a:pt x="466090" y="430031"/>
                </a:cubicBezTo>
                <a:cubicBezTo>
                  <a:pt x="464306" y="431815"/>
                  <a:pt x="462193" y="432707"/>
                  <a:pt x="459752" y="432707"/>
                </a:cubicBezTo>
                <a:lnTo>
                  <a:pt x="405663" y="432707"/>
                </a:lnTo>
                <a:cubicBezTo>
                  <a:pt x="403222" y="432707"/>
                  <a:pt x="401109" y="431815"/>
                  <a:pt x="399325" y="430031"/>
                </a:cubicBezTo>
                <a:cubicBezTo>
                  <a:pt x="397541" y="428247"/>
                  <a:pt x="396649" y="426134"/>
                  <a:pt x="396649" y="423692"/>
                </a:cubicBezTo>
                <a:lnTo>
                  <a:pt x="396649" y="324530"/>
                </a:lnTo>
                <a:lnTo>
                  <a:pt x="297487" y="324530"/>
                </a:lnTo>
                <a:cubicBezTo>
                  <a:pt x="295045" y="324530"/>
                  <a:pt x="292932" y="323638"/>
                  <a:pt x="291148" y="321854"/>
                </a:cubicBezTo>
                <a:cubicBezTo>
                  <a:pt x="289364" y="320070"/>
                  <a:pt x="288472" y="317957"/>
                  <a:pt x="288472" y="315515"/>
                </a:cubicBezTo>
                <a:lnTo>
                  <a:pt x="288472" y="261427"/>
                </a:lnTo>
                <a:cubicBezTo>
                  <a:pt x="288472" y="258986"/>
                  <a:pt x="289364" y="256873"/>
                  <a:pt x="291148" y="255089"/>
                </a:cubicBezTo>
                <a:cubicBezTo>
                  <a:pt x="292932" y="253304"/>
                  <a:pt x="295045" y="252412"/>
                  <a:pt x="297487" y="252412"/>
                </a:cubicBezTo>
                <a:lnTo>
                  <a:pt x="396649" y="252412"/>
                </a:lnTo>
                <a:lnTo>
                  <a:pt x="396649" y="153250"/>
                </a:lnTo>
                <a:cubicBezTo>
                  <a:pt x="396649" y="150809"/>
                  <a:pt x="397541" y="148696"/>
                  <a:pt x="399325" y="146912"/>
                </a:cubicBezTo>
                <a:cubicBezTo>
                  <a:pt x="401109" y="145128"/>
                  <a:pt x="403222" y="144236"/>
                  <a:pt x="405663" y="144236"/>
                </a:cubicBezTo>
                <a:close/>
                <a:moveTo>
                  <a:pt x="198325" y="0"/>
                </a:moveTo>
                <a:cubicBezTo>
                  <a:pt x="228186" y="0"/>
                  <a:pt x="253681" y="10564"/>
                  <a:pt x="274809" y="31692"/>
                </a:cubicBezTo>
                <a:cubicBezTo>
                  <a:pt x="295937" y="52821"/>
                  <a:pt x="306501" y="78315"/>
                  <a:pt x="306501" y="108177"/>
                </a:cubicBezTo>
                <a:cubicBezTo>
                  <a:pt x="306501" y="138038"/>
                  <a:pt x="295937" y="163533"/>
                  <a:pt x="274809" y="184661"/>
                </a:cubicBezTo>
                <a:cubicBezTo>
                  <a:pt x="253681" y="205789"/>
                  <a:pt x="228186" y="216353"/>
                  <a:pt x="198325" y="216353"/>
                </a:cubicBezTo>
                <a:cubicBezTo>
                  <a:pt x="168463" y="216353"/>
                  <a:pt x="142968" y="205789"/>
                  <a:pt x="121840" y="184661"/>
                </a:cubicBezTo>
                <a:cubicBezTo>
                  <a:pt x="100712" y="163533"/>
                  <a:pt x="90148" y="138038"/>
                  <a:pt x="90148" y="108177"/>
                </a:cubicBezTo>
                <a:cubicBezTo>
                  <a:pt x="90148" y="78315"/>
                  <a:pt x="100712" y="52821"/>
                  <a:pt x="121840" y="31692"/>
                </a:cubicBezTo>
                <a:cubicBezTo>
                  <a:pt x="142968" y="10564"/>
                  <a:pt x="168463" y="0"/>
                  <a:pt x="19832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256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2" grpId="0"/>
      <p:bldP spid="4" grpId="0" animBg="1"/>
      <p:bldP spid="6" grpId="0" animBg="1"/>
      <p:bldP spid="7" grpId="0" animBg="1"/>
      <p:bldP spid="8" grpId="0" animBg="1"/>
      <p:bldP spid="54" grpId="0"/>
      <p:bldP spid="56" grpId="0"/>
      <p:bldP spid="58" grpId="0"/>
      <p:bldP spid="60" grpId="0"/>
      <p:bldP spid="62" grpId="0"/>
      <p:bldP spid="70" grpId="0" animBg="1"/>
      <p:bldP spid="71" grpId="0" animBg="1"/>
      <p:bldP spid="6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Elipse 65">
            <a:extLst>
              <a:ext uri="{FF2B5EF4-FFF2-40B4-BE49-F238E27FC236}">
                <a16:creationId xmlns:a16="http://schemas.microsoft.com/office/drawing/2014/main" id="{1B49065A-CBF9-4A41-80B4-AFAE30D75C16}"/>
              </a:ext>
            </a:extLst>
          </p:cNvPr>
          <p:cNvSpPr/>
          <p:nvPr/>
        </p:nvSpPr>
        <p:spPr>
          <a:xfrm rot="5400000">
            <a:off x="1169029" y="1439778"/>
            <a:ext cx="4821382" cy="4760153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7" name="Elipse 66">
            <a:extLst>
              <a:ext uri="{FF2B5EF4-FFF2-40B4-BE49-F238E27FC236}">
                <a16:creationId xmlns:a16="http://schemas.microsoft.com/office/drawing/2014/main" id="{36350051-6D3A-43AE-8E24-DE747E267BA6}"/>
              </a:ext>
            </a:extLst>
          </p:cNvPr>
          <p:cNvSpPr/>
          <p:nvPr/>
        </p:nvSpPr>
        <p:spPr>
          <a:xfrm>
            <a:off x="1321429" y="1592178"/>
            <a:ext cx="4476480" cy="441963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6">
                  <a:lumMod val="20000"/>
                  <a:lumOff val="80000"/>
                </a:schemeClr>
              </a:gs>
              <a:gs pos="83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1E22EF2E-6262-4B4E-B441-71832AD9C0EE}"/>
              </a:ext>
            </a:extLst>
          </p:cNvPr>
          <p:cNvSpPr/>
          <p:nvPr/>
        </p:nvSpPr>
        <p:spPr>
          <a:xfrm>
            <a:off x="650924" y="433477"/>
            <a:ext cx="55243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Personas y Valores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3515DE8-41D0-44A6-A466-1D67D84D6984}"/>
              </a:ext>
            </a:extLst>
          </p:cNvPr>
          <p:cNvSpPr/>
          <p:nvPr/>
        </p:nvSpPr>
        <p:spPr>
          <a:xfrm>
            <a:off x="6828187" y="1914393"/>
            <a:ext cx="4211356" cy="1261311"/>
          </a:xfrm>
          <a:prstGeom prst="rect">
            <a:avLst/>
          </a:prstGeom>
          <a:gradFill flip="none" rotWithShape="1">
            <a:gsLst>
              <a:gs pos="0">
                <a:srgbClr val="CC3300"/>
              </a:gs>
              <a:gs pos="100000">
                <a:srgbClr val="FFCC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7F99BD-53D8-48BB-B7F9-4EDB8BCF7E3E}"/>
              </a:ext>
            </a:extLst>
          </p:cNvPr>
          <p:cNvSpPr/>
          <p:nvPr/>
        </p:nvSpPr>
        <p:spPr>
          <a:xfrm>
            <a:off x="8429470" y="979522"/>
            <a:ext cx="2590647" cy="775905"/>
          </a:xfrm>
          <a:prstGeom prst="rect">
            <a:avLst/>
          </a:prstGeom>
          <a:gradFill flip="none" rotWithShape="1">
            <a:gsLst>
              <a:gs pos="0">
                <a:srgbClr val="800080"/>
              </a:gs>
              <a:gs pos="100000">
                <a:srgbClr val="FF66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46DD84F1-B491-4B9B-AAB3-03CF16B2BBB1}"/>
              </a:ext>
            </a:extLst>
          </p:cNvPr>
          <p:cNvSpPr/>
          <p:nvPr/>
        </p:nvSpPr>
        <p:spPr>
          <a:xfrm>
            <a:off x="8514559" y="3434196"/>
            <a:ext cx="2505556" cy="750420"/>
          </a:xfrm>
          <a:prstGeom prst="rect">
            <a:avLst/>
          </a:prstGeom>
          <a:gradFill flip="none" rotWithShape="1">
            <a:gsLst>
              <a:gs pos="0">
                <a:srgbClr val="008080"/>
              </a:gs>
              <a:gs pos="100000">
                <a:srgbClr val="33CCC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93A7B3A7-D292-4CD3-A9FA-BDEA995E6288}"/>
              </a:ext>
            </a:extLst>
          </p:cNvPr>
          <p:cNvSpPr/>
          <p:nvPr/>
        </p:nvSpPr>
        <p:spPr>
          <a:xfrm>
            <a:off x="8554633" y="4326387"/>
            <a:ext cx="2533262" cy="758718"/>
          </a:xfrm>
          <a:prstGeom prst="rect">
            <a:avLst/>
          </a:prstGeom>
          <a:gradFill flip="none" rotWithShape="1">
            <a:gsLst>
              <a:gs pos="0">
                <a:srgbClr val="33CC33"/>
              </a:gs>
              <a:gs pos="100000">
                <a:srgbClr val="CCFF3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Graphic 52" descr="Saludos">
            <a:extLst>
              <a:ext uri="{FF2B5EF4-FFF2-40B4-BE49-F238E27FC236}">
                <a16:creationId xmlns:a16="http://schemas.microsoft.com/office/drawing/2014/main" id="{5C4A5498-D6D1-4DA1-BDC9-861FADF319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96723" y="1168680"/>
            <a:ext cx="473410" cy="473410"/>
          </a:xfrm>
          <a:prstGeom prst="rect">
            <a:avLst/>
          </a:prstGeom>
        </p:spPr>
      </p:pic>
      <p:pic>
        <p:nvPicPr>
          <p:cNvPr id="51" name="Graphic 54" descr="América en globo terráqueo">
            <a:extLst>
              <a:ext uri="{FF2B5EF4-FFF2-40B4-BE49-F238E27FC236}">
                <a16:creationId xmlns:a16="http://schemas.microsoft.com/office/drawing/2014/main" id="{4FC40E5A-2F58-4B8D-A6E8-4D8DCA13C2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33230" y="2172335"/>
            <a:ext cx="661553" cy="661553"/>
          </a:xfrm>
          <a:prstGeom prst="rect">
            <a:avLst/>
          </a:prstGeom>
        </p:spPr>
      </p:pic>
      <p:pic>
        <p:nvPicPr>
          <p:cNvPr id="52" name="Graphic 56" descr="Mundo">
            <a:extLst>
              <a:ext uri="{FF2B5EF4-FFF2-40B4-BE49-F238E27FC236}">
                <a16:creationId xmlns:a16="http://schemas.microsoft.com/office/drawing/2014/main" id="{7A1F1F40-2E4A-4E23-B1E2-945D4A289A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75071" y="3594070"/>
            <a:ext cx="395062" cy="395062"/>
          </a:xfrm>
          <a:prstGeom prst="rect">
            <a:avLst/>
          </a:prstGeom>
        </p:spPr>
      </p:pic>
      <p:sp>
        <p:nvSpPr>
          <p:cNvPr id="54" name="TextBox 59">
            <a:extLst>
              <a:ext uri="{FF2B5EF4-FFF2-40B4-BE49-F238E27FC236}">
                <a16:creationId xmlns:a16="http://schemas.microsoft.com/office/drawing/2014/main" id="{29839D5B-86E3-437E-8F5C-8BBE58F35F7F}"/>
              </a:ext>
            </a:extLst>
          </p:cNvPr>
          <p:cNvSpPr txBox="1"/>
          <p:nvPr/>
        </p:nvSpPr>
        <p:spPr>
          <a:xfrm>
            <a:off x="9450569" y="1182836"/>
            <a:ext cx="3083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GAZTE TALDEAK</a:t>
            </a:r>
          </a:p>
        </p:txBody>
      </p:sp>
      <p:sp>
        <p:nvSpPr>
          <p:cNvPr id="56" name="TextBox 61">
            <a:extLst>
              <a:ext uri="{FF2B5EF4-FFF2-40B4-BE49-F238E27FC236}">
                <a16:creationId xmlns:a16="http://schemas.microsoft.com/office/drawing/2014/main" id="{9D368F84-3EE0-4F49-8AC9-CF81DC1F03FD}"/>
              </a:ext>
            </a:extLst>
          </p:cNvPr>
          <p:cNvSpPr txBox="1"/>
          <p:nvPr/>
        </p:nvSpPr>
        <p:spPr>
          <a:xfrm>
            <a:off x="7986343" y="2319364"/>
            <a:ext cx="2636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COMERCIO JUSTO</a:t>
            </a:r>
          </a:p>
        </p:txBody>
      </p:sp>
      <p:sp>
        <p:nvSpPr>
          <p:cNvPr id="58" name="TextBox 63">
            <a:extLst>
              <a:ext uri="{FF2B5EF4-FFF2-40B4-BE49-F238E27FC236}">
                <a16:creationId xmlns:a16="http://schemas.microsoft.com/office/drawing/2014/main" id="{309B4572-D389-4080-9531-6E646E62BC87}"/>
              </a:ext>
            </a:extLst>
          </p:cNvPr>
          <p:cNvSpPr txBox="1"/>
          <p:nvPr/>
        </p:nvSpPr>
        <p:spPr>
          <a:xfrm>
            <a:off x="9310964" y="3650577"/>
            <a:ext cx="2365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VOLUNTARIADO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0" name="TextBox 65">
            <a:extLst>
              <a:ext uri="{FF2B5EF4-FFF2-40B4-BE49-F238E27FC236}">
                <a16:creationId xmlns:a16="http://schemas.microsoft.com/office/drawing/2014/main" id="{7EEC862F-09E7-4340-BD9A-B190EC2E6022}"/>
              </a:ext>
            </a:extLst>
          </p:cNvPr>
          <p:cNvSpPr txBox="1"/>
          <p:nvPr/>
        </p:nvSpPr>
        <p:spPr>
          <a:xfrm>
            <a:off x="9402787" y="4490370"/>
            <a:ext cx="17343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COEDUCACIÓN</a:t>
            </a:r>
          </a:p>
        </p:txBody>
      </p:sp>
      <p:sp>
        <p:nvSpPr>
          <p:cNvPr id="62" name="TextBox 67">
            <a:extLst>
              <a:ext uri="{FF2B5EF4-FFF2-40B4-BE49-F238E27FC236}">
                <a16:creationId xmlns:a16="http://schemas.microsoft.com/office/drawing/2014/main" id="{58E2EE60-1F85-4615-9337-9D4194265829}"/>
              </a:ext>
            </a:extLst>
          </p:cNvPr>
          <p:cNvSpPr txBox="1"/>
          <p:nvPr/>
        </p:nvSpPr>
        <p:spPr>
          <a:xfrm>
            <a:off x="2323272" y="1690478"/>
            <a:ext cx="23658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94C8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COMERCIO JUSTO</a:t>
            </a:r>
          </a:p>
        </p:txBody>
      </p:sp>
      <p:pic>
        <p:nvPicPr>
          <p:cNvPr id="68" name="Picture 35">
            <a:extLst>
              <a:ext uri="{FF2B5EF4-FFF2-40B4-BE49-F238E27FC236}">
                <a16:creationId xmlns:a16="http://schemas.microsoft.com/office/drawing/2014/main" id="{9B552702-9319-4F1E-A694-D0C10D731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54326" y="2909247"/>
            <a:ext cx="3205276" cy="2136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0" name="Elipse 69">
            <a:extLst>
              <a:ext uri="{FF2B5EF4-FFF2-40B4-BE49-F238E27FC236}">
                <a16:creationId xmlns:a16="http://schemas.microsoft.com/office/drawing/2014/main" id="{372573A4-8C3A-4444-B4CC-DCA1B53FC4BA}"/>
              </a:ext>
            </a:extLst>
          </p:cNvPr>
          <p:cNvSpPr/>
          <p:nvPr/>
        </p:nvSpPr>
        <p:spPr>
          <a:xfrm>
            <a:off x="5494920" y="2648001"/>
            <a:ext cx="350051" cy="36017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1" name="Flecha: a la derecha 70">
            <a:extLst>
              <a:ext uri="{FF2B5EF4-FFF2-40B4-BE49-F238E27FC236}">
                <a16:creationId xmlns:a16="http://schemas.microsoft.com/office/drawing/2014/main" id="{CBAA542C-4E53-4D82-B55D-635C3A607257}"/>
              </a:ext>
            </a:extLst>
          </p:cNvPr>
          <p:cNvSpPr/>
          <p:nvPr/>
        </p:nvSpPr>
        <p:spPr>
          <a:xfrm rot="20541580">
            <a:off x="5701029" y="2457381"/>
            <a:ext cx="1158500" cy="360174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9" name="Freeform 264">
            <a:extLst>
              <a:ext uri="{FF2B5EF4-FFF2-40B4-BE49-F238E27FC236}">
                <a16:creationId xmlns:a16="http://schemas.microsoft.com/office/drawing/2014/main" id="{8FCE99DA-A01E-4D92-BE96-229B648F1D07}"/>
              </a:ext>
            </a:extLst>
          </p:cNvPr>
          <p:cNvSpPr/>
          <p:nvPr/>
        </p:nvSpPr>
        <p:spPr>
          <a:xfrm>
            <a:off x="8793783" y="4530354"/>
            <a:ext cx="344781" cy="258586"/>
          </a:xfrm>
          <a:custGeom>
            <a:avLst/>
            <a:gdLst>
              <a:gd name="connsiteX0" fmla="*/ 97472 w 576943"/>
              <a:gd name="connsiteY0" fmla="*/ 198324 h 432707"/>
              <a:gd name="connsiteX1" fmla="*/ 108459 w 576943"/>
              <a:gd name="connsiteY1" fmla="*/ 203113 h 432707"/>
              <a:gd name="connsiteX2" fmla="*/ 151983 w 576943"/>
              <a:gd name="connsiteY2" fmla="*/ 228890 h 432707"/>
              <a:gd name="connsiteX3" fmla="*/ 198325 w 576943"/>
              <a:gd name="connsiteY3" fmla="*/ 237482 h 432707"/>
              <a:gd name="connsiteX4" fmla="*/ 244666 w 576943"/>
              <a:gd name="connsiteY4" fmla="*/ 228890 h 432707"/>
              <a:gd name="connsiteX5" fmla="*/ 288190 w 576943"/>
              <a:gd name="connsiteY5" fmla="*/ 203113 h 432707"/>
              <a:gd name="connsiteX6" fmla="*/ 299177 w 576943"/>
              <a:gd name="connsiteY6" fmla="*/ 198324 h 432707"/>
              <a:gd name="connsiteX7" fmla="*/ 360308 w 576943"/>
              <a:gd name="connsiteY7" fmla="*/ 225368 h 432707"/>
              <a:gd name="connsiteX8" fmla="*/ 297487 w 576943"/>
              <a:gd name="connsiteY8" fmla="*/ 225368 h 432707"/>
              <a:gd name="connsiteX9" fmla="*/ 272132 w 576943"/>
              <a:gd name="connsiteY9" fmla="*/ 236073 h 432707"/>
              <a:gd name="connsiteX10" fmla="*/ 261428 w 576943"/>
              <a:gd name="connsiteY10" fmla="*/ 261427 h 432707"/>
              <a:gd name="connsiteX11" fmla="*/ 261428 w 576943"/>
              <a:gd name="connsiteY11" fmla="*/ 315515 h 432707"/>
              <a:gd name="connsiteX12" fmla="*/ 272132 w 576943"/>
              <a:gd name="connsiteY12" fmla="*/ 340869 h 432707"/>
              <a:gd name="connsiteX13" fmla="*/ 297487 w 576943"/>
              <a:gd name="connsiteY13" fmla="*/ 351574 h 432707"/>
              <a:gd name="connsiteX14" fmla="*/ 369604 w 576943"/>
              <a:gd name="connsiteY14" fmla="*/ 351574 h 432707"/>
              <a:gd name="connsiteX15" fmla="*/ 369604 w 576943"/>
              <a:gd name="connsiteY15" fmla="*/ 418622 h 432707"/>
              <a:gd name="connsiteX16" fmla="*/ 321432 w 576943"/>
              <a:gd name="connsiteY16" fmla="*/ 432707 h 432707"/>
              <a:gd name="connsiteX17" fmla="*/ 75217 w 576943"/>
              <a:gd name="connsiteY17" fmla="*/ 432707 h 432707"/>
              <a:gd name="connsiteX18" fmla="*/ 20565 w 576943"/>
              <a:gd name="connsiteY18" fmla="*/ 413269 h 432707"/>
              <a:gd name="connsiteX19" fmla="*/ 0 w 576943"/>
              <a:gd name="connsiteY19" fmla="*/ 359744 h 432707"/>
              <a:gd name="connsiteX20" fmla="*/ 986 w 576943"/>
              <a:gd name="connsiteY20" fmla="*/ 330587 h 432707"/>
              <a:gd name="connsiteX21" fmla="*/ 4930 w 576943"/>
              <a:gd name="connsiteY21" fmla="*/ 299881 h 432707"/>
              <a:gd name="connsiteX22" fmla="*/ 12395 w 576943"/>
              <a:gd name="connsiteY22" fmla="*/ 269315 h 432707"/>
              <a:gd name="connsiteX23" fmla="*/ 24509 w 576943"/>
              <a:gd name="connsiteY23" fmla="*/ 241848 h 432707"/>
              <a:gd name="connsiteX24" fmla="*/ 41975 w 576943"/>
              <a:gd name="connsiteY24" fmla="*/ 219030 h 432707"/>
              <a:gd name="connsiteX25" fmla="*/ 66062 w 576943"/>
              <a:gd name="connsiteY25" fmla="*/ 203958 h 432707"/>
              <a:gd name="connsiteX26" fmla="*/ 97472 w 576943"/>
              <a:gd name="connsiteY26" fmla="*/ 198324 h 432707"/>
              <a:gd name="connsiteX27" fmla="*/ 405663 w 576943"/>
              <a:gd name="connsiteY27" fmla="*/ 144236 h 432707"/>
              <a:gd name="connsiteX28" fmla="*/ 459752 w 576943"/>
              <a:gd name="connsiteY28" fmla="*/ 144236 h 432707"/>
              <a:gd name="connsiteX29" fmla="*/ 466090 w 576943"/>
              <a:gd name="connsiteY29" fmla="*/ 146912 h 432707"/>
              <a:gd name="connsiteX30" fmla="*/ 468766 w 576943"/>
              <a:gd name="connsiteY30" fmla="*/ 153250 h 432707"/>
              <a:gd name="connsiteX31" fmla="*/ 468766 w 576943"/>
              <a:gd name="connsiteY31" fmla="*/ 252412 h 432707"/>
              <a:gd name="connsiteX32" fmla="*/ 567928 w 576943"/>
              <a:gd name="connsiteY32" fmla="*/ 252412 h 432707"/>
              <a:gd name="connsiteX33" fmla="*/ 574267 w 576943"/>
              <a:gd name="connsiteY33" fmla="*/ 255089 h 432707"/>
              <a:gd name="connsiteX34" fmla="*/ 576943 w 576943"/>
              <a:gd name="connsiteY34" fmla="*/ 261427 h 432707"/>
              <a:gd name="connsiteX35" fmla="*/ 576943 w 576943"/>
              <a:gd name="connsiteY35" fmla="*/ 315515 h 432707"/>
              <a:gd name="connsiteX36" fmla="*/ 574267 w 576943"/>
              <a:gd name="connsiteY36" fmla="*/ 321854 h 432707"/>
              <a:gd name="connsiteX37" fmla="*/ 567928 w 576943"/>
              <a:gd name="connsiteY37" fmla="*/ 324530 h 432707"/>
              <a:gd name="connsiteX38" fmla="*/ 468766 w 576943"/>
              <a:gd name="connsiteY38" fmla="*/ 324530 h 432707"/>
              <a:gd name="connsiteX39" fmla="*/ 468766 w 576943"/>
              <a:gd name="connsiteY39" fmla="*/ 423692 h 432707"/>
              <a:gd name="connsiteX40" fmla="*/ 466090 w 576943"/>
              <a:gd name="connsiteY40" fmla="*/ 430031 h 432707"/>
              <a:gd name="connsiteX41" fmla="*/ 459752 w 576943"/>
              <a:gd name="connsiteY41" fmla="*/ 432707 h 432707"/>
              <a:gd name="connsiteX42" fmla="*/ 405663 w 576943"/>
              <a:gd name="connsiteY42" fmla="*/ 432707 h 432707"/>
              <a:gd name="connsiteX43" fmla="*/ 399325 w 576943"/>
              <a:gd name="connsiteY43" fmla="*/ 430031 h 432707"/>
              <a:gd name="connsiteX44" fmla="*/ 396649 w 576943"/>
              <a:gd name="connsiteY44" fmla="*/ 423692 h 432707"/>
              <a:gd name="connsiteX45" fmla="*/ 396649 w 576943"/>
              <a:gd name="connsiteY45" fmla="*/ 324530 h 432707"/>
              <a:gd name="connsiteX46" fmla="*/ 297487 w 576943"/>
              <a:gd name="connsiteY46" fmla="*/ 324530 h 432707"/>
              <a:gd name="connsiteX47" fmla="*/ 291148 w 576943"/>
              <a:gd name="connsiteY47" fmla="*/ 321854 h 432707"/>
              <a:gd name="connsiteX48" fmla="*/ 288472 w 576943"/>
              <a:gd name="connsiteY48" fmla="*/ 315515 h 432707"/>
              <a:gd name="connsiteX49" fmla="*/ 288472 w 576943"/>
              <a:gd name="connsiteY49" fmla="*/ 261427 h 432707"/>
              <a:gd name="connsiteX50" fmla="*/ 291148 w 576943"/>
              <a:gd name="connsiteY50" fmla="*/ 255089 h 432707"/>
              <a:gd name="connsiteX51" fmla="*/ 297487 w 576943"/>
              <a:gd name="connsiteY51" fmla="*/ 252412 h 432707"/>
              <a:gd name="connsiteX52" fmla="*/ 396649 w 576943"/>
              <a:gd name="connsiteY52" fmla="*/ 252412 h 432707"/>
              <a:gd name="connsiteX53" fmla="*/ 396649 w 576943"/>
              <a:gd name="connsiteY53" fmla="*/ 153250 h 432707"/>
              <a:gd name="connsiteX54" fmla="*/ 399325 w 576943"/>
              <a:gd name="connsiteY54" fmla="*/ 146912 h 432707"/>
              <a:gd name="connsiteX55" fmla="*/ 405663 w 576943"/>
              <a:gd name="connsiteY55" fmla="*/ 144236 h 432707"/>
              <a:gd name="connsiteX56" fmla="*/ 198325 w 576943"/>
              <a:gd name="connsiteY56" fmla="*/ 0 h 432707"/>
              <a:gd name="connsiteX57" fmla="*/ 274809 w 576943"/>
              <a:gd name="connsiteY57" fmla="*/ 31692 h 432707"/>
              <a:gd name="connsiteX58" fmla="*/ 306501 w 576943"/>
              <a:gd name="connsiteY58" fmla="*/ 108177 h 432707"/>
              <a:gd name="connsiteX59" fmla="*/ 274809 w 576943"/>
              <a:gd name="connsiteY59" fmla="*/ 184661 h 432707"/>
              <a:gd name="connsiteX60" fmla="*/ 198325 w 576943"/>
              <a:gd name="connsiteY60" fmla="*/ 216353 h 432707"/>
              <a:gd name="connsiteX61" fmla="*/ 121840 w 576943"/>
              <a:gd name="connsiteY61" fmla="*/ 184661 h 432707"/>
              <a:gd name="connsiteX62" fmla="*/ 90148 w 576943"/>
              <a:gd name="connsiteY62" fmla="*/ 108177 h 432707"/>
              <a:gd name="connsiteX63" fmla="*/ 121840 w 576943"/>
              <a:gd name="connsiteY63" fmla="*/ 31692 h 432707"/>
              <a:gd name="connsiteX64" fmla="*/ 198325 w 576943"/>
              <a:gd name="connsiteY64" fmla="*/ 0 h 432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576943" h="432707">
                <a:moveTo>
                  <a:pt x="97472" y="198324"/>
                </a:moveTo>
                <a:cubicBezTo>
                  <a:pt x="101041" y="198324"/>
                  <a:pt x="104703" y="199920"/>
                  <a:pt x="108459" y="203113"/>
                </a:cubicBezTo>
                <a:cubicBezTo>
                  <a:pt x="123296" y="214569"/>
                  <a:pt x="137804" y="223162"/>
                  <a:pt x="151983" y="228890"/>
                </a:cubicBezTo>
                <a:cubicBezTo>
                  <a:pt x="166162" y="234618"/>
                  <a:pt x="181609" y="237482"/>
                  <a:pt x="198325" y="237482"/>
                </a:cubicBezTo>
                <a:cubicBezTo>
                  <a:pt x="215039" y="237482"/>
                  <a:pt x="230487" y="234618"/>
                  <a:pt x="244666" y="228890"/>
                </a:cubicBezTo>
                <a:cubicBezTo>
                  <a:pt x="258845" y="223162"/>
                  <a:pt x="273353" y="214569"/>
                  <a:pt x="288190" y="203113"/>
                </a:cubicBezTo>
                <a:cubicBezTo>
                  <a:pt x="291946" y="199920"/>
                  <a:pt x="295609" y="198324"/>
                  <a:pt x="299177" y="198324"/>
                </a:cubicBezTo>
                <a:cubicBezTo>
                  <a:pt x="323967" y="198324"/>
                  <a:pt x="344344" y="207339"/>
                  <a:pt x="360308" y="225368"/>
                </a:cubicBezTo>
                <a:lnTo>
                  <a:pt x="297487" y="225368"/>
                </a:lnTo>
                <a:cubicBezTo>
                  <a:pt x="287721" y="225368"/>
                  <a:pt x="279269" y="228937"/>
                  <a:pt x="272132" y="236073"/>
                </a:cubicBezTo>
                <a:cubicBezTo>
                  <a:pt x="264996" y="243210"/>
                  <a:pt x="261428" y="251661"/>
                  <a:pt x="261428" y="261427"/>
                </a:cubicBezTo>
                <a:lnTo>
                  <a:pt x="261428" y="315515"/>
                </a:lnTo>
                <a:cubicBezTo>
                  <a:pt x="261428" y="325281"/>
                  <a:pt x="264996" y="333733"/>
                  <a:pt x="272132" y="340869"/>
                </a:cubicBezTo>
                <a:cubicBezTo>
                  <a:pt x="279269" y="348006"/>
                  <a:pt x="287721" y="351574"/>
                  <a:pt x="297487" y="351574"/>
                </a:cubicBezTo>
                <a:lnTo>
                  <a:pt x="369604" y="351574"/>
                </a:lnTo>
                <a:lnTo>
                  <a:pt x="369604" y="418622"/>
                </a:lnTo>
                <a:cubicBezTo>
                  <a:pt x="356834" y="428012"/>
                  <a:pt x="340776" y="432707"/>
                  <a:pt x="321432" y="432707"/>
                </a:cubicBezTo>
                <a:lnTo>
                  <a:pt x="75217" y="432707"/>
                </a:lnTo>
                <a:cubicBezTo>
                  <a:pt x="52492" y="432707"/>
                  <a:pt x="34275" y="426228"/>
                  <a:pt x="20565" y="413269"/>
                </a:cubicBezTo>
                <a:cubicBezTo>
                  <a:pt x="6855" y="400310"/>
                  <a:pt x="0" y="382469"/>
                  <a:pt x="0" y="359744"/>
                </a:cubicBezTo>
                <a:cubicBezTo>
                  <a:pt x="0" y="349790"/>
                  <a:pt x="329" y="340071"/>
                  <a:pt x="986" y="330587"/>
                </a:cubicBezTo>
                <a:cubicBezTo>
                  <a:pt x="1643" y="321103"/>
                  <a:pt x="2958" y="310867"/>
                  <a:pt x="4930" y="299881"/>
                </a:cubicBezTo>
                <a:cubicBezTo>
                  <a:pt x="6902" y="288894"/>
                  <a:pt x="9390" y="278705"/>
                  <a:pt x="12395" y="269315"/>
                </a:cubicBezTo>
                <a:cubicBezTo>
                  <a:pt x="15401" y="259925"/>
                  <a:pt x="19439" y="250769"/>
                  <a:pt x="24509" y="241848"/>
                </a:cubicBezTo>
                <a:cubicBezTo>
                  <a:pt x="29580" y="232927"/>
                  <a:pt x="35402" y="225321"/>
                  <a:pt x="41975" y="219030"/>
                </a:cubicBezTo>
                <a:cubicBezTo>
                  <a:pt x="48548" y="212738"/>
                  <a:pt x="56577" y="207714"/>
                  <a:pt x="66062" y="203958"/>
                </a:cubicBezTo>
                <a:cubicBezTo>
                  <a:pt x="75546" y="200202"/>
                  <a:pt x="86016" y="198324"/>
                  <a:pt x="97472" y="198324"/>
                </a:cubicBezTo>
                <a:close/>
                <a:moveTo>
                  <a:pt x="405663" y="144236"/>
                </a:moveTo>
                <a:lnTo>
                  <a:pt x="459752" y="144236"/>
                </a:lnTo>
                <a:cubicBezTo>
                  <a:pt x="462193" y="144236"/>
                  <a:pt x="464306" y="145128"/>
                  <a:pt x="466090" y="146912"/>
                </a:cubicBezTo>
                <a:cubicBezTo>
                  <a:pt x="467874" y="148696"/>
                  <a:pt x="468766" y="150809"/>
                  <a:pt x="468766" y="153250"/>
                </a:cubicBezTo>
                <a:lnTo>
                  <a:pt x="468766" y="252412"/>
                </a:lnTo>
                <a:lnTo>
                  <a:pt x="567928" y="252412"/>
                </a:lnTo>
                <a:cubicBezTo>
                  <a:pt x="570370" y="252412"/>
                  <a:pt x="572483" y="253304"/>
                  <a:pt x="574267" y="255089"/>
                </a:cubicBezTo>
                <a:cubicBezTo>
                  <a:pt x="576051" y="256873"/>
                  <a:pt x="576943" y="258986"/>
                  <a:pt x="576943" y="261427"/>
                </a:cubicBezTo>
                <a:lnTo>
                  <a:pt x="576943" y="315515"/>
                </a:lnTo>
                <a:cubicBezTo>
                  <a:pt x="576943" y="317957"/>
                  <a:pt x="576051" y="320070"/>
                  <a:pt x="574267" y="321854"/>
                </a:cubicBezTo>
                <a:cubicBezTo>
                  <a:pt x="572483" y="323638"/>
                  <a:pt x="570370" y="324530"/>
                  <a:pt x="567928" y="324530"/>
                </a:cubicBezTo>
                <a:lnTo>
                  <a:pt x="468766" y="324530"/>
                </a:lnTo>
                <a:lnTo>
                  <a:pt x="468766" y="423692"/>
                </a:lnTo>
                <a:cubicBezTo>
                  <a:pt x="468766" y="426134"/>
                  <a:pt x="467874" y="428247"/>
                  <a:pt x="466090" y="430031"/>
                </a:cubicBezTo>
                <a:cubicBezTo>
                  <a:pt x="464306" y="431815"/>
                  <a:pt x="462193" y="432707"/>
                  <a:pt x="459752" y="432707"/>
                </a:cubicBezTo>
                <a:lnTo>
                  <a:pt x="405663" y="432707"/>
                </a:lnTo>
                <a:cubicBezTo>
                  <a:pt x="403222" y="432707"/>
                  <a:pt x="401109" y="431815"/>
                  <a:pt x="399325" y="430031"/>
                </a:cubicBezTo>
                <a:cubicBezTo>
                  <a:pt x="397541" y="428247"/>
                  <a:pt x="396649" y="426134"/>
                  <a:pt x="396649" y="423692"/>
                </a:cubicBezTo>
                <a:lnTo>
                  <a:pt x="396649" y="324530"/>
                </a:lnTo>
                <a:lnTo>
                  <a:pt x="297487" y="324530"/>
                </a:lnTo>
                <a:cubicBezTo>
                  <a:pt x="295045" y="324530"/>
                  <a:pt x="292932" y="323638"/>
                  <a:pt x="291148" y="321854"/>
                </a:cubicBezTo>
                <a:cubicBezTo>
                  <a:pt x="289364" y="320070"/>
                  <a:pt x="288472" y="317957"/>
                  <a:pt x="288472" y="315515"/>
                </a:cubicBezTo>
                <a:lnTo>
                  <a:pt x="288472" y="261427"/>
                </a:lnTo>
                <a:cubicBezTo>
                  <a:pt x="288472" y="258986"/>
                  <a:pt x="289364" y="256873"/>
                  <a:pt x="291148" y="255089"/>
                </a:cubicBezTo>
                <a:cubicBezTo>
                  <a:pt x="292932" y="253304"/>
                  <a:pt x="295045" y="252412"/>
                  <a:pt x="297487" y="252412"/>
                </a:cubicBezTo>
                <a:lnTo>
                  <a:pt x="396649" y="252412"/>
                </a:lnTo>
                <a:lnTo>
                  <a:pt x="396649" y="153250"/>
                </a:lnTo>
                <a:cubicBezTo>
                  <a:pt x="396649" y="150809"/>
                  <a:pt x="397541" y="148696"/>
                  <a:pt x="399325" y="146912"/>
                </a:cubicBezTo>
                <a:cubicBezTo>
                  <a:pt x="401109" y="145128"/>
                  <a:pt x="403222" y="144236"/>
                  <a:pt x="405663" y="144236"/>
                </a:cubicBezTo>
                <a:close/>
                <a:moveTo>
                  <a:pt x="198325" y="0"/>
                </a:moveTo>
                <a:cubicBezTo>
                  <a:pt x="228186" y="0"/>
                  <a:pt x="253681" y="10564"/>
                  <a:pt x="274809" y="31692"/>
                </a:cubicBezTo>
                <a:cubicBezTo>
                  <a:pt x="295937" y="52821"/>
                  <a:pt x="306501" y="78315"/>
                  <a:pt x="306501" y="108177"/>
                </a:cubicBezTo>
                <a:cubicBezTo>
                  <a:pt x="306501" y="138038"/>
                  <a:pt x="295937" y="163533"/>
                  <a:pt x="274809" y="184661"/>
                </a:cubicBezTo>
                <a:cubicBezTo>
                  <a:pt x="253681" y="205789"/>
                  <a:pt x="228186" y="216353"/>
                  <a:pt x="198325" y="216353"/>
                </a:cubicBezTo>
                <a:cubicBezTo>
                  <a:pt x="168463" y="216353"/>
                  <a:pt x="142968" y="205789"/>
                  <a:pt x="121840" y="184661"/>
                </a:cubicBezTo>
                <a:cubicBezTo>
                  <a:pt x="100712" y="163533"/>
                  <a:pt x="90148" y="138038"/>
                  <a:pt x="90148" y="108177"/>
                </a:cubicBezTo>
                <a:cubicBezTo>
                  <a:pt x="90148" y="78315"/>
                  <a:pt x="100712" y="52821"/>
                  <a:pt x="121840" y="31692"/>
                </a:cubicBezTo>
                <a:cubicBezTo>
                  <a:pt x="142968" y="10564"/>
                  <a:pt x="168463" y="0"/>
                  <a:pt x="19832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6257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Elipse 65">
            <a:extLst>
              <a:ext uri="{FF2B5EF4-FFF2-40B4-BE49-F238E27FC236}">
                <a16:creationId xmlns:a16="http://schemas.microsoft.com/office/drawing/2014/main" id="{1B49065A-CBF9-4A41-80B4-AFAE30D75C16}"/>
              </a:ext>
            </a:extLst>
          </p:cNvPr>
          <p:cNvSpPr/>
          <p:nvPr/>
        </p:nvSpPr>
        <p:spPr>
          <a:xfrm rot="10800000">
            <a:off x="1169029" y="1439778"/>
            <a:ext cx="4821382" cy="4760153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7" name="Elipse 66">
            <a:extLst>
              <a:ext uri="{FF2B5EF4-FFF2-40B4-BE49-F238E27FC236}">
                <a16:creationId xmlns:a16="http://schemas.microsoft.com/office/drawing/2014/main" id="{36350051-6D3A-43AE-8E24-DE747E267BA6}"/>
              </a:ext>
            </a:extLst>
          </p:cNvPr>
          <p:cNvSpPr/>
          <p:nvPr/>
        </p:nvSpPr>
        <p:spPr>
          <a:xfrm>
            <a:off x="1321429" y="1592178"/>
            <a:ext cx="4476480" cy="441963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6">
                  <a:lumMod val="20000"/>
                  <a:lumOff val="80000"/>
                </a:schemeClr>
              </a:gs>
              <a:gs pos="83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1E22EF2E-6262-4B4E-B441-71832AD9C0EE}"/>
              </a:ext>
            </a:extLst>
          </p:cNvPr>
          <p:cNvSpPr/>
          <p:nvPr/>
        </p:nvSpPr>
        <p:spPr>
          <a:xfrm>
            <a:off x="650924" y="433477"/>
            <a:ext cx="55243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Personas y Valores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3515DE8-41D0-44A6-A466-1D67D84D6984}"/>
              </a:ext>
            </a:extLst>
          </p:cNvPr>
          <p:cNvSpPr/>
          <p:nvPr/>
        </p:nvSpPr>
        <p:spPr>
          <a:xfrm>
            <a:off x="8391475" y="1313717"/>
            <a:ext cx="2610073" cy="762224"/>
          </a:xfrm>
          <a:prstGeom prst="rect">
            <a:avLst/>
          </a:prstGeom>
          <a:gradFill flip="none" rotWithShape="1">
            <a:gsLst>
              <a:gs pos="0">
                <a:srgbClr val="CC3300"/>
              </a:gs>
              <a:gs pos="100000">
                <a:srgbClr val="FFCC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7F99BD-53D8-48BB-B7F9-4EDB8BCF7E3E}"/>
              </a:ext>
            </a:extLst>
          </p:cNvPr>
          <p:cNvSpPr/>
          <p:nvPr/>
        </p:nvSpPr>
        <p:spPr>
          <a:xfrm>
            <a:off x="8419756" y="2223839"/>
            <a:ext cx="2590647" cy="775905"/>
          </a:xfrm>
          <a:prstGeom prst="rect">
            <a:avLst/>
          </a:prstGeom>
          <a:gradFill flip="none" rotWithShape="1">
            <a:gsLst>
              <a:gs pos="0">
                <a:srgbClr val="800080"/>
              </a:gs>
              <a:gs pos="100000">
                <a:srgbClr val="FF66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46DD84F1-B491-4B9B-AAB3-03CF16B2BBB1}"/>
              </a:ext>
            </a:extLst>
          </p:cNvPr>
          <p:cNvSpPr/>
          <p:nvPr/>
        </p:nvSpPr>
        <p:spPr>
          <a:xfrm>
            <a:off x="6847041" y="3160818"/>
            <a:ext cx="4191928" cy="1255492"/>
          </a:xfrm>
          <a:prstGeom prst="rect">
            <a:avLst/>
          </a:prstGeom>
          <a:gradFill flip="none" rotWithShape="1">
            <a:gsLst>
              <a:gs pos="0">
                <a:srgbClr val="008080"/>
              </a:gs>
              <a:gs pos="100000">
                <a:srgbClr val="33CCC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93A7B3A7-D292-4CD3-A9FA-BDEA995E6288}"/>
              </a:ext>
            </a:extLst>
          </p:cNvPr>
          <p:cNvSpPr/>
          <p:nvPr/>
        </p:nvSpPr>
        <p:spPr>
          <a:xfrm>
            <a:off x="8488644" y="4552627"/>
            <a:ext cx="2533262" cy="758718"/>
          </a:xfrm>
          <a:prstGeom prst="rect">
            <a:avLst/>
          </a:prstGeom>
          <a:gradFill flip="none" rotWithShape="1">
            <a:gsLst>
              <a:gs pos="0">
                <a:srgbClr val="33CC33"/>
              </a:gs>
              <a:gs pos="100000">
                <a:srgbClr val="CCFF3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Graphic 52" descr="Saludos">
            <a:extLst>
              <a:ext uri="{FF2B5EF4-FFF2-40B4-BE49-F238E27FC236}">
                <a16:creationId xmlns:a16="http://schemas.microsoft.com/office/drawing/2014/main" id="{5C4A5498-D6D1-4DA1-BDC9-861FADF319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68442" y="1489194"/>
            <a:ext cx="473410" cy="473410"/>
          </a:xfrm>
          <a:prstGeom prst="rect">
            <a:avLst/>
          </a:prstGeom>
        </p:spPr>
      </p:pic>
      <p:pic>
        <p:nvPicPr>
          <p:cNvPr id="51" name="Graphic 54" descr="América en globo terráqueo">
            <a:extLst>
              <a:ext uri="{FF2B5EF4-FFF2-40B4-BE49-F238E27FC236}">
                <a16:creationId xmlns:a16="http://schemas.microsoft.com/office/drawing/2014/main" id="{4FC40E5A-2F58-4B8D-A6E8-4D8DCA13C2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15743" y="2373959"/>
            <a:ext cx="475666" cy="475666"/>
          </a:xfrm>
          <a:prstGeom prst="rect">
            <a:avLst/>
          </a:prstGeom>
        </p:spPr>
      </p:pic>
      <p:pic>
        <p:nvPicPr>
          <p:cNvPr id="52" name="Graphic 56" descr="Mundo">
            <a:extLst>
              <a:ext uri="{FF2B5EF4-FFF2-40B4-BE49-F238E27FC236}">
                <a16:creationId xmlns:a16="http://schemas.microsoft.com/office/drawing/2014/main" id="{7A1F1F40-2E4A-4E23-B1E2-945D4A289A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52083" y="3410499"/>
            <a:ext cx="642509" cy="642509"/>
          </a:xfrm>
          <a:prstGeom prst="rect">
            <a:avLst/>
          </a:prstGeom>
        </p:spPr>
      </p:pic>
      <p:sp>
        <p:nvSpPr>
          <p:cNvPr id="54" name="TextBox 59">
            <a:extLst>
              <a:ext uri="{FF2B5EF4-FFF2-40B4-BE49-F238E27FC236}">
                <a16:creationId xmlns:a16="http://schemas.microsoft.com/office/drawing/2014/main" id="{29839D5B-86E3-437E-8F5C-8BBE58F35F7F}"/>
              </a:ext>
            </a:extLst>
          </p:cNvPr>
          <p:cNvSpPr txBox="1"/>
          <p:nvPr/>
        </p:nvSpPr>
        <p:spPr>
          <a:xfrm>
            <a:off x="9397926" y="1543901"/>
            <a:ext cx="3083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GAZTE TALDEAK</a:t>
            </a:r>
          </a:p>
        </p:txBody>
      </p:sp>
      <p:sp>
        <p:nvSpPr>
          <p:cNvPr id="56" name="TextBox 61">
            <a:extLst>
              <a:ext uri="{FF2B5EF4-FFF2-40B4-BE49-F238E27FC236}">
                <a16:creationId xmlns:a16="http://schemas.microsoft.com/office/drawing/2014/main" id="{9D368F84-3EE0-4F49-8AC9-CF81DC1F03FD}"/>
              </a:ext>
            </a:extLst>
          </p:cNvPr>
          <p:cNvSpPr txBox="1"/>
          <p:nvPr/>
        </p:nvSpPr>
        <p:spPr>
          <a:xfrm>
            <a:off x="9271505" y="2434799"/>
            <a:ext cx="26364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COMERCIO JUSTO</a:t>
            </a:r>
          </a:p>
        </p:txBody>
      </p:sp>
      <p:sp>
        <p:nvSpPr>
          <p:cNvPr id="58" name="TextBox 63">
            <a:extLst>
              <a:ext uri="{FF2B5EF4-FFF2-40B4-BE49-F238E27FC236}">
                <a16:creationId xmlns:a16="http://schemas.microsoft.com/office/drawing/2014/main" id="{309B4572-D389-4080-9531-6E646E62BC87}"/>
              </a:ext>
            </a:extLst>
          </p:cNvPr>
          <p:cNvSpPr txBox="1"/>
          <p:nvPr/>
        </p:nvSpPr>
        <p:spPr>
          <a:xfrm>
            <a:off x="8233866" y="3462098"/>
            <a:ext cx="2365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VOLUNTARIADO</a:t>
            </a:r>
          </a:p>
        </p:txBody>
      </p:sp>
      <p:sp>
        <p:nvSpPr>
          <p:cNvPr id="60" name="TextBox 65">
            <a:extLst>
              <a:ext uri="{FF2B5EF4-FFF2-40B4-BE49-F238E27FC236}">
                <a16:creationId xmlns:a16="http://schemas.microsoft.com/office/drawing/2014/main" id="{7EEC862F-09E7-4340-BD9A-B190EC2E6022}"/>
              </a:ext>
            </a:extLst>
          </p:cNvPr>
          <p:cNvSpPr txBox="1"/>
          <p:nvPr/>
        </p:nvSpPr>
        <p:spPr>
          <a:xfrm>
            <a:off x="9336798" y="4716610"/>
            <a:ext cx="17343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COEDUCACIÓN</a:t>
            </a:r>
          </a:p>
        </p:txBody>
      </p:sp>
      <p:sp>
        <p:nvSpPr>
          <p:cNvPr id="62" name="TextBox 67">
            <a:extLst>
              <a:ext uri="{FF2B5EF4-FFF2-40B4-BE49-F238E27FC236}">
                <a16:creationId xmlns:a16="http://schemas.microsoft.com/office/drawing/2014/main" id="{58E2EE60-1F85-4615-9337-9D4194265829}"/>
              </a:ext>
            </a:extLst>
          </p:cNvPr>
          <p:cNvSpPr txBox="1"/>
          <p:nvPr/>
        </p:nvSpPr>
        <p:spPr>
          <a:xfrm>
            <a:off x="2049798" y="2188578"/>
            <a:ext cx="2992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94C8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VOLUNTARIADO</a:t>
            </a:r>
          </a:p>
        </p:txBody>
      </p:sp>
      <p:pic>
        <p:nvPicPr>
          <p:cNvPr id="68" name="Picture 35">
            <a:extLst>
              <a:ext uri="{FF2B5EF4-FFF2-40B4-BE49-F238E27FC236}">
                <a16:creationId xmlns:a16="http://schemas.microsoft.com/office/drawing/2014/main" id="{9B552702-9319-4F1E-A694-D0C10D731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9798" y="3047313"/>
            <a:ext cx="2900716" cy="21755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0" name="Elipse 69">
            <a:extLst>
              <a:ext uri="{FF2B5EF4-FFF2-40B4-BE49-F238E27FC236}">
                <a16:creationId xmlns:a16="http://schemas.microsoft.com/office/drawing/2014/main" id="{372573A4-8C3A-4444-B4CC-DCA1B53FC4BA}"/>
              </a:ext>
            </a:extLst>
          </p:cNvPr>
          <p:cNvSpPr/>
          <p:nvPr/>
        </p:nvSpPr>
        <p:spPr>
          <a:xfrm>
            <a:off x="5723752" y="3579445"/>
            <a:ext cx="350051" cy="36017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1" name="Flecha: a la derecha 70">
            <a:extLst>
              <a:ext uri="{FF2B5EF4-FFF2-40B4-BE49-F238E27FC236}">
                <a16:creationId xmlns:a16="http://schemas.microsoft.com/office/drawing/2014/main" id="{CBAA542C-4E53-4D82-B55D-635C3A607257}"/>
              </a:ext>
            </a:extLst>
          </p:cNvPr>
          <p:cNvSpPr/>
          <p:nvPr/>
        </p:nvSpPr>
        <p:spPr>
          <a:xfrm>
            <a:off x="5792499" y="3565621"/>
            <a:ext cx="1048348" cy="360174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9" name="Freeform 264">
            <a:extLst>
              <a:ext uri="{FF2B5EF4-FFF2-40B4-BE49-F238E27FC236}">
                <a16:creationId xmlns:a16="http://schemas.microsoft.com/office/drawing/2014/main" id="{8FCE99DA-A01E-4D92-BE96-229B648F1D07}"/>
              </a:ext>
            </a:extLst>
          </p:cNvPr>
          <p:cNvSpPr/>
          <p:nvPr/>
        </p:nvSpPr>
        <p:spPr>
          <a:xfrm>
            <a:off x="8727794" y="4756594"/>
            <a:ext cx="344781" cy="258586"/>
          </a:xfrm>
          <a:custGeom>
            <a:avLst/>
            <a:gdLst>
              <a:gd name="connsiteX0" fmla="*/ 97472 w 576943"/>
              <a:gd name="connsiteY0" fmla="*/ 198324 h 432707"/>
              <a:gd name="connsiteX1" fmla="*/ 108459 w 576943"/>
              <a:gd name="connsiteY1" fmla="*/ 203113 h 432707"/>
              <a:gd name="connsiteX2" fmla="*/ 151983 w 576943"/>
              <a:gd name="connsiteY2" fmla="*/ 228890 h 432707"/>
              <a:gd name="connsiteX3" fmla="*/ 198325 w 576943"/>
              <a:gd name="connsiteY3" fmla="*/ 237482 h 432707"/>
              <a:gd name="connsiteX4" fmla="*/ 244666 w 576943"/>
              <a:gd name="connsiteY4" fmla="*/ 228890 h 432707"/>
              <a:gd name="connsiteX5" fmla="*/ 288190 w 576943"/>
              <a:gd name="connsiteY5" fmla="*/ 203113 h 432707"/>
              <a:gd name="connsiteX6" fmla="*/ 299177 w 576943"/>
              <a:gd name="connsiteY6" fmla="*/ 198324 h 432707"/>
              <a:gd name="connsiteX7" fmla="*/ 360308 w 576943"/>
              <a:gd name="connsiteY7" fmla="*/ 225368 h 432707"/>
              <a:gd name="connsiteX8" fmla="*/ 297487 w 576943"/>
              <a:gd name="connsiteY8" fmla="*/ 225368 h 432707"/>
              <a:gd name="connsiteX9" fmla="*/ 272132 w 576943"/>
              <a:gd name="connsiteY9" fmla="*/ 236073 h 432707"/>
              <a:gd name="connsiteX10" fmla="*/ 261428 w 576943"/>
              <a:gd name="connsiteY10" fmla="*/ 261427 h 432707"/>
              <a:gd name="connsiteX11" fmla="*/ 261428 w 576943"/>
              <a:gd name="connsiteY11" fmla="*/ 315515 h 432707"/>
              <a:gd name="connsiteX12" fmla="*/ 272132 w 576943"/>
              <a:gd name="connsiteY12" fmla="*/ 340869 h 432707"/>
              <a:gd name="connsiteX13" fmla="*/ 297487 w 576943"/>
              <a:gd name="connsiteY13" fmla="*/ 351574 h 432707"/>
              <a:gd name="connsiteX14" fmla="*/ 369604 w 576943"/>
              <a:gd name="connsiteY14" fmla="*/ 351574 h 432707"/>
              <a:gd name="connsiteX15" fmla="*/ 369604 w 576943"/>
              <a:gd name="connsiteY15" fmla="*/ 418622 h 432707"/>
              <a:gd name="connsiteX16" fmla="*/ 321432 w 576943"/>
              <a:gd name="connsiteY16" fmla="*/ 432707 h 432707"/>
              <a:gd name="connsiteX17" fmla="*/ 75217 w 576943"/>
              <a:gd name="connsiteY17" fmla="*/ 432707 h 432707"/>
              <a:gd name="connsiteX18" fmla="*/ 20565 w 576943"/>
              <a:gd name="connsiteY18" fmla="*/ 413269 h 432707"/>
              <a:gd name="connsiteX19" fmla="*/ 0 w 576943"/>
              <a:gd name="connsiteY19" fmla="*/ 359744 h 432707"/>
              <a:gd name="connsiteX20" fmla="*/ 986 w 576943"/>
              <a:gd name="connsiteY20" fmla="*/ 330587 h 432707"/>
              <a:gd name="connsiteX21" fmla="*/ 4930 w 576943"/>
              <a:gd name="connsiteY21" fmla="*/ 299881 h 432707"/>
              <a:gd name="connsiteX22" fmla="*/ 12395 w 576943"/>
              <a:gd name="connsiteY22" fmla="*/ 269315 h 432707"/>
              <a:gd name="connsiteX23" fmla="*/ 24509 w 576943"/>
              <a:gd name="connsiteY23" fmla="*/ 241848 h 432707"/>
              <a:gd name="connsiteX24" fmla="*/ 41975 w 576943"/>
              <a:gd name="connsiteY24" fmla="*/ 219030 h 432707"/>
              <a:gd name="connsiteX25" fmla="*/ 66062 w 576943"/>
              <a:gd name="connsiteY25" fmla="*/ 203958 h 432707"/>
              <a:gd name="connsiteX26" fmla="*/ 97472 w 576943"/>
              <a:gd name="connsiteY26" fmla="*/ 198324 h 432707"/>
              <a:gd name="connsiteX27" fmla="*/ 405663 w 576943"/>
              <a:gd name="connsiteY27" fmla="*/ 144236 h 432707"/>
              <a:gd name="connsiteX28" fmla="*/ 459752 w 576943"/>
              <a:gd name="connsiteY28" fmla="*/ 144236 h 432707"/>
              <a:gd name="connsiteX29" fmla="*/ 466090 w 576943"/>
              <a:gd name="connsiteY29" fmla="*/ 146912 h 432707"/>
              <a:gd name="connsiteX30" fmla="*/ 468766 w 576943"/>
              <a:gd name="connsiteY30" fmla="*/ 153250 h 432707"/>
              <a:gd name="connsiteX31" fmla="*/ 468766 w 576943"/>
              <a:gd name="connsiteY31" fmla="*/ 252412 h 432707"/>
              <a:gd name="connsiteX32" fmla="*/ 567928 w 576943"/>
              <a:gd name="connsiteY32" fmla="*/ 252412 h 432707"/>
              <a:gd name="connsiteX33" fmla="*/ 574267 w 576943"/>
              <a:gd name="connsiteY33" fmla="*/ 255089 h 432707"/>
              <a:gd name="connsiteX34" fmla="*/ 576943 w 576943"/>
              <a:gd name="connsiteY34" fmla="*/ 261427 h 432707"/>
              <a:gd name="connsiteX35" fmla="*/ 576943 w 576943"/>
              <a:gd name="connsiteY35" fmla="*/ 315515 h 432707"/>
              <a:gd name="connsiteX36" fmla="*/ 574267 w 576943"/>
              <a:gd name="connsiteY36" fmla="*/ 321854 h 432707"/>
              <a:gd name="connsiteX37" fmla="*/ 567928 w 576943"/>
              <a:gd name="connsiteY37" fmla="*/ 324530 h 432707"/>
              <a:gd name="connsiteX38" fmla="*/ 468766 w 576943"/>
              <a:gd name="connsiteY38" fmla="*/ 324530 h 432707"/>
              <a:gd name="connsiteX39" fmla="*/ 468766 w 576943"/>
              <a:gd name="connsiteY39" fmla="*/ 423692 h 432707"/>
              <a:gd name="connsiteX40" fmla="*/ 466090 w 576943"/>
              <a:gd name="connsiteY40" fmla="*/ 430031 h 432707"/>
              <a:gd name="connsiteX41" fmla="*/ 459752 w 576943"/>
              <a:gd name="connsiteY41" fmla="*/ 432707 h 432707"/>
              <a:gd name="connsiteX42" fmla="*/ 405663 w 576943"/>
              <a:gd name="connsiteY42" fmla="*/ 432707 h 432707"/>
              <a:gd name="connsiteX43" fmla="*/ 399325 w 576943"/>
              <a:gd name="connsiteY43" fmla="*/ 430031 h 432707"/>
              <a:gd name="connsiteX44" fmla="*/ 396649 w 576943"/>
              <a:gd name="connsiteY44" fmla="*/ 423692 h 432707"/>
              <a:gd name="connsiteX45" fmla="*/ 396649 w 576943"/>
              <a:gd name="connsiteY45" fmla="*/ 324530 h 432707"/>
              <a:gd name="connsiteX46" fmla="*/ 297487 w 576943"/>
              <a:gd name="connsiteY46" fmla="*/ 324530 h 432707"/>
              <a:gd name="connsiteX47" fmla="*/ 291148 w 576943"/>
              <a:gd name="connsiteY47" fmla="*/ 321854 h 432707"/>
              <a:gd name="connsiteX48" fmla="*/ 288472 w 576943"/>
              <a:gd name="connsiteY48" fmla="*/ 315515 h 432707"/>
              <a:gd name="connsiteX49" fmla="*/ 288472 w 576943"/>
              <a:gd name="connsiteY49" fmla="*/ 261427 h 432707"/>
              <a:gd name="connsiteX50" fmla="*/ 291148 w 576943"/>
              <a:gd name="connsiteY50" fmla="*/ 255089 h 432707"/>
              <a:gd name="connsiteX51" fmla="*/ 297487 w 576943"/>
              <a:gd name="connsiteY51" fmla="*/ 252412 h 432707"/>
              <a:gd name="connsiteX52" fmla="*/ 396649 w 576943"/>
              <a:gd name="connsiteY52" fmla="*/ 252412 h 432707"/>
              <a:gd name="connsiteX53" fmla="*/ 396649 w 576943"/>
              <a:gd name="connsiteY53" fmla="*/ 153250 h 432707"/>
              <a:gd name="connsiteX54" fmla="*/ 399325 w 576943"/>
              <a:gd name="connsiteY54" fmla="*/ 146912 h 432707"/>
              <a:gd name="connsiteX55" fmla="*/ 405663 w 576943"/>
              <a:gd name="connsiteY55" fmla="*/ 144236 h 432707"/>
              <a:gd name="connsiteX56" fmla="*/ 198325 w 576943"/>
              <a:gd name="connsiteY56" fmla="*/ 0 h 432707"/>
              <a:gd name="connsiteX57" fmla="*/ 274809 w 576943"/>
              <a:gd name="connsiteY57" fmla="*/ 31692 h 432707"/>
              <a:gd name="connsiteX58" fmla="*/ 306501 w 576943"/>
              <a:gd name="connsiteY58" fmla="*/ 108177 h 432707"/>
              <a:gd name="connsiteX59" fmla="*/ 274809 w 576943"/>
              <a:gd name="connsiteY59" fmla="*/ 184661 h 432707"/>
              <a:gd name="connsiteX60" fmla="*/ 198325 w 576943"/>
              <a:gd name="connsiteY60" fmla="*/ 216353 h 432707"/>
              <a:gd name="connsiteX61" fmla="*/ 121840 w 576943"/>
              <a:gd name="connsiteY61" fmla="*/ 184661 h 432707"/>
              <a:gd name="connsiteX62" fmla="*/ 90148 w 576943"/>
              <a:gd name="connsiteY62" fmla="*/ 108177 h 432707"/>
              <a:gd name="connsiteX63" fmla="*/ 121840 w 576943"/>
              <a:gd name="connsiteY63" fmla="*/ 31692 h 432707"/>
              <a:gd name="connsiteX64" fmla="*/ 198325 w 576943"/>
              <a:gd name="connsiteY64" fmla="*/ 0 h 432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576943" h="432707">
                <a:moveTo>
                  <a:pt x="97472" y="198324"/>
                </a:moveTo>
                <a:cubicBezTo>
                  <a:pt x="101041" y="198324"/>
                  <a:pt x="104703" y="199920"/>
                  <a:pt x="108459" y="203113"/>
                </a:cubicBezTo>
                <a:cubicBezTo>
                  <a:pt x="123296" y="214569"/>
                  <a:pt x="137804" y="223162"/>
                  <a:pt x="151983" y="228890"/>
                </a:cubicBezTo>
                <a:cubicBezTo>
                  <a:pt x="166162" y="234618"/>
                  <a:pt x="181609" y="237482"/>
                  <a:pt x="198325" y="237482"/>
                </a:cubicBezTo>
                <a:cubicBezTo>
                  <a:pt x="215039" y="237482"/>
                  <a:pt x="230487" y="234618"/>
                  <a:pt x="244666" y="228890"/>
                </a:cubicBezTo>
                <a:cubicBezTo>
                  <a:pt x="258845" y="223162"/>
                  <a:pt x="273353" y="214569"/>
                  <a:pt x="288190" y="203113"/>
                </a:cubicBezTo>
                <a:cubicBezTo>
                  <a:pt x="291946" y="199920"/>
                  <a:pt x="295609" y="198324"/>
                  <a:pt x="299177" y="198324"/>
                </a:cubicBezTo>
                <a:cubicBezTo>
                  <a:pt x="323967" y="198324"/>
                  <a:pt x="344344" y="207339"/>
                  <a:pt x="360308" y="225368"/>
                </a:cubicBezTo>
                <a:lnTo>
                  <a:pt x="297487" y="225368"/>
                </a:lnTo>
                <a:cubicBezTo>
                  <a:pt x="287721" y="225368"/>
                  <a:pt x="279269" y="228937"/>
                  <a:pt x="272132" y="236073"/>
                </a:cubicBezTo>
                <a:cubicBezTo>
                  <a:pt x="264996" y="243210"/>
                  <a:pt x="261428" y="251661"/>
                  <a:pt x="261428" y="261427"/>
                </a:cubicBezTo>
                <a:lnTo>
                  <a:pt x="261428" y="315515"/>
                </a:lnTo>
                <a:cubicBezTo>
                  <a:pt x="261428" y="325281"/>
                  <a:pt x="264996" y="333733"/>
                  <a:pt x="272132" y="340869"/>
                </a:cubicBezTo>
                <a:cubicBezTo>
                  <a:pt x="279269" y="348006"/>
                  <a:pt x="287721" y="351574"/>
                  <a:pt x="297487" y="351574"/>
                </a:cubicBezTo>
                <a:lnTo>
                  <a:pt x="369604" y="351574"/>
                </a:lnTo>
                <a:lnTo>
                  <a:pt x="369604" y="418622"/>
                </a:lnTo>
                <a:cubicBezTo>
                  <a:pt x="356834" y="428012"/>
                  <a:pt x="340776" y="432707"/>
                  <a:pt x="321432" y="432707"/>
                </a:cubicBezTo>
                <a:lnTo>
                  <a:pt x="75217" y="432707"/>
                </a:lnTo>
                <a:cubicBezTo>
                  <a:pt x="52492" y="432707"/>
                  <a:pt x="34275" y="426228"/>
                  <a:pt x="20565" y="413269"/>
                </a:cubicBezTo>
                <a:cubicBezTo>
                  <a:pt x="6855" y="400310"/>
                  <a:pt x="0" y="382469"/>
                  <a:pt x="0" y="359744"/>
                </a:cubicBezTo>
                <a:cubicBezTo>
                  <a:pt x="0" y="349790"/>
                  <a:pt x="329" y="340071"/>
                  <a:pt x="986" y="330587"/>
                </a:cubicBezTo>
                <a:cubicBezTo>
                  <a:pt x="1643" y="321103"/>
                  <a:pt x="2958" y="310867"/>
                  <a:pt x="4930" y="299881"/>
                </a:cubicBezTo>
                <a:cubicBezTo>
                  <a:pt x="6902" y="288894"/>
                  <a:pt x="9390" y="278705"/>
                  <a:pt x="12395" y="269315"/>
                </a:cubicBezTo>
                <a:cubicBezTo>
                  <a:pt x="15401" y="259925"/>
                  <a:pt x="19439" y="250769"/>
                  <a:pt x="24509" y="241848"/>
                </a:cubicBezTo>
                <a:cubicBezTo>
                  <a:pt x="29580" y="232927"/>
                  <a:pt x="35402" y="225321"/>
                  <a:pt x="41975" y="219030"/>
                </a:cubicBezTo>
                <a:cubicBezTo>
                  <a:pt x="48548" y="212738"/>
                  <a:pt x="56577" y="207714"/>
                  <a:pt x="66062" y="203958"/>
                </a:cubicBezTo>
                <a:cubicBezTo>
                  <a:pt x="75546" y="200202"/>
                  <a:pt x="86016" y="198324"/>
                  <a:pt x="97472" y="198324"/>
                </a:cubicBezTo>
                <a:close/>
                <a:moveTo>
                  <a:pt x="405663" y="144236"/>
                </a:moveTo>
                <a:lnTo>
                  <a:pt x="459752" y="144236"/>
                </a:lnTo>
                <a:cubicBezTo>
                  <a:pt x="462193" y="144236"/>
                  <a:pt x="464306" y="145128"/>
                  <a:pt x="466090" y="146912"/>
                </a:cubicBezTo>
                <a:cubicBezTo>
                  <a:pt x="467874" y="148696"/>
                  <a:pt x="468766" y="150809"/>
                  <a:pt x="468766" y="153250"/>
                </a:cubicBezTo>
                <a:lnTo>
                  <a:pt x="468766" y="252412"/>
                </a:lnTo>
                <a:lnTo>
                  <a:pt x="567928" y="252412"/>
                </a:lnTo>
                <a:cubicBezTo>
                  <a:pt x="570370" y="252412"/>
                  <a:pt x="572483" y="253304"/>
                  <a:pt x="574267" y="255089"/>
                </a:cubicBezTo>
                <a:cubicBezTo>
                  <a:pt x="576051" y="256873"/>
                  <a:pt x="576943" y="258986"/>
                  <a:pt x="576943" y="261427"/>
                </a:cubicBezTo>
                <a:lnTo>
                  <a:pt x="576943" y="315515"/>
                </a:lnTo>
                <a:cubicBezTo>
                  <a:pt x="576943" y="317957"/>
                  <a:pt x="576051" y="320070"/>
                  <a:pt x="574267" y="321854"/>
                </a:cubicBezTo>
                <a:cubicBezTo>
                  <a:pt x="572483" y="323638"/>
                  <a:pt x="570370" y="324530"/>
                  <a:pt x="567928" y="324530"/>
                </a:cubicBezTo>
                <a:lnTo>
                  <a:pt x="468766" y="324530"/>
                </a:lnTo>
                <a:lnTo>
                  <a:pt x="468766" y="423692"/>
                </a:lnTo>
                <a:cubicBezTo>
                  <a:pt x="468766" y="426134"/>
                  <a:pt x="467874" y="428247"/>
                  <a:pt x="466090" y="430031"/>
                </a:cubicBezTo>
                <a:cubicBezTo>
                  <a:pt x="464306" y="431815"/>
                  <a:pt x="462193" y="432707"/>
                  <a:pt x="459752" y="432707"/>
                </a:cubicBezTo>
                <a:lnTo>
                  <a:pt x="405663" y="432707"/>
                </a:lnTo>
                <a:cubicBezTo>
                  <a:pt x="403222" y="432707"/>
                  <a:pt x="401109" y="431815"/>
                  <a:pt x="399325" y="430031"/>
                </a:cubicBezTo>
                <a:cubicBezTo>
                  <a:pt x="397541" y="428247"/>
                  <a:pt x="396649" y="426134"/>
                  <a:pt x="396649" y="423692"/>
                </a:cubicBezTo>
                <a:lnTo>
                  <a:pt x="396649" y="324530"/>
                </a:lnTo>
                <a:lnTo>
                  <a:pt x="297487" y="324530"/>
                </a:lnTo>
                <a:cubicBezTo>
                  <a:pt x="295045" y="324530"/>
                  <a:pt x="292932" y="323638"/>
                  <a:pt x="291148" y="321854"/>
                </a:cubicBezTo>
                <a:cubicBezTo>
                  <a:pt x="289364" y="320070"/>
                  <a:pt x="288472" y="317957"/>
                  <a:pt x="288472" y="315515"/>
                </a:cubicBezTo>
                <a:lnTo>
                  <a:pt x="288472" y="261427"/>
                </a:lnTo>
                <a:cubicBezTo>
                  <a:pt x="288472" y="258986"/>
                  <a:pt x="289364" y="256873"/>
                  <a:pt x="291148" y="255089"/>
                </a:cubicBezTo>
                <a:cubicBezTo>
                  <a:pt x="292932" y="253304"/>
                  <a:pt x="295045" y="252412"/>
                  <a:pt x="297487" y="252412"/>
                </a:cubicBezTo>
                <a:lnTo>
                  <a:pt x="396649" y="252412"/>
                </a:lnTo>
                <a:lnTo>
                  <a:pt x="396649" y="153250"/>
                </a:lnTo>
                <a:cubicBezTo>
                  <a:pt x="396649" y="150809"/>
                  <a:pt x="397541" y="148696"/>
                  <a:pt x="399325" y="146912"/>
                </a:cubicBezTo>
                <a:cubicBezTo>
                  <a:pt x="401109" y="145128"/>
                  <a:pt x="403222" y="144236"/>
                  <a:pt x="405663" y="144236"/>
                </a:cubicBezTo>
                <a:close/>
                <a:moveTo>
                  <a:pt x="198325" y="0"/>
                </a:moveTo>
                <a:cubicBezTo>
                  <a:pt x="228186" y="0"/>
                  <a:pt x="253681" y="10564"/>
                  <a:pt x="274809" y="31692"/>
                </a:cubicBezTo>
                <a:cubicBezTo>
                  <a:pt x="295937" y="52821"/>
                  <a:pt x="306501" y="78315"/>
                  <a:pt x="306501" y="108177"/>
                </a:cubicBezTo>
                <a:cubicBezTo>
                  <a:pt x="306501" y="138038"/>
                  <a:pt x="295937" y="163533"/>
                  <a:pt x="274809" y="184661"/>
                </a:cubicBezTo>
                <a:cubicBezTo>
                  <a:pt x="253681" y="205789"/>
                  <a:pt x="228186" y="216353"/>
                  <a:pt x="198325" y="216353"/>
                </a:cubicBezTo>
                <a:cubicBezTo>
                  <a:pt x="168463" y="216353"/>
                  <a:pt x="142968" y="205789"/>
                  <a:pt x="121840" y="184661"/>
                </a:cubicBezTo>
                <a:cubicBezTo>
                  <a:pt x="100712" y="163533"/>
                  <a:pt x="90148" y="138038"/>
                  <a:pt x="90148" y="108177"/>
                </a:cubicBezTo>
                <a:cubicBezTo>
                  <a:pt x="90148" y="78315"/>
                  <a:pt x="100712" y="52821"/>
                  <a:pt x="121840" y="31692"/>
                </a:cubicBezTo>
                <a:cubicBezTo>
                  <a:pt x="142968" y="10564"/>
                  <a:pt x="168463" y="0"/>
                  <a:pt x="19832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8058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Elipse 65">
            <a:extLst>
              <a:ext uri="{FF2B5EF4-FFF2-40B4-BE49-F238E27FC236}">
                <a16:creationId xmlns:a16="http://schemas.microsoft.com/office/drawing/2014/main" id="{1B49065A-CBF9-4A41-80B4-AFAE30D75C16}"/>
              </a:ext>
            </a:extLst>
          </p:cNvPr>
          <p:cNvSpPr/>
          <p:nvPr/>
        </p:nvSpPr>
        <p:spPr>
          <a:xfrm rot="16200000">
            <a:off x="1169029" y="1439778"/>
            <a:ext cx="4821382" cy="4760153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7" name="Elipse 66">
            <a:extLst>
              <a:ext uri="{FF2B5EF4-FFF2-40B4-BE49-F238E27FC236}">
                <a16:creationId xmlns:a16="http://schemas.microsoft.com/office/drawing/2014/main" id="{36350051-6D3A-43AE-8E24-DE747E267BA6}"/>
              </a:ext>
            </a:extLst>
          </p:cNvPr>
          <p:cNvSpPr/>
          <p:nvPr/>
        </p:nvSpPr>
        <p:spPr>
          <a:xfrm>
            <a:off x="1321429" y="1592178"/>
            <a:ext cx="4476480" cy="4419631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6">
                  <a:lumMod val="20000"/>
                  <a:lumOff val="80000"/>
                </a:schemeClr>
              </a:gs>
              <a:gs pos="83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1E22EF2E-6262-4B4E-B441-71832AD9C0EE}"/>
              </a:ext>
            </a:extLst>
          </p:cNvPr>
          <p:cNvSpPr/>
          <p:nvPr/>
        </p:nvSpPr>
        <p:spPr>
          <a:xfrm>
            <a:off x="650924" y="433477"/>
            <a:ext cx="55243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Personas y Valores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3515DE8-41D0-44A6-A466-1D67D84D6984}"/>
              </a:ext>
            </a:extLst>
          </p:cNvPr>
          <p:cNvSpPr/>
          <p:nvPr/>
        </p:nvSpPr>
        <p:spPr>
          <a:xfrm>
            <a:off x="8391475" y="1313717"/>
            <a:ext cx="2610073" cy="762224"/>
          </a:xfrm>
          <a:prstGeom prst="rect">
            <a:avLst/>
          </a:prstGeom>
          <a:gradFill flip="none" rotWithShape="1">
            <a:gsLst>
              <a:gs pos="0">
                <a:srgbClr val="CC3300"/>
              </a:gs>
              <a:gs pos="100000">
                <a:srgbClr val="FFCC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7F99BD-53D8-48BB-B7F9-4EDB8BCF7E3E}"/>
              </a:ext>
            </a:extLst>
          </p:cNvPr>
          <p:cNvSpPr/>
          <p:nvPr/>
        </p:nvSpPr>
        <p:spPr>
          <a:xfrm>
            <a:off x="8410329" y="2223839"/>
            <a:ext cx="2590647" cy="775905"/>
          </a:xfrm>
          <a:prstGeom prst="rect">
            <a:avLst/>
          </a:prstGeom>
          <a:gradFill flip="none" rotWithShape="1">
            <a:gsLst>
              <a:gs pos="0">
                <a:srgbClr val="800080"/>
              </a:gs>
              <a:gs pos="100000">
                <a:srgbClr val="FF66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46DD84F1-B491-4B9B-AAB3-03CF16B2BBB1}"/>
              </a:ext>
            </a:extLst>
          </p:cNvPr>
          <p:cNvSpPr/>
          <p:nvPr/>
        </p:nvSpPr>
        <p:spPr>
          <a:xfrm>
            <a:off x="8391475" y="3160818"/>
            <a:ext cx="2647494" cy="792930"/>
          </a:xfrm>
          <a:prstGeom prst="rect">
            <a:avLst/>
          </a:prstGeom>
          <a:gradFill flip="none" rotWithShape="1">
            <a:gsLst>
              <a:gs pos="0">
                <a:srgbClr val="008080"/>
              </a:gs>
              <a:gs pos="100000">
                <a:srgbClr val="33CCC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93A7B3A7-D292-4CD3-A9FA-BDEA995E6288}"/>
              </a:ext>
            </a:extLst>
          </p:cNvPr>
          <p:cNvSpPr/>
          <p:nvPr/>
        </p:nvSpPr>
        <p:spPr>
          <a:xfrm>
            <a:off x="6847042" y="4089956"/>
            <a:ext cx="4191927" cy="1255492"/>
          </a:xfrm>
          <a:prstGeom prst="rect">
            <a:avLst/>
          </a:prstGeom>
          <a:gradFill flip="none" rotWithShape="1">
            <a:gsLst>
              <a:gs pos="0">
                <a:srgbClr val="33CC33"/>
              </a:gs>
              <a:gs pos="100000">
                <a:srgbClr val="CCFF3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Graphic 52" descr="Saludos">
            <a:extLst>
              <a:ext uri="{FF2B5EF4-FFF2-40B4-BE49-F238E27FC236}">
                <a16:creationId xmlns:a16="http://schemas.microsoft.com/office/drawing/2014/main" id="{5C4A5498-D6D1-4DA1-BDC9-861FADF319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68442" y="1489194"/>
            <a:ext cx="473410" cy="473410"/>
          </a:xfrm>
          <a:prstGeom prst="rect">
            <a:avLst/>
          </a:prstGeom>
        </p:spPr>
      </p:pic>
      <p:pic>
        <p:nvPicPr>
          <p:cNvPr id="51" name="Graphic 54" descr="América en globo terráqueo">
            <a:extLst>
              <a:ext uri="{FF2B5EF4-FFF2-40B4-BE49-F238E27FC236}">
                <a16:creationId xmlns:a16="http://schemas.microsoft.com/office/drawing/2014/main" id="{4FC40E5A-2F58-4B8D-A6E8-4D8DCA13C2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34594" y="2373959"/>
            <a:ext cx="475666" cy="475666"/>
          </a:xfrm>
          <a:prstGeom prst="rect">
            <a:avLst/>
          </a:prstGeom>
        </p:spPr>
      </p:pic>
      <p:pic>
        <p:nvPicPr>
          <p:cNvPr id="52" name="Graphic 56" descr="Mundo">
            <a:extLst>
              <a:ext uri="{FF2B5EF4-FFF2-40B4-BE49-F238E27FC236}">
                <a16:creationId xmlns:a16="http://schemas.microsoft.com/office/drawing/2014/main" id="{7A1F1F40-2E4A-4E23-B1E2-945D4A289A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21475" y="3224619"/>
            <a:ext cx="471055" cy="471055"/>
          </a:xfrm>
          <a:prstGeom prst="rect">
            <a:avLst/>
          </a:prstGeom>
        </p:spPr>
      </p:pic>
      <p:sp>
        <p:nvSpPr>
          <p:cNvPr id="54" name="TextBox 59">
            <a:extLst>
              <a:ext uri="{FF2B5EF4-FFF2-40B4-BE49-F238E27FC236}">
                <a16:creationId xmlns:a16="http://schemas.microsoft.com/office/drawing/2014/main" id="{29839D5B-86E3-437E-8F5C-8BBE58F35F7F}"/>
              </a:ext>
            </a:extLst>
          </p:cNvPr>
          <p:cNvSpPr txBox="1"/>
          <p:nvPr/>
        </p:nvSpPr>
        <p:spPr>
          <a:xfrm>
            <a:off x="9228243" y="1543901"/>
            <a:ext cx="17727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GAZTE TALDEAK</a:t>
            </a:r>
          </a:p>
        </p:txBody>
      </p:sp>
      <p:sp>
        <p:nvSpPr>
          <p:cNvPr id="56" name="TextBox 61">
            <a:extLst>
              <a:ext uri="{FF2B5EF4-FFF2-40B4-BE49-F238E27FC236}">
                <a16:creationId xmlns:a16="http://schemas.microsoft.com/office/drawing/2014/main" id="{9D368F84-3EE0-4F49-8AC9-CF81DC1F03FD}"/>
              </a:ext>
            </a:extLst>
          </p:cNvPr>
          <p:cNvSpPr txBox="1"/>
          <p:nvPr/>
        </p:nvSpPr>
        <p:spPr>
          <a:xfrm>
            <a:off x="9271505" y="2434799"/>
            <a:ext cx="17294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COMERCIO JUSTO</a:t>
            </a:r>
          </a:p>
        </p:txBody>
      </p:sp>
      <p:sp>
        <p:nvSpPr>
          <p:cNvPr id="58" name="TextBox 63">
            <a:extLst>
              <a:ext uri="{FF2B5EF4-FFF2-40B4-BE49-F238E27FC236}">
                <a16:creationId xmlns:a16="http://schemas.microsoft.com/office/drawing/2014/main" id="{309B4572-D389-4080-9531-6E646E62BC87}"/>
              </a:ext>
            </a:extLst>
          </p:cNvPr>
          <p:cNvSpPr txBox="1"/>
          <p:nvPr/>
        </p:nvSpPr>
        <p:spPr>
          <a:xfrm>
            <a:off x="9121517" y="3326183"/>
            <a:ext cx="18794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VOLUNTARIADO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0" name="TextBox 65">
            <a:extLst>
              <a:ext uri="{FF2B5EF4-FFF2-40B4-BE49-F238E27FC236}">
                <a16:creationId xmlns:a16="http://schemas.microsoft.com/office/drawing/2014/main" id="{7EEC862F-09E7-4340-BD9A-B190EC2E6022}"/>
              </a:ext>
            </a:extLst>
          </p:cNvPr>
          <p:cNvSpPr txBox="1"/>
          <p:nvPr/>
        </p:nvSpPr>
        <p:spPr>
          <a:xfrm>
            <a:off x="8233866" y="4432163"/>
            <a:ext cx="2837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COEDUCACIÓN</a:t>
            </a:r>
          </a:p>
        </p:txBody>
      </p:sp>
      <p:sp>
        <p:nvSpPr>
          <p:cNvPr id="62" name="TextBox 67">
            <a:extLst>
              <a:ext uri="{FF2B5EF4-FFF2-40B4-BE49-F238E27FC236}">
                <a16:creationId xmlns:a16="http://schemas.microsoft.com/office/drawing/2014/main" id="{58E2EE60-1F85-4615-9337-9D4194265829}"/>
              </a:ext>
            </a:extLst>
          </p:cNvPr>
          <p:cNvSpPr txBox="1"/>
          <p:nvPr/>
        </p:nvSpPr>
        <p:spPr>
          <a:xfrm>
            <a:off x="2049798" y="2188578"/>
            <a:ext cx="2992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94C8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COEDUCACIÓN</a:t>
            </a:r>
          </a:p>
        </p:txBody>
      </p:sp>
      <p:pic>
        <p:nvPicPr>
          <p:cNvPr id="68" name="Picture 35">
            <a:extLst>
              <a:ext uri="{FF2B5EF4-FFF2-40B4-BE49-F238E27FC236}">
                <a16:creationId xmlns:a16="http://schemas.microsoft.com/office/drawing/2014/main" id="{9B552702-9319-4F1E-A694-D0C10D731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08854" y="2889807"/>
            <a:ext cx="3187762" cy="21251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0" name="Elipse 69">
            <a:extLst>
              <a:ext uri="{FF2B5EF4-FFF2-40B4-BE49-F238E27FC236}">
                <a16:creationId xmlns:a16="http://schemas.microsoft.com/office/drawing/2014/main" id="{372573A4-8C3A-4444-B4CC-DCA1B53FC4BA}"/>
              </a:ext>
            </a:extLst>
          </p:cNvPr>
          <p:cNvSpPr/>
          <p:nvPr/>
        </p:nvSpPr>
        <p:spPr>
          <a:xfrm>
            <a:off x="5582400" y="4370571"/>
            <a:ext cx="350051" cy="36017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1" name="Flecha: a la derecha 70">
            <a:extLst>
              <a:ext uri="{FF2B5EF4-FFF2-40B4-BE49-F238E27FC236}">
                <a16:creationId xmlns:a16="http://schemas.microsoft.com/office/drawing/2014/main" id="{CBAA542C-4E53-4D82-B55D-635C3A607257}"/>
              </a:ext>
            </a:extLst>
          </p:cNvPr>
          <p:cNvSpPr/>
          <p:nvPr/>
        </p:nvSpPr>
        <p:spPr>
          <a:xfrm rot="431097">
            <a:off x="5816317" y="4469509"/>
            <a:ext cx="1048348" cy="360174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9" name="Freeform 264">
            <a:extLst>
              <a:ext uri="{FF2B5EF4-FFF2-40B4-BE49-F238E27FC236}">
                <a16:creationId xmlns:a16="http://schemas.microsoft.com/office/drawing/2014/main" id="{8FCE99DA-A01E-4D92-BE96-229B648F1D07}"/>
              </a:ext>
            </a:extLst>
          </p:cNvPr>
          <p:cNvSpPr/>
          <p:nvPr/>
        </p:nvSpPr>
        <p:spPr>
          <a:xfrm>
            <a:off x="7228639" y="4440281"/>
            <a:ext cx="565954" cy="414519"/>
          </a:xfrm>
          <a:custGeom>
            <a:avLst/>
            <a:gdLst>
              <a:gd name="connsiteX0" fmla="*/ 97472 w 576943"/>
              <a:gd name="connsiteY0" fmla="*/ 198324 h 432707"/>
              <a:gd name="connsiteX1" fmla="*/ 108459 w 576943"/>
              <a:gd name="connsiteY1" fmla="*/ 203113 h 432707"/>
              <a:gd name="connsiteX2" fmla="*/ 151983 w 576943"/>
              <a:gd name="connsiteY2" fmla="*/ 228890 h 432707"/>
              <a:gd name="connsiteX3" fmla="*/ 198325 w 576943"/>
              <a:gd name="connsiteY3" fmla="*/ 237482 h 432707"/>
              <a:gd name="connsiteX4" fmla="*/ 244666 w 576943"/>
              <a:gd name="connsiteY4" fmla="*/ 228890 h 432707"/>
              <a:gd name="connsiteX5" fmla="*/ 288190 w 576943"/>
              <a:gd name="connsiteY5" fmla="*/ 203113 h 432707"/>
              <a:gd name="connsiteX6" fmla="*/ 299177 w 576943"/>
              <a:gd name="connsiteY6" fmla="*/ 198324 h 432707"/>
              <a:gd name="connsiteX7" fmla="*/ 360308 w 576943"/>
              <a:gd name="connsiteY7" fmla="*/ 225368 h 432707"/>
              <a:gd name="connsiteX8" fmla="*/ 297487 w 576943"/>
              <a:gd name="connsiteY8" fmla="*/ 225368 h 432707"/>
              <a:gd name="connsiteX9" fmla="*/ 272132 w 576943"/>
              <a:gd name="connsiteY9" fmla="*/ 236073 h 432707"/>
              <a:gd name="connsiteX10" fmla="*/ 261428 w 576943"/>
              <a:gd name="connsiteY10" fmla="*/ 261427 h 432707"/>
              <a:gd name="connsiteX11" fmla="*/ 261428 w 576943"/>
              <a:gd name="connsiteY11" fmla="*/ 315515 h 432707"/>
              <a:gd name="connsiteX12" fmla="*/ 272132 w 576943"/>
              <a:gd name="connsiteY12" fmla="*/ 340869 h 432707"/>
              <a:gd name="connsiteX13" fmla="*/ 297487 w 576943"/>
              <a:gd name="connsiteY13" fmla="*/ 351574 h 432707"/>
              <a:gd name="connsiteX14" fmla="*/ 369604 w 576943"/>
              <a:gd name="connsiteY14" fmla="*/ 351574 h 432707"/>
              <a:gd name="connsiteX15" fmla="*/ 369604 w 576943"/>
              <a:gd name="connsiteY15" fmla="*/ 418622 h 432707"/>
              <a:gd name="connsiteX16" fmla="*/ 321432 w 576943"/>
              <a:gd name="connsiteY16" fmla="*/ 432707 h 432707"/>
              <a:gd name="connsiteX17" fmla="*/ 75217 w 576943"/>
              <a:gd name="connsiteY17" fmla="*/ 432707 h 432707"/>
              <a:gd name="connsiteX18" fmla="*/ 20565 w 576943"/>
              <a:gd name="connsiteY18" fmla="*/ 413269 h 432707"/>
              <a:gd name="connsiteX19" fmla="*/ 0 w 576943"/>
              <a:gd name="connsiteY19" fmla="*/ 359744 h 432707"/>
              <a:gd name="connsiteX20" fmla="*/ 986 w 576943"/>
              <a:gd name="connsiteY20" fmla="*/ 330587 h 432707"/>
              <a:gd name="connsiteX21" fmla="*/ 4930 w 576943"/>
              <a:gd name="connsiteY21" fmla="*/ 299881 h 432707"/>
              <a:gd name="connsiteX22" fmla="*/ 12395 w 576943"/>
              <a:gd name="connsiteY22" fmla="*/ 269315 h 432707"/>
              <a:gd name="connsiteX23" fmla="*/ 24509 w 576943"/>
              <a:gd name="connsiteY23" fmla="*/ 241848 h 432707"/>
              <a:gd name="connsiteX24" fmla="*/ 41975 w 576943"/>
              <a:gd name="connsiteY24" fmla="*/ 219030 h 432707"/>
              <a:gd name="connsiteX25" fmla="*/ 66062 w 576943"/>
              <a:gd name="connsiteY25" fmla="*/ 203958 h 432707"/>
              <a:gd name="connsiteX26" fmla="*/ 97472 w 576943"/>
              <a:gd name="connsiteY26" fmla="*/ 198324 h 432707"/>
              <a:gd name="connsiteX27" fmla="*/ 405663 w 576943"/>
              <a:gd name="connsiteY27" fmla="*/ 144236 h 432707"/>
              <a:gd name="connsiteX28" fmla="*/ 459752 w 576943"/>
              <a:gd name="connsiteY28" fmla="*/ 144236 h 432707"/>
              <a:gd name="connsiteX29" fmla="*/ 466090 w 576943"/>
              <a:gd name="connsiteY29" fmla="*/ 146912 h 432707"/>
              <a:gd name="connsiteX30" fmla="*/ 468766 w 576943"/>
              <a:gd name="connsiteY30" fmla="*/ 153250 h 432707"/>
              <a:gd name="connsiteX31" fmla="*/ 468766 w 576943"/>
              <a:gd name="connsiteY31" fmla="*/ 252412 h 432707"/>
              <a:gd name="connsiteX32" fmla="*/ 567928 w 576943"/>
              <a:gd name="connsiteY32" fmla="*/ 252412 h 432707"/>
              <a:gd name="connsiteX33" fmla="*/ 574267 w 576943"/>
              <a:gd name="connsiteY33" fmla="*/ 255089 h 432707"/>
              <a:gd name="connsiteX34" fmla="*/ 576943 w 576943"/>
              <a:gd name="connsiteY34" fmla="*/ 261427 h 432707"/>
              <a:gd name="connsiteX35" fmla="*/ 576943 w 576943"/>
              <a:gd name="connsiteY35" fmla="*/ 315515 h 432707"/>
              <a:gd name="connsiteX36" fmla="*/ 574267 w 576943"/>
              <a:gd name="connsiteY36" fmla="*/ 321854 h 432707"/>
              <a:gd name="connsiteX37" fmla="*/ 567928 w 576943"/>
              <a:gd name="connsiteY37" fmla="*/ 324530 h 432707"/>
              <a:gd name="connsiteX38" fmla="*/ 468766 w 576943"/>
              <a:gd name="connsiteY38" fmla="*/ 324530 h 432707"/>
              <a:gd name="connsiteX39" fmla="*/ 468766 w 576943"/>
              <a:gd name="connsiteY39" fmla="*/ 423692 h 432707"/>
              <a:gd name="connsiteX40" fmla="*/ 466090 w 576943"/>
              <a:gd name="connsiteY40" fmla="*/ 430031 h 432707"/>
              <a:gd name="connsiteX41" fmla="*/ 459752 w 576943"/>
              <a:gd name="connsiteY41" fmla="*/ 432707 h 432707"/>
              <a:gd name="connsiteX42" fmla="*/ 405663 w 576943"/>
              <a:gd name="connsiteY42" fmla="*/ 432707 h 432707"/>
              <a:gd name="connsiteX43" fmla="*/ 399325 w 576943"/>
              <a:gd name="connsiteY43" fmla="*/ 430031 h 432707"/>
              <a:gd name="connsiteX44" fmla="*/ 396649 w 576943"/>
              <a:gd name="connsiteY44" fmla="*/ 423692 h 432707"/>
              <a:gd name="connsiteX45" fmla="*/ 396649 w 576943"/>
              <a:gd name="connsiteY45" fmla="*/ 324530 h 432707"/>
              <a:gd name="connsiteX46" fmla="*/ 297487 w 576943"/>
              <a:gd name="connsiteY46" fmla="*/ 324530 h 432707"/>
              <a:gd name="connsiteX47" fmla="*/ 291148 w 576943"/>
              <a:gd name="connsiteY47" fmla="*/ 321854 h 432707"/>
              <a:gd name="connsiteX48" fmla="*/ 288472 w 576943"/>
              <a:gd name="connsiteY48" fmla="*/ 315515 h 432707"/>
              <a:gd name="connsiteX49" fmla="*/ 288472 w 576943"/>
              <a:gd name="connsiteY49" fmla="*/ 261427 h 432707"/>
              <a:gd name="connsiteX50" fmla="*/ 291148 w 576943"/>
              <a:gd name="connsiteY50" fmla="*/ 255089 h 432707"/>
              <a:gd name="connsiteX51" fmla="*/ 297487 w 576943"/>
              <a:gd name="connsiteY51" fmla="*/ 252412 h 432707"/>
              <a:gd name="connsiteX52" fmla="*/ 396649 w 576943"/>
              <a:gd name="connsiteY52" fmla="*/ 252412 h 432707"/>
              <a:gd name="connsiteX53" fmla="*/ 396649 w 576943"/>
              <a:gd name="connsiteY53" fmla="*/ 153250 h 432707"/>
              <a:gd name="connsiteX54" fmla="*/ 399325 w 576943"/>
              <a:gd name="connsiteY54" fmla="*/ 146912 h 432707"/>
              <a:gd name="connsiteX55" fmla="*/ 405663 w 576943"/>
              <a:gd name="connsiteY55" fmla="*/ 144236 h 432707"/>
              <a:gd name="connsiteX56" fmla="*/ 198325 w 576943"/>
              <a:gd name="connsiteY56" fmla="*/ 0 h 432707"/>
              <a:gd name="connsiteX57" fmla="*/ 274809 w 576943"/>
              <a:gd name="connsiteY57" fmla="*/ 31692 h 432707"/>
              <a:gd name="connsiteX58" fmla="*/ 306501 w 576943"/>
              <a:gd name="connsiteY58" fmla="*/ 108177 h 432707"/>
              <a:gd name="connsiteX59" fmla="*/ 274809 w 576943"/>
              <a:gd name="connsiteY59" fmla="*/ 184661 h 432707"/>
              <a:gd name="connsiteX60" fmla="*/ 198325 w 576943"/>
              <a:gd name="connsiteY60" fmla="*/ 216353 h 432707"/>
              <a:gd name="connsiteX61" fmla="*/ 121840 w 576943"/>
              <a:gd name="connsiteY61" fmla="*/ 184661 h 432707"/>
              <a:gd name="connsiteX62" fmla="*/ 90148 w 576943"/>
              <a:gd name="connsiteY62" fmla="*/ 108177 h 432707"/>
              <a:gd name="connsiteX63" fmla="*/ 121840 w 576943"/>
              <a:gd name="connsiteY63" fmla="*/ 31692 h 432707"/>
              <a:gd name="connsiteX64" fmla="*/ 198325 w 576943"/>
              <a:gd name="connsiteY64" fmla="*/ 0 h 432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576943" h="432707">
                <a:moveTo>
                  <a:pt x="97472" y="198324"/>
                </a:moveTo>
                <a:cubicBezTo>
                  <a:pt x="101041" y="198324"/>
                  <a:pt x="104703" y="199920"/>
                  <a:pt x="108459" y="203113"/>
                </a:cubicBezTo>
                <a:cubicBezTo>
                  <a:pt x="123296" y="214569"/>
                  <a:pt x="137804" y="223162"/>
                  <a:pt x="151983" y="228890"/>
                </a:cubicBezTo>
                <a:cubicBezTo>
                  <a:pt x="166162" y="234618"/>
                  <a:pt x="181609" y="237482"/>
                  <a:pt x="198325" y="237482"/>
                </a:cubicBezTo>
                <a:cubicBezTo>
                  <a:pt x="215039" y="237482"/>
                  <a:pt x="230487" y="234618"/>
                  <a:pt x="244666" y="228890"/>
                </a:cubicBezTo>
                <a:cubicBezTo>
                  <a:pt x="258845" y="223162"/>
                  <a:pt x="273353" y="214569"/>
                  <a:pt x="288190" y="203113"/>
                </a:cubicBezTo>
                <a:cubicBezTo>
                  <a:pt x="291946" y="199920"/>
                  <a:pt x="295609" y="198324"/>
                  <a:pt x="299177" y="198324"/>
                </a:cubicBezTo>
                <a:cubicBezTo>
                  <a:pt x="323967" y="198324"/>
                  <a:pt x="344344" y="207339"/>
                  <a:pt x="360308" y="225368"/>
                </a:cubicBezTo>
                <a:lnTo>
                  <a:pt x="297487" y="225368"/>
                </a:lnTo>
                <a:cubicBezTo>
                  <a:pt x="287721" y="225368"/>
                  <a:pt x="279269" y="228937"/>
                  <a:pt x="272132" y="236073"/>
                </a:cubicBezTo>
                <a:cubicBezTo>
                  <a:pt x="264996" y="243210"/>
                  <a:pt x="261428" y="251661"/>
                  <a:pt x="261428" y="261427"/>
                </a:cubicBezTo>
                <a:lnTo>
                  <a:pt x="261428" y="315515"/>
                </a:lnTo>
                <a:cubicBezTo>
                  <a:pt x="261428" y="325281"/>
                  <a:pt x="264996" y="333733"/>
                  <a:pt x="272132" y="340869"/>
                </a:cubicBezTo>
                <a:cubicBezTo>
                  <a:pt x="279269" y="348006"/>
                  <a:pt x="287721" y="351574"/>
                  <a:pt x="297487" y="351574"/>
                </a:cubicBezTo>
                <a:lnTo>
                  <a:pt x="369604" y="351574"/>
                </a:lnTo>
                <a:lnTo>
                  <a:pt x="369604" y="418622"/>
                </a:lnTo>
                <a:cubicBezTo>
                  <a:pt x="356834" y="428012"/>
                  <a:pt x="340776" y="432707"/>
                  <a:pt x="321432" y="432707"/>
                </a:cubicBezTo>
                <a:lnTo>
                  <a:pt x="75217" y="432707"/>
                </a:lnTo>
                <a:cubicBezTo>
                  <a:pt x="52492" y="432707"/>
                  <a:pt x="34275" y="426228"/>
                  <a:pt x="20565" y="413269"/>
                </a:cubicBezTo>
                <a:cubicBezTo>
                  <a:pt x="6855" y="400310"/>
                  <a:pt x="0" y="382469"/>
                  <a:pt x="0" y="359744"/>
                </a:cubicBezTo>
                <a:cubicBezTo>
                  <a:pt x="0" y="349790"/>
                  <a:pt x="329" y="340071"/>
                  <a:pt x="986" y="330587"/>
                </a:cubicBezTo>
                <a:cubicBezTo>
                  <a:pt x="1643" y="321103"/>
                  <a:pt x="2958" y="310867"/>
                  <a:pt x="4930" y="299881"/>
                </a:cubicBezTo>
                <a:cubicBezTo>
                  <a:pt x="6902" y="288894"/>
                  <a:pt x="9390" y="278705"/>
                  <a:pt x="12395" y="269315"/>
                </a:cubicBezTo>
                <a:cubicBezTo>
                  <a:pt x="15401" y="259925"/>
                  <a:pt x="19439" y="250769"/>
                  <a:pt x="24509" y="241848"/>
                </a:cubicBezTo>
                <a:cubicBezTo>
                  <a:pt x="29580" y="232927"/>
                  <a:pt x="35402" y="225321"/>
                  <a:pt x="41975" y="219030"/>
                </a:cubicBezTo>
                <a:cubicBezTo>
                  <a:pt x="48548" y="212738"/>
                  <a:pt x="56577" y="207714"/>
                  <a:pt x="66062" y="203958"/>
                </a:cubicBezTo>
                <a:cubicBezTo>
                  <a:pt x="75546" y="200202"/>
                  <a:pt x="86016" y="198324"/>
                  <a:pt x="97472" y="198324"/>
                </a:cubicBezTo>
                <a:close/>
                <a:moveTo>
                  <a:pt x="405663" y="144236"/>
                </a:moveTo>
                <a:lnTo>
                  <a:pt x="459752" y="144236"/>
                </a:lnTo>
                <a:cubicBezTo>
                  <a:pt x="462193" y="144236"/>
                  <a:pt x="464306" y="145128"/>
                  <a:pt x="466090" y="146912"/>
                </a:cubicBezTo>
                <a:cubicBezTo>
                  <a:pt x="467874" y="148696"/>
                  <a:pt x="468766" y="150809"/>
                  <a:pt x="468766" y="153250"/>
                </a:cubicBezTo>
                <a:lnTo>
                  <a:pt x="468766" y="252412"/>
                </a:lnTo>
                <a:lnTo>
                  <a:pt x="567928" y="252412"/>
                </a:lnTo>
                <a:cubicBezTo>
                  <a:pt x="570370" y="252412"/>
                  <a:pt x="572483" y="253304"/>
                  <a:pt x="574267" y="255089"/>
                </a:cubicBezTo>
                <a:cubicBezTo>
                  <a:pt x="576051" y="256873"/>
                  <a:pt x="576943" y="258986"/>
                  <a:pt x="576943" y="261427"/>
                </a:cubicBezTo>
                <a:lnTo>
                  <a:pt x="576943" y="315515"/>
                </a:lnTo>
                <a:cubicBezTo>
                  <a:pt x="576943" y="317957"/>
                  <a:pt x="576051" y="320070"/>
                  <a:pt x="574267" y="321854"/>
                </a:cubicBezTo>
                <a:cubicBezTo>
                  <a:pt x="572483" y="323638"/>
                  <a:pt x="570370" y="324530"/>
                  <a:pt x="567928" y="324530"/>
                </a:cubicBezTo>
                <a:lnTo>
                  <a:pt x="468766" y="324530"/>
                </a:lnTo>
                <a:lnTo>
                  <a:pt x="468766" y="423692"/>
                </a:lnTo>
                <a:cubicBezTo>
                  <a:pt x="468766" y="426134"/>
                  <a:pt x="467874" y="428247"/>
                  <a:pt x="466090" y="430031"/>
                </a:cubicBezTo>
                <a:cubicBezTo>
                  <a:pt x="464306" y="431815"/>
                  <a:pt x="462193" y="432707"/>
                  <a:pt x="459752" y="432707"/>
                </a:cubicBezTo>
                <a:lnTo>
                  <a:pt x="405663" y="432707"/>
                </a:lnTo>
                <a:cubicBezTo>
                  <a:pt x="403222" y="432707"/>
                  <a:pt x="401109" y="431815"/>
                  <a:pt x="399325" y="430031"/>
                </a:cubicBezTo>
                <a:cubicBezTo>
                  <a:pt x="397541" y="428247"/>
                  <a:pt x="396649" y="426134"/>
                  <a:pt x="396649" y="423692"/>
                </a:cubicBezTo>
                <a:lnTo>
                  <a:pt x="396649" y="324530"/>
                </a:lnTo>
                <a:lnTo>
                  <a:pt x="297487" y="324530"/>
                </a:lnTo>
                <a:cubicBezTo>
                  <a:pt x="295045" y="324530"/>
                  <a:pt x="292932" y="323638"/>
                  <a:pt x="291148" y="321854"/>
                </a:cubicBezTo>
                <a:cubicBezTo>
                  <a:pt x="289364" y="320070"/>
                  <a:pt x="288472" y="317957"/>
                  <a:pt x="288472" y="315515"/>
                </a:cubicBezTo>
                <a:lnTo>
                  <a:pt x="288472" y="261427"/>
                </a:lnTo>
                <a:cubicBezTo>
                  <a:pt x="288472" y="258986"/>
                  <a:pt x="289364" y="256873"/>
                  <a:pt x="291148" y="255089"/>
                </a:cubicBezTo>
                <a:cubicBezTo>
                  <a:pt x="292932" y="253304"/>
                  <a:pt x="295045" y="252412"/>
                  <a:pt x="297487" y="252412"/>
                </a:cubicBezTo>
                <a:lnTo>
                  <a:pt x="396649" y="252412"/>
                </a:lnTo>
                <a:lnTo>
                  <a:pt x="396649" y="153250"/>
                </a:lnTo>
                <a:cubicBezTo>
                  <a:pt x="396649" y="150809"/>
                  <a:pt x="397541" y="148696"/>
                  <a:pt x="399325" y="146912"/>
                </a:cubicBezTo>
                <a:cubicBezTo>
                  <a:pt x="401109" y="145128"/>
                  <a:pt x="403222" y="144236"/>
                  <a:pt x="405663" y="144236"/>
                </a:cubicBezTo>
                <a:close/>
                <a:moveTo>
                  <a:pt x="198325" y="0"/>
                </a:moveTo>
                <a:cubicBezTo>
                  <a:pt x="228186" y="0"/>
                  <a:pt x="253681" y="10564"/>
                  <a:pt x="274809" y="31692"/>
                </a:cubicBezTo>
                <a:cubicBezTo>
                  <a:pt x="295937" y="52821"/>
                  <a:pt x="306501" y="78315"/>
                  <a:pt x="306501" y="108177"/>
                </a:cubicBezTo>
                <a:cubicBezTo>
                  <a:pt x="306501" y="138038"/>
                  <a:pt x="295937" y="163533"/>
                  <a:pt x="274809" y="184661"/>
                </a:cubicBezTo>
                <a:cubicBezTo>
                  <a:pt x="253681" y="205789"/>
                  <a:pt x="228186" y="216353"/>
                  <a:pt x="198325" y="216353"/>
                </a:cubicBezTo>
                <a:cubicBezTo>
                  <a:pt x="168463" y="216353"/>
                  <a:pt x="142968" y="205789"/>
                  <a:pt x="121840" y="184661"/>
                </a:cubicBezTo>
                <a:cubicBezTo>
                  <a:pt x="100712" y="163533"/>
                  <a:pt x="90148" y="138038"/>
                  <a:pt x="90148" y="108177"/>
                </a:cubicBezTo>
                <a:cubicBezTo>
                  <a:pt x="90148" y="78315"/>
                  <a:pt x="100712" y="52821"/>
                  <a:pt x="121840" y="31692"/>
                </a:cubicBezTo>
                <a:cubicBezTo>
                  <a:pt x="142968" y="10564"/>
                  <a:pt x="168463" y="0"/>
                  <a:pt x="19832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5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A6174A86-7B41-4C38-909C-74B3FEED9624}"/>
              </a:ext>
            </a:extLst>
          </p:cNvPr>
          <p:cNvSpPr/>
          <p:nvPr/>
        </p:nvSpPr>
        <p:spPr>
          <a:xfrm>
            <a:off x="478418" y="358063"/>
            <a:ext cx="700063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Dando pasos hacia el empleo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9618049-3347-4C43-BC1C-33E3DEA4C323}"/>
              </a:ext>
            </a:extLst>
          </p:cNvPr>
          <p:cNvGrpSpPr/>
          <p:nvPr/>
        </p:nvGrpSpPr>
        <p:grpSpPr>
          <a:xfrm>
            <a:off x="6675337" y="1682870"/>
            <a:ext cx="2244499" cy="2434510"/>
            <a:chOff x="2807778" y="1637949"/>
            <a:chExt cx="2244499" cy="2434510"/>
          </a:xfrm>
        </p:grpSpPr>
        <p:grpSp>
          <p:nvGrpSpPr>
            <p:cNvPr id="4" name="Group 31">
              <a:extLst>
                <a:ext uri="{FF2B5EF4-FFF2-40B4-BE49-F238E27FC236}">
                  <a16:creationId xmlns:a16="http://schemas.microsoft.com/office/drawing/2014/main" id="{2D378F26-40AE-4FEF-ACBB-BD000B0AB731}"/>
                </a:ext>
              </a:extLst>
            </p:cNvPr>
            <p:cNvGrpSpPr/>
            <p:nvPr/>
          </p:nvGrpSpPr>
          <p:grpSpPr>
            <a:xfrm>
              <a:off x="2807778" y="1637949"/>
              <a:ext cx="2244499" cy="2434510"/>
              <a:chOff x="2728686" y="1944914"/>
              <a:chExt cx="3055724" cy="3314410"/>
            </a:xfrm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FEEB4A20-CA64-4C5E-863E-3B2A9BA0C466}"/>
                  </a:ext>
                </a:extLst>
              </p:cNvPr>
              <p:cNvSpPr/>
              <p:nvPr/>
            </p:nvSpPr>
            <p:spPr>
              <a:xfrm rot="21437240">
                <a:off x="2809292" y="2738915"/>
                <a:ext cx="2975118" cy="2520409"/>
              </a:xfrm>
              <a:prstGeom prst="rect">
                <a:avLst/>
              </a:prstGeom>
              <a:solidFill>
                <a:schemeClr val="tx1">
                  <a:alpha val="56000"/>
                </a:schemeClr>
              </a:solidFill>
              <a:ln>
                <a:noFill/>
              </a:ln>
              <a:effectLst>
                <a:softEdge rad="457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: Top Corners One Rounded and One Snipped 38">
                <a:extLst>
                  <a:ext uri="{FF2B5EF4-FFF2-40B4-BE49-F238E27FC236}">
                    <a16:creationId xmlns:a16="http://schemas.microsoft.com/office/drawing/2014/main" id="{453BF1FE-35AA-4953-956F-9FFC1009D75A}"/>
                  </a:ext>
                </a:extLst>
              </p:cNvPr>
              <p:cNvSpPr/>
              <p:nvPr/>
            </p:nvSpPr>
            <p:spPr>
              <a:xfrm rot="10800000">
                <a:off x="2728686" y="1944914"/>
                <a:ext cx="2496457" cy="2641600"/>
              </a:xfrm>
              <a:prstGeom prst="snipRoundRect">
                <a:avLst>
                  <a:gd name="adj1" fmla="val 29018"/>
                  <a:gd name="adj2" fmla="val 0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ight Triangle 19">
                <a:extLst>
                  <a:ext uri="{FF2B5EF4-FFF2-40B4-BE49-F238E27FC236}">
                    <a16:creationId xmlns:a16="http://schemas.microsoft.com/office/drawing/2014/main" id="{28F28866-253D-4F93-AF60-3F4856186FF8}"/>
                  </a:ext>
                </a:extLst>
              </p:cNvPr>
              <p:cNvSpPr/>
              <p:nvPr/>
            </p:nvSpPr>
            <p:spPr>
              <a:xfrm rot="20055388" flipH="1">
                <a:off x="4483047" y="4162710"/>
                <a:ext cx="820305" cy="293371"/>
              </a:xfrm>
              <a:custGeom>
                <a:avLst/>
                <a:gdLst>
                  <a:gd name="connsiteX0" fmla="*/ 0 w 749372"/>
                  <a:gd name="connsiteY0" fmla="*/ 235741 h 235741"/>
                  <a:gd name="connsiteX1" fmla="*/ 0 w 749372"/>
                  <a:gd name="connsiteY1" fmla="*/ 0 h 235741"/>
                  <a:gd name="connsiteX2" fmla="*/ 749372 w 749372"/>
                  <a:gd name="connsiteY2" fmla="*/ 235741 h 235741"/>
                  <a:gd name="connsiteX3" fmla="*/ 0 w 749372"/>
                  <a:gd name="connsiteY3" fmla="*/ 235741 h 235741"/>
                  <a:gd name="connsiteX0" fmla="*/ 0 w 1132830"/>
                  <a:gd name="connsiteY0" fmla="*/ 0 h 243349"/>
                  <a:gd name="connsiteX1" fmla="*/ 383458 w 1132830"/>
                  <a:gd name="connsiteY1" fmla="*/ 7608 h 243349"/>
                  <a:gd name="connsiteX2" fmla="*/ 1132830 w 1132830"/>
                  <a:gd name="connsiteY2" fmla="*/ 243349 h 243349"/>
                  <a:gd name="connsiteX3" fmla="*/ 0 w 1132830"/>
                  <a:gd name="connsiteY3" fmla="*/ 0 h 243349"/>
                  <a:gd name="connsiteX0" fmla="*/ 0 w 1132830"/>
                  <a:gd name="connsiteY0" fmla="*/ 0 h 243349"/>
                  <a:gd name="connsiteX1" fmla="*/ 383458 w 1132830"/>
                  <a:gd name="connsiteY1" fmla="*/ 7608 h 243349"/>
                  <a:gd name="connsiteX2" fmla="*/ 1132830 w 1132830"/>
                  <a:gd name="connsiteY2" fmla="*/ 243349 h 243349"/>
                  <a:gd name="connsiteX3" fmla="*/ 0 w 1132830"/>
                  <a:gd name="connsiteY3" fmla="*/ 0 h 24334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086202"/>
                  <a:gd name="connsiteY0" fmla="*/ 0 h 291651"/>
                  <a:gd name="connsiteX1" fmla="*/ 383458 w 1086202"/>
                  <a:gd name="connsiteY1" fmla="*/ 7608 h 291651"/>
                  <a:gd name="connsiteX2" fmla="*/ 1086202 w 1086202"/>
                  <a:gd name="connsiteY2" fmla="*/ 272983 h 291651"/>
                  <a:gd name="connsiteX3" fmla="*/ 0 w 1086202"/>
                  <a:gd name="connsiteY3" fmla="*/ 0 h 291651"/>
                  <a:gd name="connsiteX0" fmla="*/ 0 w 1086202"/>
                  <a:gd name="connsiteY0" fmla="*/ 0 h 280606"/>
                  <a:gd name="connsiteX1" fmla="*/ 383458 w 1086202"/>
                  <a:gd name="connsiteY1" fmla="*/ 7608 h 280606"/>
                  <a:gd name="connsiteX2" fmla="*/ 1086202 w 1086202"/>
                  <a:gd name="connsiteY2" fmla="*/ 272983 h 280606"/>
                  <a:gd name="connsiteX3" fmla="*/ 0 w 1086202"/>
                  <a:gd name="connsiteY3" fmla="*/ 0 h 280606"/>
                  <a:gd name="connsiteX0" fmla="*/ 0 w 1068717"/>
                  <a:gd name="connsiteY0" fmla="*/ 0 h 286234"/>
                  <a:gd name="connsiteX1" fmla="*/ 383458 w 1068717"/>
                  <a:gd name="connsiteY1" fmla="*/ 7608 h 286234"/>
                  <a:gd name="connsiteX2" fmla="*/ 1068717 w 1068717"/>
                  <a:gd name="connsiteY2" fmla="*/ 281449 h 286234"/>
                  <a:gd name="connsiteX3" fmla="*/ 0 w 1068717"/>
                  <a:gd name="connsiteY3" fmla="*/ 0 h 286234"/>
                  <a:gd name="connsiteX0" fmla="*/ 0 w 1057061"/>
                  <a:gd name="connsiteY0" fmla="*/ 0 h 286234"/>
                  <a:gd name="connsiteX1" fmla="*/ 371802 w 1057061"/>
                  <a:gd name="connsiteY1" fmla="*/ 7608 h 286234"/>
                  <a:gd name="connsiteX2" fmla="*/ 1057061 w 1057061"/>
                  <a:gd name="connsiteY2" fmla="*/ 281449 h 286234"/>
                  <a:gd name="connsiteX3" fmla="*/ 0 w 1057061"/>
                  <a:gd name="connsiteY3" fmla="*/ 0 h 286234"/>
                  <a:gd name="connsiteX0" fmla="*/ 0 w 1088067"/>
                  <a:gd name="connsiteY0" fmla="*/ 9007 h 284403"/>
                  <a:gd name="connsiteX1" fmla="*/ 402808 w 1088067"/>
                  <a:gd name="connsiteY1" fmla="*/ 0 h 284403"/>
                  <a:gd name="connsiteX2" fmla="*/ 1088067 w 1088067"/>
                  <a:gd name="connsiteY2" fmla="*/ 273841 h 284403"/>
                  <a:gd name="connsiteX3" fmla="*/ 0 w 1088067"/>
                  <a:gd name="connsiteY3" fmla="*/ 9007 h 284403"/>
                  <a:gd name="connsiteX0" fmla="*/ 0 w 1088067"/>
                  <a:gd name="connsiteY0" fmla="*/ 9007 h 275282"/>
                  <a:gd name="connsiteX1" fmla="*/ 402808 w 1088067"/>
                  <a:gd name="connsiteY1" fmla="*/ 0 h 275282"/>
                  <a:gd name="connsiteX2" fmla="*/ 1088067 w 1088067"/>
                  <a:gd name="connsiteY2" fmla="*/ 273841 h 275282"/>
                  <a:gd name="connsiteX3" fmla="*/ 0 w 1088067"/>
                  <a:gd name="connsiteY3" fmla="*/ 9007 h 275282"/>
                  <a:gd name="connsiteX0" fmla="*/ 0 w 1080138"/>
                  <a:gd name="connsiteY0" fmla="*/ 9007 h 259851"/>
                  <a:gd name="connsiteX1" fmla="*/ 402808 w 1080138"/>
                  <a:gd name="connsiteY1" fmla="*/ 0 h 259851"/>
                  <a:gd name="connsiteX2" fmla="*/ 1080138 w 1080138"/>
                  <a:gd name="connsiteY2" fmla="*/ 250446 h 259851"/>
                  <a:gd name="connsiteX3" fmla="*/ 0 w 1080138"/>
                  <a:gd name="connsiteY3" fmla="*/ 9007 h 259851"/>
                  <a:gd name="connsiteX0" fmla="*/ 0 w 1080138"/>
                  <a:gd name="connsiteY0" fmla="*/ 9007 h 291041"/>
                  <a:gd name="connsiteX1" fmla="*/ 402808 w 1080138"/>
                  <a:gd name="connsiteY1" fmla="*/ 0 h 291041"/>
                  <a:gd name="connsiteX2" fmla="*/ 1080138 w 1080138"/>
                  <a:gd name="connsiteY2" fmla="*/ 250446 h 291041"/>
                  <a:gd name="connsiteX3" fmla="*/ 0 w 1080138"/>
                  <a:gd name="connsiteY3" fmla="*/ 9007 h 291041"/>
                  <a:gd name="connsiteX0" fmla="*/ 0 w 1080138"/>
                  <a:gd name="connsiteY0" fmla="*/ 9007 h 293371"/>
                  <a:gd name="connsiteX1" fmla="*/ 402808 w 1080138"/>
                  <a:gd name="connsiteY1" fmla="*/ 0 h 293371"/>
                  <a:gd name="connsiteX2" fmla="*/ 1080138 w 1080138"/>
                  <a:gd name="connsiteY2" fmla="*/ 250446 h 293371"/>
                  <a:gd name="connsiteX3" fmla="*/ 0 w 1080138"/>
                  <a:gd name="connsiteY3" fmla="*/ 9007 h 293371"/>
                  <a:gd name="connsiteX0" fmla="*/ 0 w 1080138"/>
                  <a:gd name="connsiteY0" fmla="*/ 9007 h 293371"/>
                  <a:gd name="connsiteX1" fmla="*/ 402808 w 1080138"/>
                  <a:gd name="connsiteY1" fmla="*/ 0 h 293371"/>
                  <a:gd name="connsiteX2" fmla="*/ 1080138 w 1080138"/>
                  <a:gd name="connsiteY2" fmla="*/ 250446 h 293371"/>
                  <a:gd name="connsiteX3" fmla="*/ 0 w 1080138"/>
                  <a:gd name="connsiteY3" fmla="*/ 9007 h 293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0138" h="293371">
                    <a:moveTo>
                      <a:pt x="0" y="9007"/>
                    </a:moveTo>
                    <a:cubicBezTo>
                      <a:pt x="191276" y="128482"/>
                      <a:pt x="297111" y="93328"/>
                      <a:pt x="402808" y="0"/>
                    </a:cubicBezTo>
                    <a:cubicBezTo>
                      <a:pt x="586231" y="108077"/>
                      <a:pt x="535379" y="179240"/>
                      <a:pt x="1080138" y="250446"/>
                    </a:cubicBezTo>
                    <a:cubicBezTo>
                      <a:pt x="844355" y="302622"/>
                      <a:pt x="304488" y="374440"/>
                      <a:pt x="0" y="9007"/>
                    </a:cubicBezTo>
                    <a:close/>
                  </a:path>
                </a:pathLst>
              </a:custGeom>
              <a:gradFill flip="none" rotWithShape="1">
                <a:gsLst>
                  <a:gs pos="69000">
                    <a:srgbClr val="0091C4"/>
                  </a:gs>
                  <a:gs pos="0">
                    <a:srgbClr val="00A1DA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TextBox 71">
              <a:extLst>
                <a:ext uri="{FF2B5EF4-FFF2-40B4-BE49-F238E27FC236}">
                  <a16:creationId xmlns:a16="http://schemas.microsoft.com/office/drawing/2014/main" id="{21982B89-B130-4DE2-A359-7E5E962EE37C}"/>
                </a:ext>
              </a:extLst>
            </p:cNvPr>
            <p:cNvSpPr txBox="1"/>
            <p:nvPr/>
          </p:nvSpPr>
          <p:spPr>
            <a:xfrm>
              <a:off x="2882121" y="1880622"/>
              <a:ext cx="15445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Century Gothic" panose="020B0502020202020204" pitchFamily="34" charset="0"/>
                </a:rPr>
                <a:t>CENTRO DE ACCESO AL EMPLEO</a:t>
              </a:r>
            </a:p>
          </p:txBody>
        </p:sp>
        <p:pic>
          <p:nvPicPr>
            <p:cNvPr id="6" name="Graphic 82" descr="Briefcase">
              <a:extLst>
                <a:ext uri="{FF2B5EF4-FFF2-40B4-BE49-F238E27FC236}">
                  <a16:creationId xmlns:a16="http://schemas.microsoft.com/office/drawing/2014/main" id="{3E1B3238-8DAD-4028-9028-EB4D4D37B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419388" y="2613483"/>
              <a:ext cx="636327" cy="636327"/>
            </a:xfrm>
            <a:prstGeom prst="rect">
              <a:avLst/>
            </a:prstGeom>
          </p:spPr>
        </p:pic>
      </p:grpSp>
      <p:grpSp>
        <p:nvGrpSpPr>
          <p:cNvPr id="10" name="Group 32">
            <a:extLst>
              <a:ext uri="{FF2B5EF4-FFF2-40B4-BE49-F238E27FC236}">
                <a16:creationId xmlns:a16="http://schemas.microsoft.com/office/drawing/2014/main" id="{A2640004-1270-42BD-A3A0-23AB2E8FAFED}"/>
              </a:ext>
            </a:extLst>
          </p:cNvPr>
          <p:cNvGrpSpPr/>
          <p:nvPr/>
        </p:nvGrpSpPr>
        <p:grpSpPr>
          <a:xfrm>
            <a:off x="7437290" y="1134073"/>
            <a:ext cx="389900" cy="815066"/>
            <a:chOff x="3976914" y="1402541"/>
            <a:chExt cx="421209" cy="78252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1" name="Rectangle 33">
              <a:extLst>
                <a:ext uri="{FF2B5EF4-FFF2-40B4-BE49-F238E27FC236}">
                  <a16:creationId xmlns:a16="http://schemas.microsoft.com/office/drawing/2014/main" id="{7F869E66-E6A2-4C61-85EF-87DBAAE9FF79}"/>
                </a:ext>
              </a:extLst>
            </p:cNvPr>
            <p:cNvSpPr/>
            <p:nvPr/>
          </p:nvSpPr>
          <p:spPr>
            <a:xfrm rot="880349" flipH="1">
              <a:off x="4098363" y="1767370"/>
              <a:ext cx="36855" cy="417693"/>
            </a:xfrm>
            <a:prstGeom prst="rect">
              <a:avLst/>
            </a:prstGeom>
            <a:gradFill flip="none" rotWithShape="1">
              <a:gsLst>
                <a:gs pos="83208">
                  <a:schemeClr val="bg1"/>
                </a:gs>
                <a:gs pos="100000">
                  <a:schemeClr val="tx1">
                    <a:lumMod val="50000"/>
                    <a:lumOff val="50000"/>
                  </a:schemeClr>
                </a:gs>
                <a:gs pos="56609">
                  <a:schemeClr val="bg1">
                    <a:lumMod val="50000"/>
                  </a:schemeClr>
                </a:gs>
                <a:gs pos="25700">
                  <a:schemeClr val="bg1">
                    <a:lumMod val="9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34">
              <a:extLst>
                <a:ext uri="{FF2B5EF4-FFF2-40B4-BE49-F238E27FC236}">
                  <a16:creationId xmlns:a16="http://schemas.microsoft.com/office/drawing/2014/main" id="{7D6D7CF3-1011-448A-8F7D-446A93A8BE5B}"/>
                </a:ext>
              </a:extLst>
            </p:cNvPr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rapezoid 10">
              <a:extLst>
                <a:ext uri="{FF2B5EF4-FFF2-40B4-BE49-F238E27FC236}">
                  <a16:creationId xmlns:a16="http://schemas.microsoft.com/office/drawing/2014/main" id="{EBBA22C1-DA37-4238-8AE3-6F5A7C11239C}"/>
                </a:ext>
              </a:extLst>
            </p:cNvPr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" fmla="*/ 0 w 1129849"/>
                <a:gd name="connsiteY0" fmla="*/ 1197614 h 1310535"/>
                <a:gd name="connsiteX1" fmla="*/ 282462 w 1129849"/>
                <a:gd name="connsiteY1" fmla="*/ 0 h 1310535"/>
                <a:gd name="connsiteX2" fmla="*/ 847387 w 1129849"/>
                <a:gd name="connsiteY2" fmla="*/ 0 h 1310535"/>
                <a:gd name="connsiteX3" fmla="*/ 1129849 w 1129849"/>
                <a:gd name="connsiteY3" fmla="*/ 1197614 h 1310535"/>
                <a:gd name="connsiteX4" fmla="*/ 0 w 1129849"/>
                <a:gd name="connsiteY4" fmla="*/ 1197614 h 1310535"/>
                <a:gd name="connsiteX0" fmla="*/ 0 w 1129849"/>
                <a:gd name="connsiteY0" fmla="*/ 1197614 h 1358294"/>
                <a:gd name="connsiteX1" fmla="*/ 282462 w 1129849"/>
                <a:gd name="connsiteY1" fmla="*/ 0 h 1358294"/>
                <a:gd name="connsiteX2" fmla="*/ 847387 w 1129849"/>
                <a:gd name="connsiteY2" fmla="*/ 0 h 1358294"/>
                <a:gd name="connsiteX3" fmla="*/ 1129849 w 1129849"/>
                <a:gd name="connsiteY3" fmla="*/ 1197614 h 1358294"/>
                <a:gd name="connsiteX4" fmla="*/ 0 w 1129849"/>
                <a:gd name="connsiteY4" fmla="*/ 1197614 h 135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36">
              <a:extLst>
                <a:ext uri="{FF2B5EF4-FFF2-40B4-BE49-F238E27FC236}">
                  <a16:creationId xmlns:a16="http://schemas.microsoft.com/office/drawing/2014/main" id="{6A02B53F-B317-4566-957E-D3BD166785C5}"/>
                </a:ext>
              </a:extLst>
            </p:cNvPr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">
            <a:extLst>
              <a:ext uri="{FF2B5EF4-FFF2-40B4-BE49-F238E27FC236}">
                <a16:creationId xmlns:a16="http://schemas.microsoft.com/office/drawing/2014/main" id="{B5442747-C462-434C-B38D-E496D1357E41}"/>
              </a:ext>
            </a:extLst>
          </p:cNvPr>
          <p:cNvGrpSpPr/>
          <p:nvPr/>
        </p:nvGrpSpPr>
        <p:grpSpPr>
          <a:xfrm>
            <a:off x="3133154" y="1682870"/>
            <a:ext cx="2244499" cy="2434510"/>
            <a:chOff x="399190" y="1655158"/>
            <a:chExt cx="2244499" cy="2434510"/>
          </a:xfrm>
        </p:grpSpPr>
        <p:grpSp>
          <p:nvGrpSpPr>
            <p:cNvPr id="16" name="Group 28">
              <a:extLst>
                <a:ext uri="{FF2B5EF4-FFF2-40B4-BE49-F238E27FC236}">
                  <a16:creationId xmlns:a16="http://schemas.microsoft.com/office/drawing/2014/main" id="{34375D0D-B10C-42EF-AF87-10D8246D4BF6}"/>
                </a:ext>
              </a:extLst>
            </p:cNvPr>
            <p:cNvGrpSpPr/>
            <p:nvPr/>
          </p:nvGrpSpPr>
          <p:grpSpPr>
            <a:xfrm>
              <a:off x="399190" y="1655158"/>
              <a:ext cx="2244499" cy="2434510"/>
              <a:chOff x="2728686" y="1944914"/>
              <a:chExt cx="3055724" cy="3314410"/>
            </a:xfrm>
          </p:grpSpPr>
          <p:sp>
            <p:nvSpPr>
              <p:cNvPr id="19" name="Rectangle 15">
                <a:extLst>
                  <a:ext uri="{FF2B5EF4-FFF2-40B4-BE49-F238E27FC236}">
                    <a16:creationId xmlns:a16="http://schemas.microsoft.com/office/drawing/2014/main" id="{4BD28B16-098A-4EE0-8390-DE8297C421F8}"/>
                  </a:ext>
                </a:extLst>
              </p:cNvPr>
              <p:cNvSpPr/>
              <p:nvPr/>
            </p:nvSpPr>
            <p:spPr>
              <a:xfrm rot="21437240">
                <a:off x="2809292" y="2738915"/>
                <a:ext cx="2975118" cy="2520409"/>
              </a:xfrm>
              <a:prstGeom prst="rect">
                <a:avLst/>
              </a:prstGeom>
              <a:solidFill>
                <a:schemeClr val="tx1">
                  <a:alpha val="56000"/>
                </a:schemeClr>
              </a:solidFill>
              <a:ln>
                <a:noFill/>
              </a:ln>
              <a:effectLst>
                <a:softEdge rad="4572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: Top Corners One Rounded and One Snipped 4">
                <a:extLst>
                  <a:ext uri="{FF2B5EF4-FFF2-40B4-BE49-F238E27FC236}">
                    <a16:creationId xmlns:a16="http://schemas.microsoft.com/office/drawing/2014/main" id="{1DE7C3B1-E31A-465C-9CB3-50648EF9622A}"/>
                  </a:ext>
                </a:extLst>
              </p:cNvPr>
              <p:cNvSpPr/>
              <p:nvPr/>
            </p:nvSpPr>
            <p:spPr>
              <a:xfrm rot="10800000">
                <a:off x="2728686" y="1944914"/>
                <a:ext cx="2496458" cy="2641600"/>
              </a:xfrm>
              <a:prstGeom prst="snipRoundRect">
                <a:avLst>
                  <a:gd name="adj1" fmla="val 29018"/>
                  <a:gd name="adj2" fmla="val 0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ight Triangle 19">
                <a:extLst>
                  <a:ext uri="{FF2B5EF4-FFF2-40B4-BE49-F238E27FC236}">
                    <a16:creationId xmlns:a16="http://schemas.microsoft.com/office/drawing/2014/main" id="{C83430E8-97D8-4932-80F5-393C4E522172}"/>
                  </a:ext>
                </a:extLst>
              </p:cNvPr>
              <p:cNvSpPr/>
              <p:nvPr/>
            </p:nvSpPr>
            <p:spPr>
              <a:xfrm rot="20055388" flipH="1">
                <a:off x="4483047" y="4162710"/>
                <a:ext cx="820305" cy="293371"/>
              </a:xfrm>
              <a:custGeom>
                <a:avLst/>
                <a:gdLst>
                  <a:gd name="connsiteX0" fmla="*/ 0 w 749372"/>
                  <a:gd name="connsiteY0" fmla="*/ 235741 h 235741"/>
                  <a:gd name="connsiteX1" fmla="*/ 0 w 749372"/>
                  <a:gd name="connsiteY1" fmla="*/ 0 h 235741"/>
                  <a:gd name="connsiteX2" fmla="*/ 749372 w 749372"/>
                  <a:gd name="connsiteY2" fmla="*/ 235741 h 235741"/>
                  <a:gd name="connsiteX3" fmla="*/ 0 w 749372"/>
                  <a:gd name="connsiteY3" fmla="*/ 235741 h 235741"/>
                  <a:gd name="connsiteX0" fmla="*/ 0 w 1132830"/>
                  <a:gd name="connsiteY0" fmla="*/ 0 h 243349"/>
                  <a:gd name="connsiteX1" fmla="*/ 383458 w 1132830"/>
                  <a:gd name="connsiteY1" fmla="*/ 7608 h 243349"/>
                  <a:gd name="connsiteX2" fmla="*/ 1132830 w 1132830"/>
                  <a:gd name="connsiteY2" fmla="*/ 243349 h 243349"/>
                  <a:gd name="connsiteX3" fmla="*/ 0 w 1132830"/>
                  <a:gd name="connsiteY3" fmla="*/ 0 h 243349"/>
                  <a:gd name="connsiteX0" fmla="*/ 0 w 1132830"/>
                  <a:gd name="connsiteY0" fmla="*/ 0 h 243349"/>
                  <a:gd name="connsiteX1" fmla="*/ 383458 w 1132830"/>
                  <a:gd name="connsiteY1" fmla="*/ 7608 h 243349"/>
                  <a:gd name="connsiteX2" fmla="*/ 1132830 w 1132830"/>
                  <a:gd name="connsiteY2" fmla="*/ 243349 h 243349"/>
                  <a:gd name="connsiteX3" fmla="*/ 0 w 1132830"/>
                  <a:gd name="connsiteY3" fmla="*/ 0 h 24334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132830"/>
                  <a:gd name="connsiteY0" fmla="*/ 0 h 272989"/>
                  <a:gd name="connsiteX1" fmla="*/ 383458 w 1132830"/>
                  <a:gd name="connsiteY1" fmla="*/ 7608 h 272989"/>
                  <a:gd name="connsiteX2" fmla="*/ 1132830 w 1132830"/>
                  <a:gd name="connsiteY2" fmla="*/ 243349 h 272989"/>
                  <a:gd name="connsiteX3" fmla="*/ 0 w 1132830"/>
                  <a:gd name="connsiteY3" fmla="*/ 0 h 272989"/>
                  <a:gd name="connsiteX0" fmla="*/ 0 w 1086202"/>
                  <a:gd name="connsiteY0" fmla="*/ 0 h 291651"/>
                  <a:gd name="connsiteX1" fmla="*/ 383458 w 1086202"/>
                  <a:gd name="connsiteY1" fmla="*/ 7608 h 291651"/>
                  <a:gd name="connsiteX2" fmla="*/ 1086202 w 1086202"/>
                  <a:gd name="connsiteY2" fmla="*/ 272983 h 291651"/>
                  <a:gd name="connsiteX3" fmla="*/ 0 w 1086202"/>
                  <a:gd name="connsiteY3" fmla="*/ 0 h 291651"/>
                  <a:gd name="connsiteX0" fmla="*/ 0 w 1086202"/>
                  <a:gd name="connsiteY0" fmla="*/ 0 h 280606"/>
                  <a:gd name="connsiteX1" fmla="*/ 383458 w 1086202"/>
                  <a:gd name="connsiteY1" fmla="*/ 7608 h 280606"/>
                  <a:gd name="connsiteX2" fmla="*/ 1086202 w 1086202"/>
                  <a:gd name="connsiteY2" fmla="*/ 272983 h 280606"/>
                  <a:gd name="connsiteX3" fmla="*/ 0 w 1086202"/>
                  <a:gd name="connsiteY3" fmla="*/ 0 h 280606"/>
                  <a:gd name="connsiteX0" fmla="*/ 0 w 1068717"/>
                  <a:gd name="connsiteY0" fmla="*/ 0 h 286234"/>
                  <a:gd name="connsiteX1" fmla="*/ 383458 w 1068717"/>
                  <a:gd name="connsiteY1" fmla="*/ 7608 h 286234"/>
                  <a:gd name="connsiteX2" fmla="*/ 1068717 w 1068717"/>
                  <a:gd name="connsiteY2" fmla="*/ 281449 h 286234"/>
                  <a:gd name="connsiteX3" fmla="*/ 0 w 1068717"/>
                  <a:gd name="connsiteY3" fmla="*/ 0 h 286234"/>
                  <a:gd name="connsiteX0" fmla="*/ 0 w 1057061"/>
                  <a:gd name="connsiteY0" fmla="*/ 0 h 286234"/>
                  <a:gd name="connsiteX1" fmla="*/ 371802 w 1057061"/>
                  <a:gd name="connsiteY1" fmla="*/ 7608 h 286234"/>
                  <a:gd name="connsiteX2" fmla="*/ 1057061 w 1057061"/>
                  <a:gd name="connsiteY2" fmla="*/ 281449 h 286234"/>
                  <a:gd name="connsiteX3" fmla="*/ 0 w 1057061"/>
                  <a:gd name="connsiteY3" fmla="*/ 0 h 286234"/>
                  <a:gd name="connsiteX0" fmla="*/ 0 w 1088067"/>
                  <a:gd name="connsiteY0" fmla="*/ 9007 h 284403"/>
                  <a:gd name="connsiteX1" fmla="*/ 402808 w 1088067"/>
                  <a:gd name="connsiteY1" fmla="*/ 0 h 284403"/>
                  <a:gd name="connsiteX2" fmla="*/ 1088067 w 1088067"/>
                  <a:gd name="connsiteY2" fmla="*/ 273841 h 284403"/>
                  <a:gd name="connsiteX3" fmla="*/ 0 w 1088067"/>
                  <a:gd name="connsiteY3" fmla="*/ 9007 h 284403"/>
                  <a:gd name="connsiteX0" fmla="*/ 0 w 1088067"/>
                  <a:gd name="connsiteY0" fmla="*/ 9007 h 275282"/>
                  <a:gd name="connsiteX1" fmla="*/ 402808 w 1088067"/>
                  <a:gd name="connsiteY1" fmla="*/ 0 h 275282"/>
                  <a:gd name="connsiteX2" fmla="*/ 1088067 w 1088067"/>
                  <a:gd name="connsiteY2" fmla="*/ 273841 h 275282"/>
                  <a:gd name="connsiteX3" fmla="*/ 0 w 1088067"/>
                  <a:gd name="connsiteY3" fmla="*/ 9007 h 275282"/>
                  <a:gd name="connsiteX0" fmla="*/ 0 w 1080138"/>
                  <a:gd name="connsiteY0" fmla="*/ 9007 h 259851"/>
                  <a:gd name="connsiteX1" fmla="*/ 402808 w 1080138"/>
                  <a:gd name="connsiteY1" fmla="*/ 0 h 259851"/>
                  <a:gd name="connsiteX2" fmla="*/ 1080138 w 1080138"/>
                  <a:gd name="connsiteY2" fmla="*/ 250446 h 259851"/>
                  <a:gd name="connsiteX3" fmla="*/ 0 w 1080138"/>
                  <a:gd name="connsiteY3" fmla="*/ 9007 h 259851"/>
                  <a:gd name="connsiteX0" fmla="*/ 0 w 1080138"/>
                  <a:gd name="connsiteY0" fmla="*/ 9007 h 291041"/>
                  <a:gd name="connsiteX1" fmla="*/ 402808 w 1080138"/>
                  <a:gd name="connsiteY1" fmla="*/ 0 h 291041"/>
                  <a:gd name="connsiteX2" fmla="*/ 1080138 w 1080138"/>
                  <a:gd name="connsiteY2" fmla="*/ 250446 h 291041"/>
                  <a:gd name="connsiteX3" fmla="*/ 0 w 1080138"/>
                  <a:gd name="connsiteY3" fmla="*/ 9007 h 291041"/>
                  <a:gd name="connsiteX0" fmla="*/ 0 w 1080138"/>
                  <a:gd name="connsiteY0" fmla="*/ 9007 h 293371"/>
                  <a:gd name="connsiteX1" fmla="*/ 402808 w 1080138"/>
                  <a:gd name="connsiteY1" fmla="*/ 0 h 293371"/>
                  <a:gd name="connsiteX2" fmla="*/ 1080138 w 1080138"/>
                  <a:gd name="connsiteY2" fmla="*/ 250446 h 293371"/>
                  <a:gd name="connsiteX3" fmla="*/ 0 w 1080138"/>
                  <a:gd name="connsiteY3" fmla="*/ 9007 h 293371"/>
                  <a:gd name="connsiteX0" fmla="*/ 0 w 1080138"/>
                  <a:gd name="connsiteY0" fmla="*/ 9007 h 293371"/>
                  <a:gd name="connsiteX1" fmla="*/ 402808 w 1080138"/>
                  <a:gd name="connsiteY1" fmla="*/ 0 h 293371"/>
                  <a:gd name="connsiteX2" fmla="*/ 1080138 w 1080138"/>
                  <a:gd name="connsiteY2" fmla="*/ 250446 h 293371"/>
                  <a:gd name="connsiteX3" fmla="*/ 0 w 1080138"/>
                  <a:gd name="connsiteY3" fmla="*/ 9007 h 293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0138" h="293371">
                    <a:moveTo>
                      <a:pt x="0" y="9007"/>
                    </a:moveTo>
                    <a:cubicBezTo>
                      <a:pt x="191276" y="128482"/>
                      <a:pt x="297111" y="93328"/>
                      <a:pt x="402808" y="0"/>
                    </a:cubicBezTo>
                    <a:cubicBezTo>
                      <a:pt x="586231" y="108077"/>
                      <a:pt x="535379" y="179240"/>
                      <a:pt x="1080138" y="250446"/>
                    </a:cubicBezTo>
                    <a:cubicBezTo>
                      <a:pt x="844355" y="302622"/>
                      <a:pt x="304488" y="374440"/>
                      <a:pt x="0" y="9007"/>
                    </a:cubicBezTo>
                    <a:close/>
                  </a:path>
                </a:pathLst>
              </a:custGeom>
              <a:gradFill flip="none" rotWithShape="1">
                <a:gsLst>
                  <a:gs pos="69000">
                    <a:srgbClr val="C79200"/>
                  </a:gs>
                  <a:gs pos="0">
                    <a:srgbClr val="E6AA00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TextBox 70">
              <a:extLst>
                <a:ext uri="{FF2B5EF4-FFF2-40B4-BE49-F238E27FC236}">
                  <a16:creationId xmlns:a16="http://schemas.microsoft.com/office/drawing/2014/main" id="{E4754B61-2D2C-4510-BFAD-050BD1A857F3}"/>
                </a:ext>
              </a:extLst>
            </p:cNvPr>
            <p:cNvSpPr txBox="1"/>
            <p:nvPr/>
          </p:nvSpPr>
          <p:spPr>
            <a:xfrm>
              <a:off x="631461" y="1917933"/>
              <a:ext cx="13660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Century Gothic" panose="020B0502020202020204" pitchFamily="34" charset="0"/>
                </a:rPr>
                <a:t>FP DUAL</a:t>
              </a:r>
            </a:p>
          </p:txBody>
        </p:sp>
        <p:pic>
          <p:nvPicPr>
            <p:cNvPr id="18" name="Graphic 84" descr="Engranajes">
              <a:extLst>
                <a:ext uri="{FF2B5EF4-FFF2-40B4-BE49-F238E27FC236}">
                  <a16:creationId xmlns:a16="http://schemas.microsoft.com/office/drawing/2014/main" id="{CB26E68E-CC6C-495C-B8F6-A0B8EF91D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77730" y="2402272"/>
              <a:ext cx="761747" cy="761747"/>
            </a:xfrm>
            <a:prstGeom prst="rect">
              <a:avLst/>
            </a:prstGeom>
          </p:spPr>
        </p:pic>
      </p:grpSp>
      <p:grpSp>
        <p:nvGrpSpPr>
          <p:cNvPr id="22" name="Group 88">
            <a:extLst>
              <a:ext uri="{FF2B5EF4-FFF2-40B4-BE49-F238E27FC236}">
                <a16:creationId xmlns:a16="http://schemas.microsoft.com/office/drawing/2014/main" id="{929EB4E3-CC51-4F08-9EB3-2AA2115B1190}"/>
              </a:ext>
            </a:extLst>
          </p:cNvPr>
          <p:cNvGrpSpPr/>
          <p:nvPr/>
        </p:nvGrpSpPr>
        <p:grpSpPr>
          <a:xfrm rot="21236315">
            <a:off x="3052034" y="3725669"/>
            <a:ext cx="1891426" cy="2163089"/>
            <a:chOff x="388536" y="4123571"/>
            <a:chExt cx="1891426" cy="2163089"/>
          </a:xfrm>
          <a:solidFill>
            <a:schemeClr val="bg1"/>
          </a:solidFill>
          <a:effectLst>
            <a:outerShdw blurRad="317500" dist="889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3" name="TextBox 89">
              <a:extLst>
                <a:ext uri="{FF2B5EF4-FFF2-40B4-BE49-F238E27FC236}">
                  <a16:creationId xmlns:a16="http://schemas.microsoft.com/office/drawing/2014/main" id="{2F80D642-0B2E-42B7-AA5C-9982AB3CB142}"/>
                </a:ext>
              </a:extLst>
            </p:cNvPr>
            <p:cNvSpPr txBox="1"/>
            <p:nvPr/>
          </p:nvSpPr>
          <p:spPr>
            <a:xfrm>
              <a:off x="395817" y="4123571"/>
              <a:ext cx="1884145" cy="73866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FORMACIÓN EN ALTERNANCIA CENTRO - EMPRESA</a:t>
              </a:r>
            </a:p>
          </p:txBody>
        </p:sp>
        <p:sp>
          <p:nvSpPr>
            <p:cNvPr id="24" name="TextBox 90">
              <a:extLst>
                <a:ext uri="{FF2B5EF4-FFF2-40B4-BE49-F238E27FC236}">
                  <a16:creationId xmlns:a16="http://schemas.microsoft.com/office/drawing/2014/main" id="{99CE991E-4122-4410-892A-E79F91E45AF4}"/>
                </a:ext>
              </a:extLst>
            </p:cNvPr>
            <p:cNvSpPr txBox="1"/>
            <p:nvPr/>
          </p:nvSpPr>
          <p:spPr>
            <a:xfrm>
              <a:off x="388536" y="4809332"/>
              <a:ext cx="1891426" cy="147732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El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curso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22/23 se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están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realizando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86 planes de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Formación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DUAL entre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nuestro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alumnado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de FP (FP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Básica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, Grado Medio y Grado Superior). El 56%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en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la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modalidad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de </a:t>
              </a:r>
              <a:r>
                <a:rPr lang="en-US" sz="1000" b="1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CONTRATO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y el 44% con </a:t>
              </a:r>
              <a:r>
                <a:rPr lang="en-US" sz="1000" b="1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BECA</a:t>
              </a:r>
            </a:p>
          </p:txBody>
        </p:sp>
      </p:grpSp>
      <p:sp>
        <p:nvSpPr>
          <p:cNvPr id="25" name="Rectangle 21">
            <a:extLst>
              <a:ext uri="{FF2B5EF4-FFF2-40B4-BE49-F238E27FC236}">
                <a16:creationId xmlns:a16="http://schemas.microsoft.com/office/drawing/2014/main" id="{371DE947-6C57-4FBB-9FFB-43932EE94AA0}"/>
              </a:ext>
            </a:extLst>
          </p:cNvPr>
          <p:cNvSpPr/>
          <p:nvPr/>
        </p:nvSpPr>
        <p:spPr>
          <a:xfrm rot="15142371">
            <a:off x="3745734" y="3506408"/>
            <a:ext cx="881230" cy="407702"/>
          </a:xfrm>
          <a:custGeom>
            <a:avLst/>
            <a:gdLst>
              <a:gd name="connsiteX0" fmla="*/ 0 w 1152128"/>
              <a:gd name="connsiteY0" fmla="*/ 0 h 242604"/>
              <a:gd name="connsiteX1" fmla="*/ 1152128 w 1152128"/>
              <a:gd name="connsiteY1" fmla="*/ 0 h 242604"/>
              <a:gd name="connsiteX2" fmla="*/ 1152128 w 1152128"/>
              <a:gd name="connsiteY2" fmla="*/ 242604 h 242604"/>
              <a:gd name="connsiteX3" fmla="*/ 0 w 1152128"/>
              <a:gd name="connsiteY3" fmla="*/ 242604 h 242604"/>
              <a:gd name="connsiteX4" fmla="*/ 0 w 1152128"/>
              <a:gd name="connsiteY4" fmla="*/ 0 h 242604"/>
              <a:gd name="connsiteX0" fmla="*/ 1637 w 1153765"/>
              <a:gd name="connsiteY0" fmla="*/ 0 h 242604"/>
              <a:gd name="connsiteX1" fmla="*/ 1153765 w 1153765"/>
              <a:gd name="connsiteY1" fmla="*/ 0 h 242604"/>
              <a:gd name="connsiteX2" fmla="*/ 1153765 w 1153765"/>
              <a:gd name="connsiteY2" fmla="*/ 242604 h 242604"/>
              <a:gd name="connsiteX3" fmla="*/ 1637 w 1153765"/>
              <a:gd name="connsiteY3" fmla="*/ 242604 h 242604"/>
              <a:gd name="connsiteX4" fmla="*/ 0 w 1153765"/>
              <a:gd name="connsiteY4" fmla="*/ 57657 h 242604"/>
              <a:gd name="connsiteX5" fmla="*/ 1637 w 1153765"/>
              <a:gd name="connsiteY5" fmla="*/ 0 h 242604"/>
              <a:gd name="connsiteX0" fmla="*/ 85266 w 1237394"/>
              <a:gd name="connsiteY0" fmla="*/ 0 h 242604"/>
              <a:gd name="connsiteX1" fmla="*/ 1237394 w 1237394"/>
              <a:gd name="connsiteY1" fmla="*/ 0 h 242604"/>
              <a:gd name="connsiteX2" fmla="*/ 1237394 w 1237394"/>
              <a:gd name="connsiteY2" fmla="*/ 242604 h 242604"/>
              <a:gd name="connsiteX3" fmla="*/ 85266 w 1237394"/>
              <a:gd name="connsiteY3" fmla="*/ 242604 h 242604"/>
              <a:gd name="connsiteX4" fmla="*/ 85314 w 1237394"/>
              <a:gd name="connsiteY4" fmla="*/ 96385 h 242604"/>
              <a:gd name="connsiteX5" fmla="*/ 83629 w 1237394"/>
              <a:gd name="connsiteY5" fmla="*/ 57657 h 242604"/>
              <a:gd name="connsiteX6" fmla="*/ 85266 w 1237394"/>
              <a:gd name="connsiteY6" fmla="*/ 0 h 242604"/>
              <a:gd name="connsiteX0" fmla="*/ 105071 w 1257199"/>
              <a:gd name="connsiteY0" fmla="*/ 0 h 242604"/>
              <a:gd name="connsiteX1" fmla="*/ 1257199 w 1257199"/>
              <a:gd name="connsiteY1" fmla="*/ 0 h 242604"/>
              <a:gd name="connsiteX2" fmla="*/ 1257199 w 1257199"/>
              <a:gd name="connsiteY2" fmla="*/ 242604 h 242604"/>
              <a:gd name="connsiteX3" fmla="*/ 105071 w 1257199"/>
              <a:gd name="connsiteY3" fmla="*/ 242604 h 242604"/>
              <a:gd name="connsiteX4" fmla="*/ 52921 w 1257199"/>
              <a:gd name="connsiteY4" fmla="*/ 155317 h 242604"/>
              <a:gd name="connsiteX5" fmla="*/ 105119 w 1257199"/>
              <a:gd name="connsiteY5" fmla="*/ 96385 h 242604"/>
              <a:gd name="connsiteX6" fmla="*/ 103434 w 1257199"/>
              <a:gd name="connsiteY6" fmla="*/ 57657 h 242604"/>
              <a:gd name="connsiteX7" fmla="*/ 105071 w 1257199"/>
              <a:gd name="connsiteY7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22233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90242 w 1275998"/>
              <a:gd name="connsiteY5" fmla="*/ 150265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5998 w 1277318"/>
              <a:gd name="connsiteY3" fmla="*/ 242604 h 242604"/>
              <a:gd name="connsiteX4" fmla="*/ 123870 w 1277318"/>
              <a:gd name="connsiteY4" fmla="*/ 242604 h 242604"/>
              <a:gd name="connsiteX5" fmla="*/ 26256 w 1277318"/>
              <a:gd name="connsiteY5" fmla="*/ 197412 h 242604"/>
              <a:gd name="connsiteX6" fmla="*/ 90242 w 1277318"/>
              <a:gd name="connsiteY6" fmla="*/ 150265 h 242604"/>
              <a:gd name="connsiteX7" fmla="*/ 123918 w 1277318"/>
              <a:gd name="connsiteY7" fmla="*/ 96385 h 242604"/>
              <a:gd name="connsiteX8" fmla="*/ 199688 w 1277318"/>
              <a:gd name="connsiteY8" fmla="*/ 57657 h 242604"/>
              <a:gd name="connsiteX9" fmla="*/ 123870 w 1277318"/>
              <a:gd name="connsiteY9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8 w 1277318"/>
              <a:gd name="connsiteY3" fmla="*/ 175523 h 242604"/>
              <a:gd name="connsiteX4" fmla="*/ 1275998 w 1277318"/>
              <a:gd name="connsiteY4" fmla="*/ 242604 h 242604"/>
              <a:gd name="connsiteX5" fmla="*/ 123870 w 1277318"/>
              <a:gd name="connsiteY5" fmla="*/ 242604 h 242604"/>
              <a:gd name="connsiteX6" fmla="*/ 26256 w 1277318"/>
              <a:gd name="connsiteY6" fmla="*/ 197412 h 242604"/>
              <a:gd name="connsiteX7" fmla="*/ 90242 w 1277318"/>
              <a:gd name="connsiteY7" fmla="*/ 150265 h 242604"/>
              <a:gd name="connsiteX8" fmla="*/ 123918 w 1277318"/>
              <a:gd name="connsiteY8" fmla="*/ 96385 h 242604"/>
              <a:gd name="connsiteX9" fmla="*/ 199688 w 1277318"/>
              <a:gd name="connsiteY9" fmla="*/ 57657 h 242604"/>
              <a:gd name="connsiteX10" fmla="*/ 123870 w 1277318"/>
              <a:gd name="connsiteY10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48694 w 1277318"/>
              <a:gd name="connsiteY2" fmla="*/ 42503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95839"/>
              <a:gd name="connsiteY0" fmla="*/ 0 h 242604"/>
              <a:gd name="connsiteX1" fmla="*/ 1275998 w 1295839"/>
              <a:gd name="connsiteY1" fmla="*/ 0 h 242604"/>
              <a:gd name="connsiteX2" fmla="*/ 1248694 w 1295839"/>
              <a:gd name="connsiteY2" fmla="*/ 42503 h 242604"/>
              <a:gd name="connsiteX3" fmla="*/ 1295839 w 1295839"/>
              <a:gd name="connsiteY3" fmla="*/ 89650 h 242604"/>
              <a:gd name="connsiteX4" fmla="*/ 1277318 w 1295839"/>
              <a:gd name="connsiteY4" fmla="*/ 175523 h 242604"/>
              <a:gd name="connsiteX5" fmla="*/ 1275998 w 1295839"/>
              <a:gd name="connsiteY5" fmla="*/ 242604 h 242604"/>
              <a:gd name="connsiteX6" fmla="*/ 123870 w 1295839"/>
              <a:gd name="connsiteY6" fmla="*/ 242604 h 242604"/>
              <a:gd name="connsiteX7" fmla="*/ 26256 w 1295839"/>
              <a:gd name="connsiteY7" fmla="*/ 197412 h 242604"/>
              <a:gd name="connsiteX8" fmla="*/ 90242 w 1295839"/>
              <a:gd name="connsiteY8" fmla="*/ 150265 h 242604"/>
              <a:gd name="connsiteX9" fmla="*/ 123918 w 1295839"/>
              <a:gd name="connsiteY9" fmla="*/ 96385 h 242604"/>
              <a:gd name="connsiteX10" fmla="*/ 199688 w 1295839"/>
              <a:gd name="connsiteY10" fmla="*/ 57657 h 242604"/>
              <a:gd name="connsiteX11" fmla="*/ 123870 w 1295839"/>
              <a:gd name="connsiteY11" fmla="*/ 0 h 242604"/>
              <a:gd name="connsiteX0" fmla="*/ 123870 w 1296242"/>
              <a:gd name="connsiteY0" fmla="*/ 0 h 242604"/>
              <a:gd name="connsiteX1" fmla="*/ 1275998 w 1296242"/>
              <a:gd name="connsiteY1" fmla="*/ 0 h 242604"/>
              <a:gd name="connsiteX2" fmla="*/ 1248694 w 1296242"/>
              <a:gd name="connsiteY2" fmla="*/ 42503 h 242604"/>
              <a:gd name="connsiteX3" fmla="*/ 1295839 w 1296242"/>
              <a:gd name="connsiteY3" fmla="*/ 89650 h 242604"/>
              <a:gd name="connsiteX4" fmla="*/ 1243642 w 1296242"/>
              <a:gd name="connsiteY4" fmla="*/ 141847 h 242604"/>
              <a:gd name="connsiteX5" fmla="*/ 1277318 w 1296242"/>
              <a:gd name="connsiteY5" fmla="*/ 175523 h 242604"/>
              <a:gd name="connsiteX6" fmla="*/ 1275998 w 1296242"/>
              <a:gd name="connsiteY6" fmla="*/ 242604 h 242604"/>
              <a:gd name="connsiteX7" fmla="*/ 123870 w 1296242"/>
              <a:gd name="connsiteY7" fmla="*/ 242604 h 242604"/>
              <a:gd name="connsiteX8" fmla="*/ 26256 w 1296242"/>
              <a:gd name="connsiteY8" fmla="*/ 197412 h 242604"/>
              <a:gd name="connsiteX9" fmla="*/ 90242 w 1296242"/>
              <a:gd name="connsiteY9" fmla="*/ 150265 h 242604"/>
              <a:gd name="connsiteX10" fmla="*/ 123918 w 1296242"/>
              <a:gd name="connsiteY10" fmla="*/ 96385 h 242604"/>
              <a:gd name="connsiteX11" fmla="*/ 199688 w 1296242"/>
              <a:gd name="connsiteY11" fmla="*/ 57657 h 242604"/>
              <a:gd name="connsiteX12" fmla="*/ 123870 w 1296242"/>
              <a:gd name="connsiteY12" fmla="*/ 0 h 242604"/>
              <a:gd name="connsiteX0" fmla="*/ 123870 w 1307634"/>
              <a:gd name="connsiteY0" fmla="*/ 0 h 242604"/>
              <a:gd name="connsiteX1" fmla="*/ 1275998 w 1307634"/>
              <a:gd name="connsiteY1" fmla="*/ 0 h 242604"/>
              <a:gd name="connsiteX2" fmla="*/ 1248694 w 1307634"/>
              <a:gd name="connsiteY2" fmla="*/ 42503 h 242604"/>
              <a:gd name="connsiteX3" fmla="*/ 1295839 w 1307634"/>
              <a:gd name="connsiteY3" fmla="*/ 89650 h 242604"/>
              <a:gd name="connsiteX4" fmla="*/ 1243642 w 1307634"/>
              <a:gd name="connsiteY4" fmla="*/ 141847 h 242604"/>
              <a:gd name="connsiteX5" fmla="*/ 1277318 w 1307634"/>
              <a:gd name="connsiteY5" fmla="*/ 175523 h 242604"/>
              <a:gd name="connsiteX6" fmla="*/ 1307627 w 1307634"/>
              <a:gd name="connsiteY6" fmla="*/ 229404 h 242604"/>
              <a:gd name="connsiteX7" fmla="*/ 1275998 w 1307634"/>
              <a:gd name="connsiteY7" fmla="*/ 242604 h 242604"/>
              <a:gd name="connsiteX8" fmla="*/ 123870 w 1307634"/>
              <a:gd name="connsiteY8" fmla="*/ 242604 h 242604"/>
              <a:gd name="connsiteX9" fmla="*/ 26256 w 1307634"/>
              <a:gd name="connsiteY9" fmla="*/ 197412 h 242604"/>
              <a:gd name="connsiteX10" fmla="*/ 90242 w 1307634"/>
              <a:gd name="connsiteY10" fmla="*/ 150265 h 242604"/>
              <a:gd name="connsiteX11" fmla="*/ 123918 w 1307634"/>
              <a:gd name="connsiteY11" fmla="*/ 96385 h 242604"/>
              <a:gd name="connsiteX12" fmla="*/ 199688 w 1307634"/>
              <a:gd name="connsiteY12" fmla="*/ 57657 h 242604"/>
              <a:gd name="connsiteX13" fmla="*/ 123870 w 1307634"/>
              <a:gd name="connsiteY13" fmla="*/ 0 h 24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07634" h="242604">
                <a:moveTo>
                  <a:pt x="123870" y="0"/>
                </a:moveTo>
                <a:lnTo>
                  <a:pt x="1275998" y="0"/>
                </a:lnTo>
                <a:lnTo>
                  <a:pt x="1248694" y="42503"/>
                </a:lnTo>
                <a:cubicBezTo>
                  <a:pt x="1248694" y="59341"/>
                  <a:pt x="1295839" y="72812"/>
                  <a:pt x="1295839" y="89650"/>
                </a:cubicBezTo>
                <a:cubicBezTo>
                  <a:pt x="1301451" y="109856"/>
                  <a:pt x="1246729" y="127535"/>
                  <a:pt x="1243642" y="141847"/>
                </a:cubicBezTo>
                <a:cubicBezTo>
                  <a:pt x="1240555" y="156159"/>
                  <a:pt x="1271986" y="168507"/>
                  <a:pt x="1277318" y="175523"/>
                </a:cubicBezTo>
                <a:cubicBezTo>
                  <a:pt x="1276757" y="178329"/>
                  <a:pt x="1308188" y="226598"/>
                  <a:pt x="1307627" y="229404"/>
                </a:cubicBezTo>
                <a:lnTo>
                  <a:pt x="1275998" y="242604"/>
                </a:lnTo>
                <a:lnTo>
                  <a:pt x="123870" y="242604"/>
                </a:lnTo>
                <a:cubicBezTo>
                  <a:pt x="-84420" y="235072"/>
                  <a:pt x="34948" y="211960"/>
                  <a:pt x="26256" y="197412"/>
                </a:cubicBezTo>
                <a:cubicBezTo>
                  <a:pt x="17564" y="182864"/>
                  <a:pt x="73965" y="167103"/>
                  <a:pt x="90242" y="150265"/>
                </a:cubicBezTo>
                <a:cubicBezTo>
                  <a:pt x="106519" y="133427"/>
                  <a:pt x="115499" y="112662"/>
                  <a:pt x="123918" y="96385"/>
                </a:cubicBezTo>
                <a:cubicBezTo>
                  <a:pt x="132337" y="80108"/>
                  <a:pt x="199696" y="73721"/>
                  <a:pt x="199688" y="57657"/>
                </a:cubicBezTo>
                <a:cubicBezTo>
                  <a:pt x="200234" y="38438"/>
                  <a:pt x="123324" y="19219"/>
                  <a:pt x="123870" y="0"/>
                </a:cubicBezTo>
                <a:close/>
              </a:path>
            </a:pathLst>
          </a:custGeom>
          <a:solidFill>
            <a:srgbClr val="00B0F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6" name="Group 79">
            <a:extLst>
              <a:ext uri="{FF2B5EF4-FFF2-40B4-BE49-F238E27FC236}">
                <a16:creationId xmlns:a16="http://schemas.microsoft.com/office/drawing/2014/main" id="{96DE808A-134E-406F-A1E7-AD090BE8F686}"/>
              </a:ext>
            </a:extLst>
          </p:cNvPr>
          <p:cNvGrpSpPr/>
          <p:nvPr/>
        </p:nvGrpSpPr>
        <p:grpSpPr>
          <a:xfrm rot="270453">
            <a:off x="6486425" y="3787370"/>
            <a:ext cx="1891426" cy="2380495"/>
            <a:chOff x="388537" y="4166962"/>
            <a:chExt cx="1891426" cy="2100818"/>
          </a:xfrm>
          <a:solidFill>
            <a:schemeClr val="bg1"/>
          </a:solidFill>
          <a:effectLst>
            <a:outerShdw blurRad="317500" dist="889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7" name="TextBox 81">
              <a:extLst>
                <a:ext uri="{FF2B5EF4-FFF2-40B4-BE49-F238E27FC236}">
                  <a16:creationId xmlns:a16="http://schemas.microsoft.com/office/drawing/2014/main" id="{2E9001ED-B596-4673-AFD1-A13BBDF4EA18}"/>
                </a:ext>
              </a:extLst>
            </p:cNvPr>
            <p:cNvSpPr txBox="1"/>
            <p:nvPr/>
          </p:nvSpPr>
          <p:spPr>
            <a:xfrm>
              <a:off x="395817" y="4166962"/>
              <a:ext cx="1884145" cy="65188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MÁS DE 1300 OFERTAS DE EMPLEO ANUALES</a:t>
              </a:r>
            </a:p>
          </p:txBody>
        </p:sp>
        <p:sp>
          <p:nvSpPr>
            <p:cNvPr id="28" name="TextBox 83">
              <a:extLst>
                <a:ext uri="{FF2B5EF4-FFF2-40B4-BE49-F238E27FC236}">
                  <a16:creationId xmlns:a16="http://schemas.microsoft.com/office/drawing/2014/main" id="{AE67A857-55EB-4364-A0DC-9EC1BA755095}"/>
                </a:ext>
              </a:extLst>
            </p:cNvPr>
            <p:cNvSpPr txBox="1"/>
            <p:nvPr/>
          </p:nvSpPr>
          <p:spPr>
            <a:xfrm>
              <a:off x="388537" y="4828211"/>
              <a:ext cx="1891426" cy="143956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Tiene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como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objetivos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:</a:t>
              </a:r>
            </a:p>
            <a:p>
              <a:pPr marL="92075" indent="-92075" algn="just">
                <a:buFont typeface="Arial" panose="020B0604020202020204" pitchFamily="34" charset="0"/>
                <a:buChar char="•"/>
              </a:pP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La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inserción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laboral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del </a:t>
              </a:r>
              <a:r>
                <a:rPr lang="en-US" sz="1000" b="1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alumnado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que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termina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FP</a:t>
              </a:r>
            </a:p>
            <a:p>
              <a:pPr marL="92075" indent="-92075" algn="just">
                <a:buFont typeface="Arial" panose="020B0604020202020204" pitchFamily="34" charset="0"/>
                <a:buChar char="•"/>
              </a:pP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Compromiso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con el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empleo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de los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jóvenes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del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entorno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(</a:t>
              </a:r>
              <a:r>
                <a:rPr lang="en-US" sz="1000" b="1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LEHEN AUKERA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)</a:t>
              </a:r>
            </a:p>
            <a:p>
              <a:pPr marL="92075" indent="-92075" algn="just">
                <a:buFont typeface="Arial" panose="020B0604020202020204" pitchFamily="34" charset="0"/>
                <a:buChar char="•"/>
              </a:pP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Colaborar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en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la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inserción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de los </a:t>
              </a:r>
              <a:r>
                <a:rPr lang="en-US" sz="1000" b="1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sectores</a:t>
              </a:r>
              <a:r>
                <a:rPr lang="en-US" sz="1000" b="1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con </a:t>
              </a:r>
              <a:r>
                <a:rPr lang="en-US" sz="1000" b="1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más</a:t>
              </a:r>
              <a:r>
                <a:rPr lang="en-US" sz="1000" b="1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1000" b="1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dificultades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de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inserción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Century Gothic" panose="020B0502020202020204" pitchFamily="34" charset="0"/>
                </a:rPr>
                <a:t>laboral</a:t>
              </a:r>
              <a:endParaRPr lang="en-US" sz="1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9" name="Rectangle 21">
            <a:extLst>
              <a:ext uri="{FF2B5EF4-FFF2-40B4-BE49-F238E27FC236}">
                <a16:creationId xmlns:a16="http://schemas.microsoft.com/office/drawing/2014/main" id="{5945BF0F-E3E0-4275-8AFB-FD4BFEB4B36F}"/>
              </a:ext>
            </a:extLst>
          </p:cNvPr>
          <p:cNvSpPr/>
          <p:nvPr/>
        </p:nvSpPr>
        <p:spPr>
          <a:xfrm rot="15142371">
            <a:off x="7300332" y="3623478"/>
            <a:ext cx="881230" cy="407702"/>
          </a:xfrm>
          <a:custGeom>
            <a:avLst/>
            <a:gdLst>
              <a:gd name="connsiteX0" fmla="*/ 0 w 1152128"/>
              <a:gd name="connsiteY0" fmla="*/ 0 h 242604"/>
              <a:gd name="connsiteX1" fmla="*/ 1152128 w 1152128"/>
              <a:gd name="connsiteY1" fmla="*/ 0 h 242604"/>
              <a:gd name="connsiteX2" fmla="*/ 1152128 w 1152128"/>
              <a:gd name="connsiteY2" fmla="*/ 242604 h 242604"/>
              <a:gd name="connsiteX3" fmla="*/ 0 w 1152128"/>
              <a:gd name="connsiteY3" fmla="*/ 242604 h 242604"/>
              <a:gd name="connsiteX4" fmla="*/ 0 w 1152128"/>
              <a:gd name="connsiteY4" fmla="*/ 0 h 242604"/>
              <a:gd name="connsiteX0" fmla="*/ 1637 w 1153765"/>
              <a:gd name="connsiteY0" fmla="*/ 0 h 242604"/>
              <a:gd name="connsiteX1" fmla="*/ 1153765 w 1153765"/>
              <a:gd name="connsiteY1" fmla="*/ 0 h 242604"/>
              <a:gd name="connsiteX2" fmla="*/ 1153765 w 1153765"/>
              <a:gd name="connsiteY2" fmla="*/ 242604 h 242604"/>
              <a:gd name="connsiteX3" fmla="*/ 1637 w 1153765"/>
              <a:gd name="connsiteY3" fmla="*/ 242604 h 242604"/>
              <a:gd name="connsiteX4" fmla="*/ 0 w 1153765"/>
              <a:gd name="connsiteY4" fmla="*/ 57657 h 242604"/>
              <a:gd name="connsiteX5" fmla="*/ 1637 w 1153765"/>
              <a:gd name="connsiteY5" fmla="*/ 0 h 242604"/>
              <a:gd name="connsiteX0" fmla="*/ 85266 w 1237394"/>
              <a:gd name="connsiteY0" fmla="*/ 0 h 242604"/>
              <a:gd name="connsiteX1" fmla="*/ 1237394 w 1237394"/>
              <a:gd name="connsiteY1" fmla="*/ 0 h 242604"/>
              <a:gd name="connsiteX2" fmla="*/ 1237394 w 1237394"/>
              <a:gd name="connsiteY2" fmla="*/ 242604 h 242604"/>
              <a:gd name="connsiteX3" fmla="*/ 85266 w 1237394"/>
              <a:gd name="connsiteY3" fmla="*/ 242604 h 242604"/>
              <a:gd name="connsiteX4" fmla="*/ 85314 w 1237394"/>
              <a:gd name="connsiteY4" fmla="*/ 96385 h 242604"/>
              <a:gd name="connsiteX5" fmla="*/ 83629 w 1237394"/>
              <a:gd name="connsiteY5" fmla="*/ 57657 h 242604"/>
              <a:gd name="connsiteX6" fmla="*/ 85266 w 1237394"/>
              <a:gd name="connsiteY6" fmla="*/ 0 h 242604"/>
              <a:gd name="connsiteX0" fmla="*/ 105071 w 1257199"/>
              <a:gd name="connsiteY0" fmla="*/ 0 h 242604"/>
              <a:gd name="connsiteX1" fmla="*/ 1257199 w 1257199"/>
              <a:gd name="connsiteY1" fmla="*/ 0 h 242604"/>
              <a:gd name="connsiteX2" fmla="*/ 1257199 w 1257199"/>
              <a:gd name="connsiteY2" fmla="*/ 242604 h 242604"/>
              <a:gd name="connsiteX3" fmla="*/ 105071 w 1257199"/>
              <a:gd name="connsiteY3" fmla="*/ 242604 h 242604"/>
              <a:gd name="connsiteX4" fmla="*/ 52921 w 1257199"/>
              <a:gd name="connsiteY4" fmla="*/ 155317 h 242604"/>
              <a:gd name="connsiteX5" fmla="*/ 105119 w 1257199"/>
              <a:gd name="connsiteY5" fmla="*/ 96385 h 242604"/>
              <a:gd name="connsiteX6" fmla="*/ 103434 w 1257199"/>
              <a:gd name="connsiteY6" fmla="*/ 57657 h 242604"/>
              <a:gd name="connsiteX7" fmla="*/ 105071 w 1257199"/>
              <a:gd name="connsiteY7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22233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71720 w 1275998"/>
              <a:gd name="connsiteY5" fmla="*/ 155317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5998"/>
              <a:gd name="connsiteY0" fmla="*/ 0 h 242604"/>
              <a:gd name="connsiteX1" fmla="*/ 1275998 w 1275998"/>
              <a:gd name="connsiteY1" fmla="*/ 0 h 242604"/>
              <a:gd name="connsiteX2" fmla="*/ 1275998 w 1275998"/>
              <a:gd name="connsiteY2" fmla="*/ 242604 h 242604"/>
              <a:gd name="connsiteX3" fmla="*/ 123870 w 1275998"/>
              <a:gd name="connsiteY3" fmla="*/ 242604 h 242604"/>
              <a:gd name="connsiteX4" fmla="*/ 26256 w 1275998"/>
              <a:gd name="connsiteY4" fmla="*/ 197412 h 242604"/>
              <a:gd name="connsiteX5" fmla="*/ 90242 w 1275998"/>
              <a:gd name="connsiteY5" fmla="*/ 150265 h 242604"/>
              <a:gd name="connsiteX6" fmla="*/ 123918 w 1275998"/>
              <a:gd name="connsiteY6" fmla="*/ 96385 h 242604"/>
              <a:gd name="connsiteX7" fmla="*/ 199688 w 1275998"/>
              <a:gd name="connsiteY7" fmla="*/ 57657 h 242604"/>
              <a:gd name="connsiteX8" fmla="*/ 123870 w 1275998"/>
              <a:gd name="connsiteY8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5998 w 1277318"/>
              <a:gd name="connsiteY3" fmla="*/ 242604 h 242604"/>
              <a:gd name="connsiteX4" fmla="*/ 123870 w 1277318"/>
              <a:gd name="connsiteY4" fmla="*/ 242604 h 242604"/>
              <a:gd name="connsiteX5" fmla="*/ 26256 w 1277318"/>
              <a:gd name="connsiteY5" fmla="*/ 197412 h 242604"/>
              <a:gd name="connsiteX6" fmla="*/ 90242 w 1277318"/>
              <a:gd name="connsiteY6" fmla="*/ 150265 h 242604"/>
              <a:gd name="connsiteX7" fmla="*/ 123918 w 1277318"/>
              <a:gd name="connsiteY7" fmla="*/ 96385 h 242604"/>
              <a:gd name="connsiteX8" fmla="*/ 199688 w 1277318"/>
              <a:gd name="connsiteY8" fmla="*/ 57657 h 242604"/>
              <a:gd name="connsiteX9" fmla="*/ 123870 w 1277318"/>
              <a:gd name="connsiteY9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8 w 1277318"/>
              <a:gd name="connsiteY3" fmla="*/ 175523 h 242604"/>
              <a:gd name="connsiteX4" fmla="*/ 1275998 w 1277318"/>
              <a:gd name="connsiteY4" fmla="*/ 242604 h 242604"/>
              <a:gd name="connsiteX5" fmla="*/ 123870 w 1277318"/>
              <a:gd name="connsiteY5" fmla="*/ 242604 h 242604"/>
              <a:gd name="connsiteX6" fmla="*/ 26256 w 1277318"/>
              <a:gd name="connsiteY6" fmla="*/ 197412 h 242604"/>
              <a:gd name="connsiteX7" fmla="*/ 90242 w 1277318"/>
              <a:gd name="connsiteY7" fmla="*/ 150265 h 242604"/>
              <a:gd name="connsiteX8" fmla="*/ 123918 w 1277318"/>
              <a:gd name="connsiteY8" fmla="*/ 96385 h 242604"/>
              <a:gd name="connsiteX9" fmla="*/ 199688 w 1277318"/>
              <a:gd name="connsiteY9" fmla="*/ 57657 h 242604"/>
              <a:gd name="connsiteX10" fmla="*/ 123870 w 1277318"/>
              <a:gd name="connsiteY10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77318 w 1277318"/>
              <a:gd name="connsiteY2" fmla="*/ 47554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77318"/>
              <a:gd name="connsiteY0" fmla="*/ 0 h 242604"/>
              <a:gd name="connsiteX1" fmla="*/ 1275998 w 1277318"/>
              <a:gd name="connsiteY1" fmla="*/ 0 h 242604"/>
              <a:gd name="connsiteX2" fmla="*/ 1248694 w 1277318"/>
              <a:gd name="connsiteY2" fmla="*/ 42503 h 242604"/>
              <a:gd name="connsiteX3" fmla="*/ 1277317 w 1277318"/>
              <a:gd name="connsiteY3" fmla="*/ 98069 h 242604"/>
              <a:gd name="connsiteX4" fmla="*/ 1277318 w 1277318"/>
              <a:gd name="connsiteY4" fmla="*/ 175523 h 242604"/>
              <a:gd name="connsiteX5" fmla="*/ 1275998 w 1277318"/>
              <a:gd name="connsiteY5" fmla="*/ 242604 h 242604"/>
              <a:gd name="connsiteX6" fmla="*/ 123870 w 1277318"/>
              <a:gd name="connsiteY6" fmla="*/ 242604 h 242604"/>
              <a:gd name="connsiteX7" fmla="*/ 26256 w 1277318"/>
              <a:gd name="connsiteY7" fmla="*/ 197412 h 242604"/>
              <a:gd name="connsiteX8" fmla="*/ 90242 w 1277318"/>
              <a:gd name="connsiteY8" fmla="*/ 150265 h 242604"/>
              <a:gd name="connsiteX9" fmla="*/ 123918 w 1277318"/>
              <a:gd name="connsiteY9" fmla="*/ 96385 h 242604"/>
              <a:gd name="connsiteX10" fmla="*/ 199688 w 1277318"/>
              <a:gd name="connsiteY10" fmla="*/ 57657 h 242604"/>
              <a:gd name="connsiteX11" fmla="*/ 123870 w 1277318"/>
              <a:gd name="connsiteY11" fmla="*/ 0 h 242604"/>
              <a:gd name="connsiteX0" fmla="*/ 123870 w 1295839"/>
              <a:gd name="connsiteY0" fmla="*/ 0 h 242604"/>
              <a:gd name="connsiteX1" fmla="*/ 1275998 w 1295839"/>
              <a:gd name="connsiteY1" fmla="*/ 0 h 242604"/>
              <a:gd name="connsiteX2" fmla="*/ 1248694 w 1295839"/>
              <a:gd name="connsiteY2" fmla="*/ 42503 h 242604"/>
              <a:gd name="connsiteX3" fmla="*/ 1295839 w 1295839"/>
              <a:gd name="connsiteY3" fmla="*/ 89650 h 242604"/>
              <a:gd name="connsiteX4" fmla="*/ 1277318 w 1295839"/>
              <a:gd name="connsiteY4" fmla="*/ 175523 h 242604"/>
              <a:gd name="connsiteX5" fmla="*/ 1275998 w 1295839"/>
              <a:gd name="connsiteY5" fmla="*/ 242604 h 242604"/>
              <a:gd name="connsiteX6" fmla="*/ 123870 w 1295839"/>
              <a:gd name="connsiteY6" fmla="*/ 242604 h 242604"/>
              <a:gd name="connsiteX7" fmla="*/ 26256 w 1295839"/>
              <a:gd name="connsiteY7" fmla="*/ 197412 h 242604"/>
              <a:gd name="connsiteX8" fmla="*/ 90242 w 1295839"/>
              <a:gd name="connsiteY8" fmla="*/ 150265 h 242604"/>
              <a:gd name="connsiteX9" fmla="*/ 123918 w 1295839"/>
              <a:gd name="connsiteY9" fmla="*/ 96385 h 242604"/>
              <a:gd name="connsiteX10" fmla="*/ 199688 w 1295839"/>
              <a:gd name="connsiteY10" fmla="*/ 57657 h 242604"/>
              <a:gd name="connsiteX11" fmla="*/ 123870 w 1295839"/>
              <a:gd name="connsiteY11" fmla="*/ 0 h 242604"/>
              <a:gd name="connsiteX0" fmla="*/ 123870 w 1296242"/>
              <a:gd name="connsiteY0" fmla="*/ 0 h 242604"/>
              <a:gd name="connsiteX1" fmla="*/ 1275998 w 1296242"/>
              <a:gd name="connsiteY1" fmla="*/ 0 h 242604"/>
              <a:gd name="connsiteX2" fmla="*/ 1248694 w 1296242"/>
              <a:gd name="connsiteY2" fmla="*/ 42503 h 242604"/>
              <a:gd name="connsiteX3" fmla="*/ 1295839 w 1296242"/>
              <a:gd name="connsiteY3" fmla="*/ 89650 h 242604"/>
              <a:gd name="connsiteX4" fmla="*/ 1243642 w 1296242"/>
              <a:gd name="connsiteY4" fmla="*/ 141847 h 242604"/>
              <a:gd name="connsiteX5" fmla="*/ 1277318 w 1296242"/>
              <a:gd name="connsiteY5" fmla="*/ 175523 h 242604"/>
              <a:gd name="connsiteX6" fmla="*/ 1275998 w 1296242"/>
              <a:gd name="connsiteY6" fmla="*/ 242604 h 242604"/>
              <a:gd name="connsiteX7" fmla="*/ 123870 w 1296242"/>
              <a:gd name="connsiteY7" fmla="*/ 242604 h 242604"/>
              <a:gd name="connsiteX8" fmla="*/ 26256 w 1296242"/>
              <a:gd name="connsiteY8" fmla="*/ 197412 h 242604"/>
              <a:gd name="connsiteX9" fmla="*/ 90242 w 1296242"/>
              <a:gd name="connsiteY9" fmla="*/ 150265 h 242604"/>
              <a:gd name="connsiteX10" fmla="*/ 123918 w 1296242"/>
              <a:gd name="connsiteY10" fmla="*/ 96385 h 242604"/>
              <a:gd name="connsiteX11" fmla="*/ 199688 w 1296242"/>
              <a:gd name="connsiteY11" fmla="*/ 57657 h 242604"/>
              <a:gd name="connsiteX12" fmla="*/ 123870 w 1296242"/>
              <a:gd name="connsiteY12" fmla="*/ 0 h 242604"/>
              <a:gd name="connsiteX0" fmla="*/ 123870 w 1307634"/>
              <a:gd name="connsiteY0" fmla="*/ 0 h 242604"/>
              <a:gd name="connsiteX1" fmla="*/ 1275998 w 1307634"/>
              <a:gd name="connsiteY1" fmla="*/ 0 h 242604"/>
              <a:gd name="connsiteX2" fmla="*/ 1248694 w 1307634"/>
              <a:gd name="connsiteY2" fmla="*/ 42503 h 242604"/>
              <a:gd name="connsiteX3" fmla="*/ 1295839 w 1307634"/>
              <a:gd name="connsiteY3" fmla="*/ 89650 h 242604"/>
              <a:gd name="connsiteX4" fmla="*/ 1243642 w 1307634"/>
              <a:gd name="connsiteY4" fmla="*/ 141847 h 242604"/>
              <a:gd name="connsiteX5" fmla="*/ 1277318 w 1307634"/>
              <a:gd name="connsiteY5" fmla="*/ 175523 h 242604"/>
              <a:gd name="connsiteX6" fmla="*/ 1307627 w 1307634"/>
              <a:gd name="connsiteY6" fmla="*/ 229404 h 242604"/>
              <a:gd name="connsiteX7" fmla="*/ 1275998 w 1307634"/>
              <a:gd name="connsiteY7" fmla="*/ 242604 h 242604"/>
              <a:gd name="connsiteX8" fmla="*/ 123870 w 1307634"/>
              <a:gd name="connsiteY8" fmla="*/ 242604 h 242604"/>
              <a:gd name="connsiteX9" fmla="*/ 26256 w 1307634"/>
              <a:gd name="connsiteY9" fmla="*/ 197412 h 242604"/>
              <a:gd name="connsiteX10" fmla="*/ 90242 w 1307634"/>
              <a:gd name="connsiteY10" fmla="*/ 150265 h 242604"/>
              <a:gd name="connsiteX11" fmla="*/ 123918 w 1307634"/>
              <a:gd name="connsiteY11" fmla="*/ 96385 h 242604"/>
              <a:gd name="connsiteX12" fmla="*/ 199688 w 1307634"/>
              <a:gd name="connsiteY12" fmla="*/ 57657 h 242604"/>
              <a:gd name="connsiteX13" fmla="*/ 123870 w 1307634"/>
              <a:gd name="connsiteY13" fmla="*/ 0 h 24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07634" h="242604">
                <a:moveTo>
                  <a:pt x="123870" y="0"/>
                </a:moveTo>
                <a:lnTo>
                  <a:pt x="1275998" y="0"/>
                </a:lnTo>
                <a:lnTo>
                  <a:pt x="1248694" y="42503"/>
                </a:lnTo>
                <a:cubicBezTo>
                  <a:pt x="1248694" y="59341"/>
                  <a:pt x="1295839" y="72812"/>
                  <a:pt x="1295839" y="89650"/>
                </a:cubicBezTo>
                <a:cubicBezTo>
                  <a:pt x="1301451" y="109856"/>
                  <a:pt x="1246729" y="127535"/>
                  <a:pt x="1243642" y="141847"/>
                </a:cubicBezTo>
                <a:cubicBezTo>
                  <a:pt x="1240555" y="156159"/>
                  <a:pt x="1271986" y="168507"/>
                  <a:pt x="1277318" y="175523"/>
                </a:cubicBezTo>
                <a:cubicBezTo>
                  <a:pt x="1276757" y="178329"/>
                  <a:pt x="1308188" y="226598"/>
                  <a:pt x="1307627" y="229404"/>
                </a:cubicBezTo>
                <a:lnTo>
                  <a:pt x="1275998" y="242604"/>
                </a:lnTo>
                <a:lnTo>
                  <a:pt x="123870" y="242604"/>
                </a:lnTo>
                <a:cubicBezTo>
                  <a:pt x="-84420" y="235072"/>
                  <a:pt x="34948" y="211960"/>
                  <a:pt x="26256" y="197412"/>
                </a:cubicBezTo>
                <a:cubicBezTo>
                  <a:pt x="17564" y="182864"/>
                  <a:pt x="73965" y="167103"/>
                  <a:pt x="90242" y="150265"/>
                </a:cubicBezTo>
                <a:cubicBezTo>
                  <a:pt x="106519" y="133427"/>
                  <a:pt x="115499" y="112662"/>
                  <a:pt x="123918" y="96385"/>
                </a:cubicBezTo>
                <a:cubicBezTo>
                  <a:pt x="132337" y="80108"/>
                  <a:pt x="199696" y="73721"/>
                  <a:pt x="199688" y="57657"/>
                </a:cubicBezTo>
                <a:cubicBezTo>
                  <a:pt x="200234" y="38438"/>
                  <a:pt x="123324" y="19219"/>
                  <a:pt x="123870" y="0"/>
                </a:cubicBezTo>
                <a:close/>
              </a:path>
            </a:pathLst>
          </a:custGeom>
          <a:solidFill>
            <a:srgbClr val="FFFF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0" name="Group 20">
            <a:extLst>
              <a:ext uri="{FF2B5EF4-FFF2-40B4-BE49-F238E27FC236}">
                <a16:creationId xmlns:a16="http://schemas.microsoft.com/office/drawing/2014/main" id="{49023AAD-9C68-49FE-A058-2ED1587069B4}"/>
              </a:ext>
            </a:extLst>
          </p:cNvPr>
          <p:cNvGrpSpPr/>
          <p:nvPr/>
        </p:nvGrpSpPr>
        <p:grpSpPr>
          <a:xfrm>
            <a:off x="3895108" y="1134073"/>
            <a:ext cx="389900" cy="815066"/>
            <a:chOff x="3976915" y="1402541"/>
            <a:chExt cx="421209" cy="78252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1" name="Rectangle 13">
              <a:extLst>
                <a:ext uri="{FF2B5EF4-FFF2-40B4-BE49-F238E27FC236}">
                  <a16:creationId xmlns:a16="http://schemas.microsoft.com/office/drawing/2014/main" id="{13E59B9E-E167-4183-B151-6E4AFC5A1917}"/>
                </a:ext>
              </a:extLst>
            </p:cNvPr>
            <p:cNvSpPr/>
            <p:nvPr/>
          </p:nvSpPr>
          <p:spPr>
            <a:xfrm rot="880349" flipH="1">
              <a:off x="4098363" y="1767370"/>
              <a:ext cx="36855" cy="417693"/>
            </a:xfrm>
            <a:prstGeom prst="rect">
              <a:avLst/>
            </a:prstGeom>
            <a:gradFill flip="none" rotWithShape="1">
              <a:gsLst>
                <a:gs pos="83208">
                  <a:schemeClr val="bg1"/>
                </a:gs>
                <a:gs pos="100000">
                  <a:schemeClr val="tx1">
                    <a:lumMod val="50000"/>
                    <a:lumOff val="50000"/>
                  </a:schemeClr>
                </a:gs>
                <a:gs pos="56609">
                  <a:schemeClr val="bg1">
                    <a:lumMod val="50000"/>
                  </a:schemeClr>
                </a:gs>
                <a:gs pos="25700">
                  <a:schemeClr val="bg1">
                    <a:lumMod val="9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9">
              <a:extLst>
                <a:ext uri="{FF2B5EF4-FFF2-40B4-BE49-F238E27FC236}">
                  <a16:creationId xmlns:a16="http://schemas.microsoft.com/office/drawing/2014/main" id="{1B2B38AD-A1D6-4A50-9857-A06C3B3C3A11}"/>
                </a:ext>
              </a:extLst>
            </p:cNvPr>
            <p:cNvSpPr/>
            <p:nvPr/>
          </p:nvSpPr>
          <p:spPr>
            <a:xfrm>
              <a:off x="3976915" y="1546638"/>
              <a:ext cx="421209" cy="421209"/>
            </a:xfrm>
            <a:prstGeom prst="ellipse">
              <a:avLst/>
            </a:prstGeom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rapezoid 10">
              <a:extLst>
                <a:ext uri="{FF2B5EF4-FFF2-40B4-BE49-F238E27FC236}">
                  <a16:creationId xmlns:a16="http://schemas.microsoft.com/office/drawing/2014/main" id="{4B856F8A-4352-4BC1-B638-986D630AECFF}"/>
                </a:ext>
              </a:extLst>
            </p:cNvPr>
            <p:cNvSpPr/>
            <p:nvPr/>
          </p:nvSpPr>
          <p:spPr>
            <a:xfrm rot="1060331">
              <a:off x="4130545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" fmla="*/ 0 w 1129849"/>
                <a:gd name="connsiteY0" fmla="*/ 1197614 h 1310535"/>
                <a:gd name="connsiteX1" fmla="*/ 282462 w 1129849"/>
                <a:gd name="connsiteY1" fmla="*/ 0 h 1310535"/>
                <a:gd name="connsiteX2" fmla="*/ 847387 w 1129849"/>
                <a:gd name="connsiteY2" fmla="*/ 0 h 1310535"/>
                <a:gd name="connsiteX3" fmla="*/ 1129849 w 1129849"/>
                <a:gd name="connsiteY3" fmla="*/ 1197614 h 1310535"/>
                <a:gd name="connsiteX4" fmla="*/ 0 w 1129849"/>
                <a:gd name="connsiteY4" fmla="*/ 1197614 h 1310535"/>
                <a:gd name="connsiteX0" fmla="*/ 0 w 1129849"/>
                <a:gd name="connsiteY0" fmla="*/ 1197614 h 1358294"/>
                <a:gd name="connsiteX1" fmla="*/ 282462 w 1129849"/>
                <a:gd name="connsiteY1" fmla="*/ 0 h 1358294"/>
                <a:gd name="connsiteX2" fmla="*/ 847387 w 1129849"/>
                <a:gd name="connsiteY2" fmla="*/ 0 h 1358294"/>
                <a:gd name="connsiteX3" fmla="*/ 1129849 w 1129849"/>
                <a:gd name="connsiteY3" fmla="*/ 1197614 h 1358294"/>
                <a:gd name="connsiteX4" fmla="*/ 0 w 1129849"/>
                <a:gd name="connsiteY4" fmla="*/ 1197614 h 135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18">
              <a:extLst>
                <a:ext uri="{FF2B5EF4-FFF2-40B4-BE49-F238E27FC236}">
                  <a16:creationId xmlns:a16="http://schemas.microsoft.com/office/drawing/2014/main" id="{CC23A094-F16B-445E-ACA8-B3E0440D334E}"/>
                </a:ext>
              </a:extLst>
            </p:cNvPr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35743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 animBg="1"/>
      <p:bldP spid="2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BA57DD3-4DCC-4278-9551-1F27374C042D}"/>
              </a:ext>
            </a:extLst>
          </p:cNvPr>
          <p:cNvSpPr/>
          <p:nvPr/>
        </p:nvSpPr>
        <p:spPr>
          <a:xfrm>
            <a:off x="669873" y="367300"/>
            <a:ext cx="394975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Nuestras Aulas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F03F1279-91A7-4E8E-8D46-76C423B33011}"/>
              </a:ext>
            </a:extLst>
          </p:cNvPr>
          <p:cNvGrpSpPr/>
          <p:nvPr/>
        </p:nvGrpSpPr>
        <p:grpSpPr>
          <a:xfrm>
            <a:off x="2937862" y="5429841"/>
            <a:ext cx="6565742" cy="676139"/>
            <a:chOff x="2973995" y="3921552"/>
            <a:chExt cx="6316276" cy="650449"/>
          </a:xfrm>
        </p:grpSpPr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222F2595-8D55-4B23-AB99-4BA8A9D8271E}"/>
                </a:ext>
              </a:extLst>
            </p:cNvPr>
            <p:cNvSpPr/>
            <p:nvPr/>
          </p:nvSpPr>
          <p:spPr>
            <a:xfrm>
              <a:off x="2973995" y="3921552"/>
              <a:ext cx="6316276" cy="65044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FB7859F2-C99B-42DA-8165-E595B37D8726}"/>
                </a:ext>
              </a:extLst>
            </p:cNvPr>
            <p:cNvSpPr/>
            <p:nvPr/>
          </p:nvSpPr>
          <p:spPr>
            <a:xfrm>
              <a:off x="3174046" y="3978110"/>
              <a:ext cx="5983034" cy="54071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626507FD-595F-42B2-A2FE-C597F5B889C0}"/>
              </a:ext>
            </a:extLst>
          </p:cNvPr>
          <p:cNvSpPr txBox="1"/>
          <p:nvPr/>
        </p:nvSpPr>
        <p:spPr>
          <a:xfrm>
            <a:off x="5768319" y="1240592"/>
            <a:ext cx="2870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Aula de CNC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DB922AA-6D73-4F68-AAFB-ECAA8BBD2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776" y="1972458"/>
            <a:ext cx="5127448" cy="318056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287CC64-67BB-4DD6-9EFE-5CFEE3A50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419" y="4370777"/>
            <a:ext cx="1764638" cy="99260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111EF51-6696-476E-BE96-5096582B3A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263" y="4371476"/>
            <a:ext cx="1499845" cy="99823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434931F-1F50-4885-AB36-42047350F1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7425" y="4370778"/>
            <a:ext cx="1764638" cy="99260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FCD9A68-52F3-44C4-96C5-CABFE8584C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2799" y="4401283"/>
            <a:ext cx="1499845" cy="998686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3F030B8E-44F8-42EE-B1B1-F37E502107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3380" y="4401283"/>
            <a:ext cx="1775442" cy="998686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D68361D5-71B4-49EE-9555-82134ACF94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9129" y="4401283"/>
            <a:ext cx="1775442" cy="998686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D2A00C0E-0A50-4114-9EF0-1B71F0D612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4878" y="4400777"/>
            <a:ext cx="1424045" cy="99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23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 Imagen">
            <a:extLst>
              <a:ext uri="{FF2B5EF4-FFF2-40B4-BE49-F238E27FC236}">
                <a16:creationId xmlns:a16="http://schemas.microsoft.com/office/drawing/2014/main" id="{543FAB65-F52A-43D0-BFC1-C21A71ED3A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" r="12931"/>
          <a:stretch/>
        </p:blipFill>
        <p:spPr>
          <a:xfrm>
            <a:off x="733337" y="1490433"/>
            <a:ext cx="6980312" cy="46193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BB13982B-EF44-4C38-9890-6970FDE9EECF}"/>
              </a:ext>
            </a:extLst>
          </p:cNvPr>
          <p:cNvSpPr/>
          <p:nvPr/>
        </p:nvSpPr>
        <p:spPr>
          <a:xfrm>
            <a:off x="764049" y="307858"/>
            <a:ext cx="48467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Nuestro campus</a:t>
            </a:r>
          </a:p>
        </p:txBody>
      </p:sp>
      <p:pic>
        <p:nvPicPr>
          <p:cNvPr id="5" name="1 Imagen">
            <a:extLst>
              <a:ext uri="{FF2B5EF4-FFF2-40B4-BE49-F238E27FC236}">
                <a16:creationId xmlns:a16="http://schemas.microsoft.com/office/drawing/2014/main" id="{69351B45-28FA-44BF-9C7C-B5CBA35285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540" y="5731683"/>
            <a:ext cx="917216" cy="6071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2 Imagen">
            <a:extLst>
              <a:ext uri="{FF2B5EF4-FFF2-40B4-BE49-F238E27FC236}">
                <a16:creationId xmlns:a16="http://schemas.microsoft.com/office/drawing/2014/main" id="{4136BB1E-AD65-48C0-A79A-D8BFEF353E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240" y="3342875"/>
            <a:ext cx="917216" cy="6071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3 Imagen">
            <a:extLst>
              <a:ext uri="{FF2B5EF4-FFF2-40B4-BE49-F238E27FC236}">
                <a16:creationId xmlns:a16="http://schemas.microsoft.com/office/drawing/2014/main" id="{8E9AB638-8EA3-4918-B83D-2873AEC2F5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249" y="4141083"/>
            <a:ext cx="917216" cy="6071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7 Imagen">
            <a:extLst>
              <a:ext uri="{FF2B5EF4-FFF2-40B4-BE49-F238E27FC236}">
                <a16:creationId xmlns:a16="http://schemas.microsoft.com/office/drawing/2014/main" id="{34A05E51-7B58-4343-8FB9-07E04275C8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730" y="1063112"/>
            <a:ext cx="3048000" cy="2017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8 Imagen">
            <a:extLst>
              <a:ext uri="{FF2B5EF4-FFF2-40B4-BE49-F238E27FC236}">
                <a16:creationId xmlns:a16="http://schemas.microsoft.com/office/drawing/2014/main" id="{C46190F4-0097-4AD0-A623-01BE336345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249" y="4937535"/>
            <a:ext cx="906207" cy="604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2F90A5B9-0880-42FB-8952-1054793AB9BD}"/>
              </a:ext>
            </a:extLst>
          </p:cNvPr>
          <p:cNvGrpSpPr/>
          <p:nvPr/>
        </p:nvGrpSpPr>
        <p:grpSpPr>
          <a:xfrm>
            <a:off x="4137891" y="5378865"/>
            <a:ext cx="2860267" cy="792397"/>
            <a:chOff x="4137891" y="5378865"/>
            <a:chExt cx="2860267" cy="792397"/>
          </a:xfrm>
        </p:grpSpPr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5C0BAA89-6E1D-4D07-BE3C-119778A66DB8}"/>
                </a:ext>
              </a:extLst>
            </p:cNvPr>
            <p:cNvSpPr/>
            <p:nvPr/>
          </p:nvSpPr>
          <p:spPr>
            <a:xfrm>
              <a:off x="4137891" y="5461650"/>
              <a:ext cx="2774665" cy="7096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" name="Text Box 2">
              <a:extLst>
                <a:ext uri="{FF2B5EF4-FFF2-40B4-BE49-F238E27FC236}">
                  <a16:creationId xmlns:a16="http://schemas.microsoft.com/office/drawing/2014/main" id="{60C0555E-CAEB-41D0-8DC1-67D87DC9BD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3493" y="5378865"/>
              <a:ext cx="2774665" cy="7096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r>
                <a:rPr lang="es-ES" altLang="es-ES" sz="2000" b="1" dirty="0">
                  <a:solidFill>
                    <a:srgbClr val="000066"/>
                  </a:solidFill>
                  <a:latin typeface="+mj-lt"/>
                  <a:cs typeface="Arial" charset="0"/>
                </a:rPr>
                <a:t>Superficie: 75.000 m2</a:t>
              </a:r>
            </a:p>
            <a:p>
              <a:pPr algn="ctr" eaLnBrk="1" hangingPunct="1"/>
              <a:r>
                <a:rPr lang="es-ES" altLang="es-ES" sz="2000" b="1" dirty="0">
                  <a:solidFill>
                    <a:srgbClr val="000066"/>
                  </a:solidFill>
                  <a:latin typeface="+mj-lt"/>
                  <a:cs typeface="Arial" charset="0"/>
                </a:rPr>
                <a:t>Edificios: 15.000 m2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32701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">
        <p159:morph option="byObject"/>
      </p:transition>
    </mc:Choice>
    <mc:Fallback xmlns="">
      <p:transition spd="slow" advClick="0" advTm="1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BA57DD3-4DCC-4278-9551-1F27374C042D}"/>
              </a:ext>
            </a:extLst>
          </p:cNvPr>
          <p:cNvSpPr/>
          <p:nvPr/>
        </p:nvSpPr>
        <p:spPr>
          <a:xfrm>
            <a:off x="669873" y="367300"/>
            <a:ext cx="394975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Nuestras Aulas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F03F1279-91A7-4E8E-8D46-76C423B33011}"/>
              </a:ext>
            </a:extLst>
          </p:cNvPr>
          <p:cNvGrpSpPr/>
          <p:nvPr/>
        </p:nvGrpSpPr>
        <p:grpSpPr>
          <a:xfrm>
            <a:off x="2937862" y="5429841"/>
            <a:ext cx="6565742" cy="676139"/>
            <a:chOff x="2973995" y="3921552"/>
            <a:chExt cx="6316276" cy="650449"/>
          </a:xfrm>
        </p:grpSpPr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222F2595-8D55-4B23-AB99-4BA8A9D8271E}"/>
                </a:ext>
              </a:extLst>
            </p:cNvPr>
            <p:cNvSpPr/>
            <p:nvPr/>
          </p:nvSpPr>
          <p:spPr>
            <a:xfrm>
              <a:off x="2973995" y="3921552"/>
              <a:ext cx="6316276" cy="65044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FB7859F2-C99B-42DA-8165-E595B37D8726}"/>
                </a:ext>
              </a:extLst>
            </p:cNvPr>
            <p:cNvSpPr/>
            <p:nvPr/>
          </p:nvSpPr>
          <p:spPr>
            <a:xfrm>
              <a:off x="3174046" y="3978110"/>
              <a:ext cx="5983034" cy="54071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626507FD-595F-42B2-A2FE-C597F5B889C0}"/>
              </a:ext>
            </a:extLst>
          </p:cNvPr>
          <p:cNvSpPr txBox="1"/>
          <p:nvPr/>
        </p:nvSpPr>
        <p:spPr>
          <a:xfrm>
            <a:off x="5768319" y="1240592"/>
            <a:ext cx="4405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Taller de Soldadura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DB922AA-6D73-4F68-AAFB-ECAA8BBD2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846" y="4277663"/>
            <a:ext cx="1750316" cy="108572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287CC64-67BB-4DD6-9EFE-5CFEE3A50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297" y="4370777"/>
            <a:ext cx="1764638" cy="99260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111EF51-6696-476E-BE96-5096582B3A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826" y="1972457"/>
            <a:ext cx="4778807" cy="318056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434931F-1F50-4885-AB36-42047350F1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303" y="4370778"/>
            <a:ext cx="1764638" cy="99260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FCD9A68-52F3-44C4-96C5-CABFE8584C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4677" y="4401283"/>
            <a:ext cx="1499845" cy="998686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3F030B8E-44F8-42EE-B1B1-F37E502107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5258" y="4401283"/>
            <a:ext cx="1775442" cy="998686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D68361D5-71B4-49EE-9555-82134ACF94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1007" y="4401283"/>
            <a:ext cx="1775442" cy="99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7556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">
        <p159:morph option="byObject"/>
      </p:transition>
    </mc:Choice>
    <mc:Fallback xmlns="">
      <p:transition spd="slow" advClick="0" advTm="6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BA57DD3-4DCC-4278-9551-1F27374C042D}"/>
              </a:ext>
            </a:extLst>
          </p:cNvPr>
          <p:cNvSpPr/>
          <p:nvPr/>
        </p:nvSpPr>
        <p:spPr>
          <a:xfrm>
            <a:off x="669873" y="367300"/>
            <a:ext cx="394975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Nuestras Aulas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F03F1279-91A7-4E8E-8D46-76C423B33011}"/>
              </a:ext>
            </a:extLst>
          </p:cNvPr>
          <p:cNvGrpSpPr/>
          <p:nvPr/>
        </p:nvGrpSpPr>
        <p:grpSpPr>
          <a:xfrm>
            <a:off x="2937862" y="5429841"/>
            <a:ext cx="6565742" cy="676139"/>
            <a:chOff x="2973995" y="3921552"/>
            <a:chExt cx="6316276" cy="650449"/>
          </a:xfrm>
        </p:grpSpPr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222F2595-8D55-4B23-AB99-4BA8A9D8271E}"/>
                </a:ext>
              </a:extLst>
            </p:cNvPr>
            <p:cNvSpPr/>
            <p:nvPr/>
          </p:nvSpPr>
          <p:spPr>
            <a:xfrm>
              <a:off x="2973995" y="3921552"/>
              <a:ext cx="6316276" cy="65044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FB7859F2-C99B-42DA-8165-E595B37D8726}"/>
                </a:ext>
              </a:extLst>
            </p:cNvPr>
            <p:cNvSpPr/>
            <p:nvPr/>
          </p:nvSpPr>
          <p:spPr>
            <a:xfrm>
              <a:off x="3174046" y="3978110"/>
              <a:ext cx="5983034" cy="54071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626507FD-595F-42B2-A2FE-C597F5B889C0}"/>
              </a:ext>
            </a:extLst>
          </p:cNvPr>
          <p:cNvSpPr txBox="1"/>
          <p:nvPr/>
        </p:nvSpPr>
        <p:spPr>
          <a:xfrm>
            <a:off x="5768319" y="1240592"/>
            <a:ext cx="4405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Fab </a:t>
            </a:r>
            <a:r>
              <a:rPr lang="es-ES" sz="36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Lab</a:t>
            </a:r>
            <a:endParaRPr lang="es-ES" sz="3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DB922AA-6D73-4F68-AAFB-ECAA8BBD2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356" y="4277663"/>
            <a:ext cx="1750316" cy="108572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287CC64-67BB-4DD6-9EFE-5CFEE3A50B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19"/>
          <a:stretch/>
        </p:blipFill>
        <p:spPr>
          <a:xfrm>
            <a:off x="3695826" y="1995402"/>
            <a:ext cx="5150014" cy="318056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111EF51-6696-476E-BE96-5096582B3A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863" y="4277663"/>
            <a:ext cx="1631304" cy="108572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434931F-1F50-4885-AB36-42047350F1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870" y="4370778"/>
            <a:ext cx="1764638" cy="99260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FCD9A68-52F3-44C4-96C5-CABFE8584C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5244" y="4401283"/>
            <a:ext cx="1499845" cy="998686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3F030B8E-44F8-42EE-B1B1-F37E502107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5825" y="4401283"/>
            <a:ext cx="1775442" cy="998686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D68361D5-71B4-49EE-9555-82134ACF94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1574" y="4401283"/>
            <a:ext cx="1775442" cy="99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235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">
        <p159:morph option="byObject"/>
      </p:transition>
    </mc:Choice>
    <mc:Fallback xmlns="">
      <p:transition spd="slow" advClick="0" advTm="6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BA57DD3-4DCC-4278-9551-1F27374C042D}"/>
              </a:ext>
            </a:extLst>
          </p:cNvPr>
          <p:cNvSpPr/>
          <p:nvPr/>
        </p:nvSpPr>
        <p:spPr>
          <a:xfrm>
            <a:off x="669873" y="367300"/>
            <a:ext cx="394975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Nuestras Aulas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F03F1279-91A7-4E8E-8D46-76C423B33011}"/>
              </a:ext>
            </a:extLst>
          </p:cNvPr>
          <p:cNvGrpSpPr/>
          <p:nvPr/>
        </p:nvGrpSpPr>
        <p:grpSpPr>
          <a:xfrm>
            <a:off x="2937862" y="5429841"/>
            <a:ext cx="6565742" cy="676139"/>
            <a:chOff x="2973995" y="3921552"/>
            <a:chExt cx="6316276" cy="650449"/>
          </a:xfrm>
        </p:grpSpPr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222F2595-8D55-4B23-AB99-4BA8A9D8271E}"/>
                </a:ext>
              </a:extLst>
            </p:cNvPr>
            <p:cNvSpPr/>
            <p:nvPr/>
          </p:nvSpPr>
          <p:spPr>
            <a:xfrm>
              <a:off x="2973995" y="3921552"/>
              <a:ext cx="6316276" cy="65044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FB7859F2-C99B-42DA-8165-E595B37D8726}"/>
                </a:ext>
              </a:extLst>
            </p:cNvPr>
            <p:cNvSpPr/>
            <p:nvPr/>
          </p:nvSpPr>
          <p:spPr>
            <a:xfrm>
              <a:off x="3174046" y="3978110"/>
              <a:ext cx="5983034" cy="54071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626507FD-595F-42B2-A2FE-C597F5B889C0}"/>
              </a:ext>
            </a:extLst>
          </p:cNvPr>
          <p:cNvSpPr txBox="1"/>
          <p:nvPr/>
        </p:nvSpPr>
        <p:spPr>
          <a:xfrm>
            <a:off x="5768319" y="1240592"/>
            <a:ext cx="4405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Taller de Automoción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DB922AA-6D73-4F68-AAFB-ECAA8BBD2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8056" y="4277663"/>
            <a:ext cx="1750316" cy="108572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287CC64-67BB-4DD6-9EFE-5CFEE3A50B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19"/>
          <a:stretch/>
        </p:blipFill>
        <p:spPr>
          <a:xfrm>
            <a:off x="1604192" y="4277663"/>
            <a:ext cx="1803725" cy="111395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111EF51-6696-476E-BE96-5096582B3A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837" y="4277663"/>
            <a:ext cx="1631304" cy="108572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434931F-1F50-4885-AB36-42047350F1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" r="3687"/>
          <a:stretch/>
        </p:blipFill>
        <p:spPr>
          <a:xfrm>
            <a:off x="3708294" y="2048294"/>
            <a:ext cx="5137546" cy="312767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FCD9A68-52F3-44C4-96C5-CABFE8584C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544" y="4401283"/>
            <a:ext cx="1499845" cy="998686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3F030B8E-44F8-42EE-B1B1-F37E502107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696" y="4401283"/>
            <a:ext cx="1775442" cy="998686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D68361D5-71B4-49EE-9555-82134ACF94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8725" y="4388865"/>
            <a:ext cx="1775442" cy="998686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D2A00C0E-0A50-4114-9EF0-1B71F0D612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5623" y="4400777"/>
            <a:ext cx="1424045" cy="99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5744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">
        <p159:morph option="byObject"/>
      </p:transition>
    </mc:Choice>
    <mc:Fallback xmlns="">
      <p:transition spd="slow" advClick="0" advTm="6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BA57DD3-4DCC-4278-9551-1F27374C042D}"/>
              </a:ext>
            </a:extLst>
          </p:cNvPr>
          <p:cNvSpPr/>
          <p:nvPr/>
        </p:nvSpPr>
        <p:spPr>
          <a:xfrm>
            <a:off x="669873" y="367300"/>
            <a:ext cx="394975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Nuestras Aulas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F03F1279-91A7-4E8E-8D46-76C423B33011}"/>
              </a:ext>
            </a:extLst>
          </p:cNvPr>
          <p:cNvGrpSpPr/>
          <p:nvPr/>
        </p:nvGrpSpPr>
        <p:grpSpPr>
          <a:xfrm>
            <a:off x="2937862" y="5429841"/>
            <a:ext cx="6565742" cy="676139"/>
            <a:chOff x="2973995" y="3921552"/>
            <a:chExt cx="6316276" cy="650449"/>
          </a:xfrm>
        </p:grpSpPr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222F2595-8D55-4B23-AB99-4BA8A9D8271E}"/>
                </a:ext>
              </a:extLst>
            </p:cNvPr>
            <p:cNvSpPr/>
            <p:nvPr/>
          </p:nvSpPr>
          <p:spPr>
            <a:xfrm>
              <a:off x="2973995" y="3921552"/>
              <a:ext cx="6316276" cy="65044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FB7859F2-C99B-42DA-8165-E595B37D8726}"/>
                </a:ext>
              </a:extLst>
            </p:cNvPr>
            <p:cNvSpPr/>
            <p:nvPr/>
          </p:nvSpPr>
          <p:spPr>
            <a:xfrm>
              <a:off x="3174046" y="3978110"/>
              <a:ext cx="5983034" cy="54071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626507FD-595F-42B2-A2FE-C597F5B889C0}"/>
              </a:ext>
            </a:extLst>
          </p:cNvPr>
          <p:cNvSpPr txBox="1"/>
          <p:nvPr/>
        </p:nvSpPr>
        <p:spPr>
          <a:xfrm>
            <a:off x="5831819" y="1113592"/>
            <a:ext cx="4405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Laboratorio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DB922AA-6D73-4F68-AAFB-ECAA8BBD2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4656" y="4277663"/>
            <a:ext cx="1750316" cy="108572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287CC64-67BB-4DD6-9EFE-5CFEE3A50B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19"/>
          <a:stretch/>
        </p:blipFill>
        <p:spPr>
          <a:xfrm>
            <a:off x="-402408" y="4277663"/>
            <a:ext cx="1803725" cy="111395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111EF51-6696-476E-BE96-5096582B3A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2437" y="4277663"/>
            <a:ext cx="1631304" cy="108572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434931F-1F50-4885-AB36-42047350F1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" r="3687"/>
          <a:stretch/>
        </p:blipFill>
        <p:spPr>
          <a:xfrm>
            <a:off x="1528353" y="4303459"/>
            <a:ext cx="1833400" cy="111615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FCD9A68-52F3-44C4-96C5-CABFE8584C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294" y="1780480"/>
            <a:ext cx="5137546" cy="3420884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3F030B8E-44F8-42EE-B1B1-F37E502107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5096" y="4401283"/>
            <a:ext cx="1775442" cy="998686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D68361D5-71B4-49EE-9555-82134ACF94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125" y="4388865"/>
            <a:ext cx="1775442" cy="998686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D2A00C0E-0A50-4114-9EF0-1B71F0D612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023" y="4400777"/>
            <a:ext cx="1424045" cy="99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89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">
        <p159:morph option="byObject"/>
      </p:transition>
    </mc:Choice>
    <mc:Fallback xmlns="">
      <p:transition spd="slow" advClick="0" advTm="6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BA57DD3-4DCC-4278-9551-1F27374C042D}"/>
              </a:ext>
            </a:extLst>
          </p:cNvPr>
          <p:cNvSpPr/>
          <p:nvPr/>
        </p:nvSpPr>
        <p:spPr>
          <a:xfrm>
            <a:off x="669873" y="367300"/>
            <a:ext cx="394975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Nuestras Aulas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F03F1279-91A7-4E8E-8D46-76C423B33011}"/>
              </a:ext>
            </a:extLst>
          </p:cNvPr>
          <p:cNvGrpSpPr/>
          <p:nvPr/>
        </p:nvGrpSpPr>
        <p:grpSpPr>
          <a:xfrm>
            <a:off x="2937862" y="5429841"/>
            <a:ext cx="6565742" cy="676139"/>
            <a:chOff x="2973995" y="3921552"/>
            <a:chExt cx="6316276" cy="650449"/>
          </a:xfrm>
        </p:grpSpPr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222F2595-8D55-4B23-AB99-4BA8A9D8271E}"/>
                </a:ext>
              </a:extLst>
            </p:cNvPr>
            <p:cNvSpPr/>
            <p:nvPr/>
          </p:nvSpPr>
          <p:spPr>
            <a:xfrm>
              <a:off x="2973995" y="3921552"/>
              <a:ext cx="6316276" cy="65044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FB7859F2-C99B-42DA-8165-E595B37D8726}"/>
                </a:ext>
              </a:extLst>
            </p:cNvPr>
            <p:cNvSpPr/>
            <p:nvPr/>
          </p:nvSpPr>
          <p:spPr>
            <a:xfrm>
              <a:off x="3174046" y="3978110"/>
              <a:ext cx="5983034" cy="54071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626507FD-595F-42B2-A2FE-C597F5B889C0}"/>
              </a:ext>
            </a:extLst>
          </p:cNvPr>
          <p:cNvSpPr txBox="1"/>
          <p:nvPr/>
        </p:nvSpPr>
        <p:spPr>
          <a:xfrm>
            <a:off x="5831819" y="1113592"/>
            <a:ext cx="4405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Peluquería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DB922AA-6D73-4F68-AAFB-ECAA8BBD2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55356" y="4277663"/>
            <a:ext cx="1750316" cy="108572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287CC64-67BB-4DD6-9EFE-5CFEE3A50B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19"/>
          <a:stretch/>
        </p:blipFill>
        <p:spPr>
          <a:xfrm>
            <a:off x="-2193108" y="4277663"/>
            <a:ext cx="1803725" cy="111395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111EF51-6696-476E-BE96-5096582B3A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53137" y="4277663"/>
            <a:ext cx="1631304" cy="108572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434931F-1F50-4885-AB36-42047350F1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" r="3687"/>
          <a:stretch/>
        </p:blipFill>
        <p:spPr>
          <a:xfrm>
            <a:off x="-262347" y="4303459"/>
            <a:ext cx="1833400" cy="111615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FCD9A68-52F3-44C4-96C5-CABFE8584C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509" y="4303458"/>
            <a:ext cx="1713501" cy="1140951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3F030B8E-44F8-42EE-B1B1-F37E502107C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4"/>
          <a:stretch/>
        </p:blipFill>
        <p:spPr>
          <a:xfrm>
            <a:off x="3716058" y="2133601"/>
            <a:ext cx="5136195" cy="3067764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D68361D5-71B4-49EE-9555-82134ACF94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325" y="4388865"/>
            <a:ext cx="1775442" cy="998686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D2A00C0E-0A50-4114-9EF0-1B71F0D612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223" y="4428517"/>
            <a:ext cx="1424045" cy="943712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BB2CD5C1-C747-4834-9811-CA13FFBC37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9724" y="4388469"/>
            <a:ext cx="1365077" cy="102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3578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">
        <p159:morph option="byObject"/>
      </p:transition>
    </mc:Choice>
    <mc:Fallback xmlns="">
      <p:transition spd="slow" advClick="0" advTm="6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BA57DD3-4DCC-4278-9551-1F27374C042D}"/>
              </a:ext>
            </a:extLst>
          </p:cNvPr>
          <p:cNvSpPr/>
          <p:nvPr/>
        </p:nvSpPr>
        <p:spPr>
          <a:xfrm>
            <a:off x="669873" y="367300"/>
            <a:ext cx="394975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Nuestras Aulas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F03F1279-91A7-4E8E-8D46-76C423B33011}"/>
              </a:ext>
            </a:extLst>
          </p:cNvPr>
          <p:cNvGrpSpPr/>
          <p:nvPr/>
        </p:nvGrpSpPr>
        <p:grpSpPr>
          <a:xfrm>
            <a:off x="2937862" y="5429841"/>
            <a:ext cx="6565742" cy="676139"/>
            <a:chOff x="2973995" y="3921552"/>
            <a:chExt cx="6316276" cy="650449"/>
          </a:xfrm>
        </p:grpSpPr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222F2595-8D55-4B23-AB99-4BA8A9D8271E}"/>
                </a:ext>
              </a:extLst>
            </p:cNvPr>
            <p:cNvSpPr/>
            <p:nvPr/>
          </p:nvSpPr>
          <p:spPr>
            <a:xfrm>
              <a:off x="2973995" y="3921552"/>
              <a:ext cx="6316276" cy="65044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FB7859F2-C99B-42DA-8165-E595B37D8726}"/>
                </a:ext>
              </a:extLst>
            </p:cNvPr>
            <p:cNvSpPr/>
            <p:nvPr/>
          </p:nvSpPr>
          <p:spPr>
            <a:xfrm>
              <a:off x="3174046" y="3978110"/>
              <a:ext cx="5983034" cy="54071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626507FD-595F-42B2-A2FE-C597F5B889C0}"/>
              </a:ext>
            </a:extLst>
          </p:cNvPr>
          <p:cNvSpPr txBox="1"/>
          <p:nvPr/>
        </p:nvSpPr>
        <p:spPr>
          <a:xfrm>
            <a:off x="5831819" y="1113592"/>
            <a:ext cx="4405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Soldadura Virtual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DB922AA-6D73-4F68-AAFB-ECAA8BBD2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47656" y="4277663"/>
            <a:ext cx="1750316" cy="108572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287CC64-67BB-4DD6-9EFE-5CFEE3A50B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19"/>
          <a:stretch/>
        </p:blipFill>
        <p:spPr>
          <a:xfrm>
            <a:off x="-4085408" y="4277663"/>
            <a:ext cx="1803725" cy="111395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111EF51-6696-476E-BE96-5096582B3A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45437" y="4277663"/>
            <a:ext cx="1631304" cy="108572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434931F-1F50-4885-AB36-42047350F1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" r="3687"/>
          <a:stretch/>
        </p:blipFill>
        <p:spPr>
          <a:xfrm>
            <a:off x="-2154647" y="4303459"/>
            <a:ext cx="1833400" cy="111615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FCD9A68-52F3-44C4-96C5-CABFE8584C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91" y="4303458"/>
            <a:ext cx="1713501" cy="1140951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3F030B8E-44F8-42EE-B1B1-F37E502107C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4"/>
          <a:stretch/>
        </p:blipFill>
        <p:spPr>
          <a:xfrm>
            <a:off x="1666849" y="4309144"/>
            <a:ext cx="1876324" cy="1120697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D68361D5-71B4-49EE-9555-82134ACF94A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7"/>
          <a:stretch/>
        </p:blipFill>
        <p:spPr>
          <a:xfrm>
            <a:off x="3758919" y="2127312"/>
            <a:ext cx="5042181" cy="307405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6F3976E-4760-4B3C-A46E-CFD8980FDE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788" y="4191379"/>
            <a:ext cx="1535363" cy="1023575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A730EBFA-D89B-4D92-B293-7B2D529850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3419" y="4191379"/>
            <a:ext cx="1365077" cy="1023808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3BDA0237-C018-4C15-99F1-5158194E0D5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6146" y="4206062"/>
            <a:ext cx="1345344" cy="100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3213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">
        <p159:morph option="byObject"/>
      </p:transition>
    </mc:Choice>
    <mc:Fallback xmlns="">
      <p:transition spd="slow" advClick="0" advTm="6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BA57DD3-4DCC-4278-9551-1F27374C042D}"/>
              </a:ext>
            </a:extLst>
          </p:cNvPr>
          <p:cNvSpPr/>
          <p:nvPr/>
        </p:nvSpPr>
        <p:spPr>
          <a:xfrm>
            <a:off x="669873" y="367300"/>
            <a:ext cx="394975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Nuestras Aulas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F03F1279-91A7-4E8E-8D46-76C423B33011}"/>
              </a:ext>
            </a:extLst>
          </p:cNvPr>
          <p:cNvGrpSpPr/>
          <p:nvPr/>
        </p:nvGrpSpPr>
        <p:grpSpPr>
          <a:xfrm>
            <a:off x="2937862" y="5429841"/>
            <a:ext cx="6565742" cy="676139"/>
            <a:chOff x="2973995" y="3921552"/>
            <a:chExt cx="6316276" cy="650449"/>
          </a:xfrm>
        </p:grpSpPr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222F2595-8D55-4B23-AB99-4BA8A9D8271E}"/>
                </a:ext>
              </a:extLst>
            </p:cNvPr>
            <p:cNvSpPr/>
            <p:nvPr/>
          </p:nvSpPr>
          <p:spPr>
            <a:xfrm>
              <a:off x="2973995" y="3921552"/>
              <a:ext cx="6316276" cy="65044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FB7859F2-C99B-42DA-8165-E595B37D8726}"/>
                </a:ext>
              </a:extLst>
            </p:cNvPr>
            <p:cNvSpPr/>
            <p:nvPr/>
          </p:nvSpPr>
          <p:spPr>
            <a:xfrm>
              <a:off x="3174046" y="3978110"/>
              <a:ext cx="5983034" cy="54071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626507FD-595F-42B2-A2FE-C597F5B889C0}"/>
              </a:ext>
            </a:extLst>
          </p:cNvPr>
          <p:cNvSpPr txBox="1"/>
          <p:nvPr/>
        </p:nvSpPr>
        <p:spPr>
          <a:xfrm>
            <a:off x="5831818" y="976432"/>
            <a:ext cx="5384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Tecnología Bachillerato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3F030B8E-44F8-42EE-B1B1-F37E502107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4"/>
          <a:stretch/>
        </p:blipFill>
        <p:spPr>
          <a:xfrm>
            <a:off x="-708710" y="4235947"/>
            <a:ext cx="1876324" cy="1120697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D68361D5-71B4-49EE-9555-82134ACF94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7"/>
          <a:stretch/>
        </p:blipFill>
        <p:spPr>
          <a:xfrm>
            <a:off x="1445481" y="4309144"/>
            <a:ext cx="1876325" cy="114393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8C5ED41-91E5-4100-A016-74EEA27E1D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239" y="4180864"/>
            <a:ext cx="1365077" cy="102380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6F3976E-4760-4B3C-A46E-CFD8980FDE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919" y="1836123"/>
            <a:ext cx="4981586" cy="3321056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9F73D610-771A-4A8F-879D-053F7A9997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626" y="4191379"/>
            <a:ext cx="1345344" cy="1008892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EF4813E5-CAF4-492C-AC72-1544515B94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9280" y="4107728"/>
            <a:ext cx="1560106" cy="117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9287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">
        <p159:morph option="byObject"/>
      </p:transition>
    </mc:Choice>
    <mc:Fallback xmlns="">
      <p:transition spd="slow" advClick="0" advTm="6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BA57DD3-4DCC-4278-9551-1F27374C042D}"/>
              </a:ext>
            </a:extLst>
          </p:cNvPr>
          <p:cNvSpPr/>
          <p:nvPr/>
        </p:nvSpPr>
        <p:spPr>
          <a:xfrm>
            <a:off x="669873" y="367300"/>
            <a:ext cx="394975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Nuestras Aulas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F03F1279-91A7-4E8E-8D46-76C423B33011}"/>
              </a:ext>
            </a:extLst>
          </p:cNvPr>
          <p:cNvGrpSpPr/>
          <p:nvPr/>
        </p:nvGrpSpPr>
        <p:grpSpPr>
          <a:xfrm>
            <a:off x="2937862" y="5429841"/>
            <a:ext cx="6565742" cy="676139"/>
            <a:chOff x="2973995" y="3921552"/>
            <a:chExt cx="6316276" cy="650449"/>
          </a:xfrm>
        </p:grpSpPr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222F2595-8D55-4B23-AB99-4BA8A9D8271E}"/>
                </a:ext>
              </a:extLst>
            </p:cNvPr>
            <p:cNvSpPr/>
            <p:nvPr/>
          </p:nvSpPr>
          <p:spPr>
            <a:xfrm>
              <a:off x="2973995" y="3921552"/>
              <a:ext cx="6316276" cy="65044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FB7859F2-C99B-42DA-8165-E595B37D8726}"/>
                </a:ext>
              </a:extLst>
            </p:cNvPr>
            <p:cNvSpPr/>
            <p:nvPr/>
          </p:nvSpPr>
          <p:spPr>
            <a:xfrm>
              <a:off x="3174046" y="3978110"/>
              <a:ext cx="5983034" cy="54071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626507FD-595F-42B2-A2FE-C597F5B889C0}"/>
              </a:ext>
            </a:extLst>
          </p:cNvPr>
          <p:cNvSpPr txBox="1"/>
          <p:nvPr/>
        </p:nvSpPr>
        <p:spPr>
          <a:xfrm>
            <a:off x="5831818" y="976432"/>
            <a:ext cx="5384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Aula Inmersiva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D68361D5-71B4-49EE-9555-82134ACF94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7"/>
          <a:stretch/>
        </p:blipFill>
        <p:spPr>
          <a:xfrm>
            <a:off x="-872342" y="4344699"/>
            <a:ext cx="1876325" cy="114393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8C5ED41-91E5-4100-A016-74EEA27E1D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186" y="1681555"/>
            <a:ext cx="4907787" cy="368084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6F3976E-4760-4B3C-A46E-CFD8980FDE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503" y="4332120"/>
            <a:ext cx="1734771" cy="1156514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9F73D610-771A-4A8F-879D-053F7A9997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427" y="4278044"/>
            <a:ext cx="1560286" cy="117008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9B632D7-431C-4506-AD99-22BBF4FA61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804" y="4259761"/>
            <a:ext cx="1560106" cy="117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3909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">
        <p159:morph option="byObject"/>
      </p:transition>
    </mc:Choice>
    <mc:Fallback xmlns="">
      <p:transition spd="slow" advClick="0" advTm="6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BA57DD3-4DCC-4278-9551-1F27374C042D}"/>
              </a:ext>
            </a:extLst>
          </p:cNvPr>
          <p:cNvSpPr/>
          <p:nvPr/>
        </p:nvSpPr>
        <p:spPr>
          <a:xfrm>
            <a:off x="669873" y="367300"/>
            <a:ext cx="394975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Nuestras Aulas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F03F1279-91A7-4E8E-8D46-76C423B33011}"/>
              </a:ext>
            </a:extLst>
          </p:cNvPr>
          <p:cNvGrpSpPr/>
          <p:nvPr/>
        </p:nvGrpSpPr>
        <p:grpSpPr>
          <a:xfrm>
            <a:off x="2937862" y="5429841"/>
            <a:ext cx="6565742" cy="676139"/>
            <a:chOff x="2973995" y="3921552"/>
            <a:chExt cx="6316276" cy="650449"/>
          </a:xfrm>
        </p:grpSpPr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222F2595-8D55-4B23-AB99-4BA8A9D8271E}"/>
                </a:ext>
              </a:extLst>
            </p:cNvPr>
            <p:cNvSpPr/>
            <p:nvPr/>
          </p:nvSpPr>
          <p:spPr>
            <a:xfrm>
              <a:off x="2973995" y="3921552"/>
              <a:ext cx="6316276" cy="65044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FB7859F2-C99B-42DA-8165-E595B37D8726}"/>
                </a:ext>
              </a:extLst>
            </p:cNvPr>
            <p:cNvSpPr/>
            <p:nvPr/>
          </p:nvSpPr>
          <p:spPr>
            <a:xfrm>
              <a:off x="3174046" y="3978110"/>
              <a:ext cx="5983034" cy="54071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626507FD-595F-42B2-A2FE-C597F5B889C0}"/>
              </a:ext>
            </a:extLst>
          </p:cNvPr>
          <p:cNvSpPr txBox="1"/>
          <p:nvPr/>
        </p:nvSpPr>
        <p:spPr>
          <a:xfrm>
            <a:off x="5831818" y="976432"/>
            <a:ext cx="5384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Aula Interactiva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8C5ED41-91E5-4100-A016-74EEA27E1D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213" y="4348238"/>
            <a:ext cx="1542369" cy="115677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6F3976E-4760-4B3C-A46E-CFD8980FDE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273" y="4332120"/>
            <a:ext cx="1734771" cy="1156514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9F73D610-771A-4A8F-879D-053F7A9997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174" y="1771182"/>
            <a:ext cx="4515182" cy="338599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478F209-396A-4039-A806-EFAC024F0F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3004" y="4259761"/>
            <a:ext cx="1560106" cy="117008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E44A26E-A7A2-4E56-A756-548F234458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7"/>
          <a:stretch/>
        </p:blipFill>
        <p:spPr>
          <a:xfrm>
            <a:off x="-2431612" y="4332120"/>
            <a:ext cx="1876325" cy="114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3029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00">
        <p159:morph option="byObject"/>
      </p:transition>
    </mc:Choice>
    <mc:Fallback xmlns="">
      <p:transition spd="slow" advClick="0" advTm="6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BA57DD3-4DCC-4278-9551-1F27374C042D}"/>
              </a:ext>
            </a:extLst>
          </p:cNvPr>
          <p:cNvSpPr/>
          <p:nvPr/>
        </p:nvSpPr>
        <p:spPr>
          <a:xfrm>
            <a:off x="669873" y="367300"/>
            <a:ext cx="394975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Nuestras Aulas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F03F1279-91A7-4E8E-8D46-76C423B33011}"/>
              </a:ext>
            </a:extLst>
          </p:cNvPr>
          <p:cNvGrpSpPr/>
          <p:nvPr/>
        </p:nvGrpSpPr>
        <p:grpSpPr>
          <a:xfrm>
            <a:off x="2937862" y="5429841"/>
            <a:ext cx="6565742" cy="676139"/>
            <a:chOff x="2973995" y="3921552"/>
            <a:chExt cx="6316276" cy="650449"/>
          </a:xfrm>
        </p:grpSpPr>
        <p:sp>
          <p:nvSpPr>
            <p:cNvPr id="5" name="Forma libre: forma 4">
              <a:extLst>
                <a:ext uri="{FF2B5EF4-FFF2-40B4-BE49-F238E27FC236}">
                  <a16:creationId xmlns:a16="http://schemas.microsoft.com/office/drawing/2014/main" id="{222F2595-8D55-4B23-AB99-4BA8A9D8271E}"/>
                </a:ext>
              </a:extLst>
            </p:cNvPr>
            <p:cNvSpPr/>
            <p:nvPr/>
          </p:nvSpPr>
          <p:spPr>
            <a:xfrm>
              <a:off x="2973995" y="3921552"/>
              <a:ext cx="6316276" cy="65044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Forma libre: forma 5">
              <a:extLst>
                <a:ext uri="{FF2B5EF4-FFF2-40B4-BE49-F238E27FC236}">
                  <a16:creationId xmlns:a16="http://schemas.microsoft.com/office/drawing/2014/main" id="{FB7859F2-C99B-42DA-8165-E595B37D8726}"/>
                </a:ext>
              </a:extLst>
            </p:cNvPr>
            <p:cNvSpPr/>
            <p:nvPr/>
          </p:nvSpPr>
          <p:spPr>
            <a:xfrm>
              <a:off x="3174046" y="3978110"/>
              <a:ext cx="5983034" cy="540719"/>
            </a:xfrm>
            <a:custGeom>
              <a:avLst/>
              <a:gdLst>
                <a:gd name="connsiteX0" fmla="*/ 3158138 w 6316276"/>
                <a:gd name="connsiteY0" fmla="*/ 0 h 650449"/>
                <a:gd name="connsiteX1" fmla="*/ 6256576 w 6316276"/>
                <a:gd name="connsiteY1" fmla="*/ 526888 h 650449"/>
                <a:gd name="connsiteX2" fmla="*/ 6316276 w 6316276"/>
                <a:gd name="connsiteY2" fmla="*/ 650449 h 650449"/>
                <a:gd name="connsiteX3" fmla="*/ 0 w 6316276"/>
                <a:gd name="connsiteY3" fmla="*/ 650449 h 650449"/>
                <a:gd name="connsiteX4" fmla="*/ 59700 w 6316276"/>
                <a:gd name="connsiteY4" fmla="*/ 526888 h 650449"/>
                <a:gd name="connsiteX5" fmla="*/ 3158138 w 6316276"/>
                <a:gd name="connsiteY5" fmla="*/ 0 h 6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16276" h="650449">
                  <a:moveTo>
                    <a:pt x="3158138" y="0"/>
                  </a:moveTo>
                  <a:cubicBezTo>
                    <a:pt x="4686507" y="0"/>
                    <a:pt x="5961667" y="226194"/>
                    <a:pt x="6256576" y="526888"/>
                  </a:cubicBezTo>
                  <a:lnTo>
                    <a:pt x="6316276" y="650449"/>
                  </a:lnTo>
                  <a:lnTo>
                    <a:pt x="0" y="650449"/>
                  </a:lnTo>
                  <a:lnTo>
                    <a:pt x="59700" y="526888"/>
                  </a:lnTo>
                  <a:cubicBezTo>
                    <a:pt x="354609" y="226194"/>
                    <a:pt x="1629770" y="0"/>
                    <a:pt x="3158138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626507FD-595F-42B2-A2FE-C597F5B889C0}"/>
              </a:ext>
            </a:extLst>
          </p:cNvPr>
          <p:cNvSpPr txBox="1"/>
          <p:nvPr/>
        </p:nvSpPr>
        <p:spPr>
          <a:xfrm>
            <a:off x="4736086" y="500493"/>
            <a:ext cx="67860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Aula de Generación de Contenidos Digitales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8C5ED41-91E5-4100-A016-74EEA27E1D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213" y="4348305"/>
            <a:ext cx="1542369" cy="115664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6F3976E-4760-4B3C-A46E-CFD8980FDE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97" y="4332120"/>
            <a:ext cx="1542018" cy="1156514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9F73D610-771A-4A8F-879D-053F7A9997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434" y="1771182"/>
            <a:ext cx="4514661" cy="338599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5B0E657-78D3-42D8-80E1-EDB46533DE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6714" y="4307697"/>
            <a:ext cx="1734771" cy="115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1444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 Imagen">
            <a:extLst>
              <a:ext uri="{FF2B5EF4-FFF2-40B4-BE49-F238E27FC236}">
                <a16:creationId xmlns:a16="http://schemas.microsoft.com/office/drawing/2014/main" id="{543FAB65-F52A-43D0-BFC1-C21A71ED3A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" r="12931"/>
          <a:stretch/>
        </p:blipFill>
        <p:spPr>
          <a:xfrm>
            <a:off x="733337" y="1490433"/>
            <a:ext cx="6980312" cy="46193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BB13982B-EF44-4C38-9890-6970FDE9EECF}"/>
              </a:ext>
            </a:extLst>
          </p:cNvPr>
          <p:cNvSpPr/>
          <p:nvPr/>
        </p:nvSpPr>
        <p:spPr>
          <a:xfrm>
            <a:off x="764049" y="307858"/>
            <a:ext cx="48467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Nuestro campus</a:t>
            </a:r>
          </a:p>
        </p:txBody>
      </p:sp>
      <p:pic>
        <p:nvPicPr>
          <p:cNvPr id="5" name="1 Imagen">
            <a:extLst>
              <a:ext uri="{FF2B5EF4-FFF2-40B4-BE49-F238E27FC236}">
                <a16:creationId xmlns:a16="http://schemas.microsoft.com/office/drawing/2014/main" id="{69351B45-28FA-44BF-9C7C-B5CBA35285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540" y="5731683"/>
            <a:ext cx="917216" cy="6071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3 Imagen">
            <a:extLst>
              <a:ext uri="{FF2B5EF4-FFF2-40B4-BE49-F238E27FC236}">
                <a16:creationId xmlns:a16="http://schemas.microsoft.com/office/drawing/2014/main" id="{8E9AB638-8EA3-4918-B83D-2873AEC2F5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249" y="4141083"/>
            <a:ext cx="917216" cy="6071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7 Imagen">
            <a:extLst>
              <a:ext uri="{FF2B5EF4-FFF2-40B4-BE49-F238E27FC236}">
                <a16:creationId xmlns:a16="http://schemas.microsoft.com/office/drawing/2014/main" id="{34A05E51-7B58-4343-8FB9-07E04275C8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704" y="1112410"/>
            <a:ext cx="955752" cy="6327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8 Imagen">
            <a:extLst>
              <a:ext uri="{FF2B5EF4-FFF2-40B4-BE49-F238E27FC236}">
                <a16:creationId xmlns:a16="http://schemas.microsoft.com/office/drawing/2014/main" id="{C46190F4-0097-4AD0-A623-01BE336345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249" y="4937535"/>
            <a:ext cx="906207" cy="604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2F90A5B9-0880-42FB-8952-1054793AB9BD}"/>
              </a:ext>
            </a:extLst>
          </p:cNvPr>
          <p:cNvGrpSpPr/>
          <p:nvPr/>
        </p:nvGrpSpPr>
        <p:grpSpPr>
          <a:xfrm>
            <a:off x="4137891" y="5378865"/>
            <a:ext cx="2860267" cy="792397"/>
            <a:chOff x="4137891" y="5378865"/>
            <a:chExt cx="2860267" cy="792397"/>
          </a:xfrm>
        </p:grpSpPr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5C0BAA89-6E1D-4D07-BE3C-119778A66DB8}"/>
                </a:ext>
              </a:extLst>
            </p:cNvPr>
            <p:cNvSpPr/>
            <p:nvPr/>
          </p:nvSpPr>
          <p:spPr>
            <a:xfrm>
              <a:off x="4137891" y="5461650"/>
              <a:ext cx="2774665" cy="7096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" name="Text Box 2">
              <a:extLst>
                <a:ext uri="{FF2B5EF4-FFF2-40B4-BE49-F238E27FC236}">
                  <a16:creationId xmlns:a16="http://schemas.microsoft.com/office/drawing/2014/main" id="{60C0555E-CAEB-41D0-8DC1-67D87DC9BD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3493" y="5378865"/>
              <a:ext cx="2774665" cy="7096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r>
                <a:rPr lang="es-ES" altLang="es-ES" sz="2000" b="1" dirty="0">
                  <a:solidFill>
                    <a:srgbClr val="000066"/>
                  </a:solidFill>
                  <a:latin typeface="+mj-lt"/>
                  <a:cs typeface="Arial" charset="0"/>
                </a:rPr>
                <a:t>Superficie: 75.000 m2</a:t>
              </a:r>
            </a:p>
            <a:p>
              <a:pPr algn="ctr" eaLnBrk="1" hangingPunct="1"/>
              <a:r>
                <a:rPr lang="es-ES" altLang="es-ES" sz="2000" b="1" dirty="0">
                  <a:solidFill>
                    <a:srgbClr val="000066"/>
                  </a:solidFill>
                  <a:latin typeface="+mj-lt"/>
                  <a:cs typeface="Arial" charset="0"/>
                </a:rPr>
                <a:t>Edificios: 15.000 m2</a:t>
              </a:r>
            </a:p>
          </p:txBody>
        </p:sp>
      </p:grpSp>
      <p:pic>
        <p:nvPicPr>
          <p:cNvPr id="14" name="2 Imagen">
            <a:extLst>
              <a:ext uri="{FF2B5EF4-FFF2-40B4-BE49-F238E27FC236}">
                <a16:creationId xmlns:a16="http://schemas.microsoft.com/office/drawing/2014/main" id="{B9BC2CC0-D580-42F6-B97A-DE9202B019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549" y="1920465"/>
            <a:ext cx="3035605" cy="20095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907002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BA57DD3-4DCC-4278-9551-1F27374C042D}"/>
              </a:ext>
            </a:extLst>
          </p:cNvPr>
          <p:cNvSpPr/>
          <p:nvPr/>
        </p:nvSpPr>
        <p:spPr>
          <a:xfrm>
            <a:off x="455064" y="319256"/>
            <a:ext cx="602055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Premio Marcelo Gangoiti</a:t>
            </a:r>
          </a:p>
        </p:txBody>
      </p:sp>
      <p:pic>
        <p:nvPicPr>
          <p:cNvPr id="5" name="1 Imagen">
            <a:extLst>
              <a:ext uri="{FF2B5EF4-FFF2-40B4-BE49-F238E27FC236}">
                <a16:creationId xmlns:a16="http://schemas.microsoft.com/office/drawing/2014/main" id="{3E905DE2-3E49-42C8-8B1F-22501D67D0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" t="37587" r="1424" b="39042"/>
          <a:stretch/>
        </p:blipFill>
        <p:spPr>
          <a:xfrm>
            <a:off x="464964" y="5799434"/>
            <a:ext cx="4857113" cy="592834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6ED186BE-0C7B-4BC0-8513-9D765DDDB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46194" y="525979"/>
            <a:ext cx="2705818" cy="569821"/>
          </a:xfrm>
          <a:prstGeom prst="rect">
            <a:avLst/>
          </a:prstGeom>
          <a:noFill/>
          <a:ln w="12700" cmpd="sng">
            <a:solidFill>
              <a:srgbClr val="000000"/>
            </a:solidFill>
            <a:round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  <a:extLst/>
        </p:spPr>
      </p:pic>
      <p:sp>
        <p:nvSpPr>
          <p:cNvPr id="14" name="Rectangle: Rounded Corners 7">
            <a:extLst>
              <a:ext uri="{FF2B5EF4-FFF2-40B4-BE49-F238E27FC236}">
                <a16:creationId xmlns:a16="http://schemas.microsoft.com/office/drawing/2014/main" id="{EA3CB1F7-E96C-4D5E-AEF6-D6D86FA8D6CC}"/>
              </a:ext>
            </a:extLst>
          </p:cNvPr>
          <p:cNvSpPr/>
          <p:nvPr/>
        </p:nvSpPr>
        <p:spPr>
          <a:xfrm>
            <a:off x="676194" y="3619863"/>
            <a:ext cx="2191657" cy="1550852"/>
          </a:xfrm>
          <a:prstGeom prst="roundRect">
            <a:avLst>
              <a:gd name="adj" fmla="val 8058"/>
            </a:avLst>
          </a:prstGeom>
          <a:gradFill flip="none" rotWithShape="1">
            <a:gsLst>
              <a:gs pos="13000">
                <a:schemeClr val="bg1"/>
              </a:gs>
              <a:gs pos="81000">
                <a:schemeClr val="bg1">
                  <a:lumMod val="85000"/>
                </a:schemeClr>
              </a:gs>
            </a:gsLst>
            <a:lin ang="18900000" scaled="1"/>
            <a:tileRect/>
          </a:gradFill>
          <a:ln w="25400">
            <a:gradFill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lin ang="5400000" scaled="1"/>
            </a:gradFill>
          </a:ln>
          <a:effectLst>
            <a:outerShdw blurRad="190500" dist="38100" dir="8100000" sx="104000" sy="104000" algn="tr" rotWithShape="0">
              <a:prstClr val="black">
                <a:alpha val="4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">
            <a:extLst>
              <a:ext uri="{FF2B5EF4-FFF2-40B4-BE49-F238E27FC236}">
                <a16:creationId xmlns:a16="http://schemas.microsoft.com/office/drawing/2014/main" id="{AF882930-4294-4C19-8D69-19A036467792}"/>
              </a:ext>
            </a:extLst>
          </p:cNvPr>
          <p:cNvSpPr/>
          <p:nvPr/>
        </p:nvSpPr>
        <p:spPr>
          <a:xfrm>
            <a:off x="603010" y="840149"/>
            <a:ext cx="11133926" cy="1834494"/>
          </a:xfrm>
          <a:prstGeom prst="rightArrow">
            <a:avLst>
              <a:gd name="adj1" fmla="val 56976"/>
              <a:gd name="adj2" fmla="val 51615"/>
            </a:avLst>
          </a:prstGeom>
          <a:solidFill>
            <a:srgbClr val="D62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3">
            <a:extLst>
              <a:ext uri="{FF2B5EF4-FFF2-40B4-BE49-F238E27FC236}">
                <a16:creationId xmlns:a16="http://schemas.microsoft.com/office/drawing/2014/main" id="{3BF3B07D-8546-42BB-B066-C6A5E882E1AC}"/>
              </a:ext>
            </a:extLst>
          </p:cNvPr>
          <p:cNvSpPr/>
          <p:nvPr/>
        </p:nvSpPr>
        <p:spPr>
          <a:xfrm>
            <a:off x="1603935" y="1735651"/>
            <a:ext cx="336177" cy="33617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93000">
                <a:schemeClr val="bg1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7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5">
            <a:extLst>
              <a:ext uri="{FF2B5EF4-FFF2-40B4-BE49-F238E27FC236}">
                <a16:creationId xmlns:a16="http://schemas.microsoft.com/office/drawing/2014/main" id="{70975969-2CFB-4E8B-B402-6ACF94F48A1E}"/>
              </a:ext>
            </a:extLst>
          </p:cNvPr>
          <p:cNvSpPr/>
          <p:nvPr/>
        </p:nvSpPr>
        <p:spPr>
          <a:xfrm>
            <a:off x="1603935" y="3750022"/>
            <a:ext cx="336177" cy="33617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93000">
                <a:schemeClr val="bg1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7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21">
            <a:extLst>
              <a:ext uri="{FF2B5EF4-FFF2-40B4-BE49-F238E27FC236}">
                <a16:creationId xmlns:a16="http://schemas.microsoft.com/office/drawing/2014/main" id="{E0C12AA0-9961-4EB3-842A-7A904CF5ACCC}"/>
              </a:ext>
            </a:extLst>
          </p:cNvPr>
          <p:cNvSpPr/>
          <p:nvPr/>
        </p:nvSpPr>
        <p:spPr>
          <a:xfrm>
            <a:off x="5217676" y="3619862"/>
            <a:ext cx="1758507" cy="2397989"/>
          </a:xfrm>
          <a:prstGeom prst="roundRect">
            <a:avLst>
              <a:gd name="adj" fmla="val 8058"/>
            </a:avLst>
          </a:prstGeom>
          <a:gradFill flip="none" rotWithShape="1">
            <a:gsLst>
              <a:gs pos="13000">
                <a:schemeClr val="bg1"/>
              </a:gs>
              <a:gs pos="81000">
                <a:schemeClr val="bg1">
                  <a:lumMod val="85000"/>
                </a:schemeClr>
              </a:gs>
            </a:gsLst>
            <a:lin ang="18900000" scaled="1"/>
            <a:tileRect/>
          </a:gradFill>
          <a:ln w="25400">
            <a:gradFill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lin ang="5400000" scaled="1"/>
            </a:gradFill>
          </a:ln>
          <a:effectLst>
            <a:outerShdw blurRad="190500" dist="38100" dir="8100000" sx="104000" sy="104000" algn="tr" rotWithShape="0">
              <a:prstClr val="black">
                <a:alpha val="4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22">
            <a:extLst>
              <a:ext uri="{FF2B5EF4-FFF2-40B4-BE49-F238E27FC236}">
                <a16:creationId xmlns:a16="http://schemas.microsoft.com/office/drawing/2014/main" id="{13E80254-B6BC-46D4-80AC-39C1DFF06CB1}"/>
              </a:ext>
            </a:extLst>
          </p:cNvPr>
          <p:cNvSpPr/>
          <p:nvPr/>
        </p:nvSpPr>
        <p:spPr>
          <a:xfrm>
            <a:off x="5860414" y="1735651"/>
            <a:ext cx="336177" cy="33617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93000">
                <a:schemeClr val="bg1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7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24">
            <a:extLst>
              <a:ext uri="{FF2B5EF4-FFF2-40B4-BE49-F238E27FC236}">
                <a16:creationId xmlns:a16="http://schemas.microsoft.com/office/drawing/2014/main" id="{0136B042-90E9-4EB9-979D-38119918EF94}"/>
              </a:ext>
            </a:extLst>
          </p:cNvPr>
          <p:cNvSpPr/>
          <p:nvPr/>
        </p:nvSpPr>
        <p:spPr>
          <a:xfrm>
            <a:off x="5860414" y="3750022"/>
            <a:ext cx="336177" cy="33617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93000">
                <a:schemeClr val="bg1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7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: Rounded Corners 27">
            <a:extLst>
              <a:ext uri="{FF2B5EF4-FFF2-40B4-BE49-F238E27FC236}">
                <a16:creationId xmlns:a16="http://schemas.microsoft.com/office/drawing/2014/main" id="{CD871A9E-6E04-4162-8B4D-5BA72B85F321}"/>
              </a:ext>
            </a:extLst>
          </p:cNvPr>
          <p:cNvSpPr/>
          <p:nvPr/>
        </p:nvSpPr>
        <p:spPr>
          <a:xfrm>
            <a:off x="3130546" y="2966719"/>
            <a:ext cx="1758507" cy="2739571"/>
          </a:xfrm>
          <a:prstGeom prst="roundRect">
            <a:avLst>
              <a:gd name="adj" fmla="val 8058"/>
            </a:avLst>
          </a:prstGeom>
          <a:gradFill flip="none" rotWithShape="1">
            <a:gsLst>
              <a:gs pos="13000">
                <a:schemeClr val="bg1"/>
              </a:gs>
              <a:gs pos="81000">
                <a:schemeClr val="bg1">
                  <a:lumMod val="85000"/>
                </a:schemeClr>
              </a:gs>
            </a:gsLst>
            <a:lin ang="18900000" scaled="1"/>
            <a:tileRect/>
          </a:gradFill>
          <a:ln w="25400">
            <a:gradFill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lin ang="5400000" scaled="1"/>
            </a:gradFill>
          </a:ln>
          <a:effectLst>
            <a:outerShdw blurRad="190500" dist="38100" dir="8100000" sx="104000" sy="104000" algn="tr" rotWithShape="0">
              <a:prstClr val="black">
                <a:alpha val="4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8">
            <a:extLst>
              <a:ext uri="{FF2B5EF4-FFF2-40B4-BE49-F238E27FC236}">
                <a16:creationId xmlns:a16="http://schemas.microsoft.com/office/drawing/2014/main" id="{F71093BA-D7BF-4D38-A76C-B72DDBEE999A}"/>
              </a:ext>
            </a:extLst>
          </p:cNvPr>
          <p:cNvSpPr/>
          <p:nvPr/>
        </p:nvSpPr>
        <p:spPr>
          <a:xfrm>
            <a:off x="3838950" y="1734218"/>
            <a:ext cx="336177" cy="33617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93000">
                <a:schemeClr val="bg1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7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30">
            <a:extLst>
              <a:ext uri="{FF2B5EF4-FFF2-40B4-BE49-F238E27FC236}">
                <a16:creationId xmlns:a16="http://schemas.microsoft.com/office/drawing/2014/main" id="{C660E580-0294-4536-A255-E8C056D4B1F7}"/>
              </a:ext>
            </a:extLst>
          </p:cNvPr>
          <p:cNvSpPr/>
          <p:nvPr/>
        </p:nvSpPr>
        <p:spPr>
          <a:xfrm>
            <a:off x="3838950" y="3096879"/>
            <a:ext cx="336177" cy="33617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93000">
                <a:schemeClr val="bg1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7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33">
            <a:extLst>
              <a:ext uri="{FF2B5EF4-FFF2-40B4-BE49-F238E27FC236}">
                <a16:creationId xmlns:a16="http://schemas.microsoft.com/office/drawing/2014/main" id="{1115C363-0F35-4081-9BD8-EA74B0B31350}"/>
              </a:ext>
            </a:extLst>
          </p:cNvPr>
          <p:cNvSpPr/>
          <p:nvPr/>
        </p:nvSpPr>
        <p:spPr>
          <a:xfrm>
            <a:off x="7242430" y="2966720"/>
            <a:ext cx="1666013" cy="1567180"/>
          </a:xfrm>
          <a:prstGeom prst="roundRect">
            <a:avLst>
              <a:gd name="adj" fmla="val 8058"/>
            </a:avLst>
          </a:prstGeom>
          <a:gradFill flip="none" rotWithShape="1">
            <a:gsLst>
              <a:gs pos="13000">
                <a:schemeClr val="bg1"/>
              </a:gs>
              <a:gs pos="81000">
                <a:schemeClr val="bg1">
                  <a:lumMod val="85000"/>
                </a:schemeClr>
              </a:gs>
            </a:gsLst>
            <a:lin ang="18900000" scaled="1"/>
            <a:tileRect/>
          </a:gradFill>
          <a:ln w="25400">
            <a:gradFill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lin ang="5400000" scaled="1"/>
            </a:gradFill>
          </a:ln>
          <a:effectLst>
            <a:outerShdw blurRad="190500" dist="38100" dir="8100000" sx="104000" sy="104000" algn="tr" rotWithShape="0">
              <a:prstClr val="black">
                <a:alpha val="4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34">
            <a:extLst>
              <a:ext uri="{FF2B5EF4-FFF2-40B4-BE49-F238E27FC236}">
                <a16:creationId xmlns:a16="http://schemas.microsoft.com/office/drawing/2014/main" id="{BF9E6246-B71F-45D5-8786-5A16B310BF11}"/>
              </a:ext>
            </a:extLst>
          </p:cNvPr>
          <p:cNvSpPr/>
          <p:nvPr/>
        </p:nvSpPr>
        <p:spPr>
          <a:xfrm>
            <a:off x="7954267" y="1734218"/>
            <a:ext cx="336177" cy="33617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93000">
                <a:schemeClr val="bg1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7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36">
            <a:extLst>
              <a:ext uri="{FF2B5EF4-FFF2-40B4-BE49-F238E27FC236}">
                <a16:creationId xmlns:a16="http://schemas.microsoft.com/office/drawing/2014/main" id="{8AB319A2-6136-4F18-9D05-1CE55F7E80DE}"/>
              </a:ext>
            </a:extLst>
          </p:cNvPr>
          <p:cNvSpPr/>
          <p:nvPr/>
        </p:nvSpPr>
        <p:spPr>
          <a:xfrm>
            <a:off x="7954267" y="3096879"/>
            <a:ext cx="336177" cy="33617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93000">
                <a:schemeClr val="bg1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7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39">
            <a:extLst>
              <a:ext uri="{FF2B5EF4-FFF2-40B4-BE49-F238E27FC236}">
                <a16:creationId xmlns:a16="http://schemas.microsoft.com/office/drawing/2014/main" id="{31848F9C-D277-4B88-8C22-D35E9F38960D}"/>
              </a:ext>
            </a:extLst>
          </p:cNvPr>
          <p:cNvSpPr/>
          <p:nvPr/>
        </p:nvSpPr>
        <p:spPr>
          <a:xfrm>
            <a:off x="3908800" y="1804068"/>
            <a:ext cx="196476" cy="1559137"/>
          </a:xfrm>
          <a:custGeom>
            <a:avLst/>
            <a:gdLst>
              <a:gd name="connsiteX0" fmla="*/ 98238 w 196476"/>
              <a:gd name="connsiteY0" fmla="*/ 0 h 1559137"/>
              <a:gd name="connsiteX1" fmla="*/ 196476 w 196476"/>
              <a:gd name="connsiteY1" fmla="*/ 98238 h 1559137"/>
              <a:gd name="connsiteX2" fmla="*/ 136477 w 196476"/>
              <a:gd name="connsiteY2" fmla="*/ 188756 h 1559137"/>
              <a:gd name="connsiteX3" fmla="*/ 121096 w 196476"/>
              <a:gd name="connsiteY3" fmla="*/ 191861 h 1559137"/>
              <a:gd name="connsiteX4" fmla="*/ 121096 w 196476"/>
              <a:gd name="connsiteY4" fmla="*/ 1367276 h 1559137"/>
              <a:gd name="connsiteX5" fmla="*/ 136477 w 196476"/>
              <a:gd name="connsiteY5" fmla="*/ 1370381 h 1559137"/>
              <a:gd name="connsiteX6" fmla="*/ 196476 w 196476"/>
              <a:gd name="connsiteY6" fmla="*/ 1460899 h 1559137"/>
              <a:gd name="connsiteX7" fmla="*/ 98238 w 196476"/>
              <a:gd name="connsiteY7" fmla="*/ 1559137 h 1559137"/>
              <a:gd name="connsiteX8" fmla="*/ 0 w 196476"/>
              <a:gd name="connsiteY8" fmla="*/ 1460899 h 1559137"/>
              <a:gd name="connsiteX9" fmla="*/ 60000 w 196476"/>
              <a:gd name="connsiteY9" fmla="*/ 1370381 h 1559137"/>
              <a:gd name="connsiteX10" fmla="*/ 75377 w 196476"/>
              <a:gd name="connsiteY10" fmla="*/ 1367277 h 1559137"/>
              <a:gd name="connsiteX11" fmla="*/ 75377 w 196476"/>
              <a:gd name="connsiteY11" fmla="*/ 191861 h 1559137"/>
              <a:gd name="connsiteX12" fmla="*/ 60000 w 196476"/>
              <a:gd name="connsiteY12" fmla="*/ 188756 h 1559137"/>
              <a:gd name="connsiteX13" fmla="*/ 0 w 196476"/>
              <a:gd name="connsiteY13" fmla="*/ 98238 h 1559137"/>
              <a:gd name="connsiteX14" fmla="*/ 98238 w 196476"/>
              <a:gd name="connsiteY14" fmla="*/ 0 h 1559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6476" h="1559137">
                <a:moveTo>
                  <a:pt x="98238" y="0"/>
                </a:moveTo>
                <a:cubicBezTo>
                  <a:pt x="152493" y="0"/>
                  <a:pt x="196476" y="43983"/>
                  <a:pt x="196476" y="98238"/>
                </a:cubicBezTo>
                <a:cubicBezTo>
                  <a:pt x="196476" y="138929"/>
                  <a:pt x="171736" y="173843"/>
                  <a:pt x="136477" y="188756"/>
                </a:cubicBezTo>
                <a:lnTo>
                  <a:pt x="121096" y="191861"/>
                </a:lnTo>
                <a:lnTo>
                  <a:pt x="121096" y="1367276"/>
                </a:lnTo>
                <a:lnTo>
                  <a:pt x="136477" y="1370381"/>
                </a:lnTo>
                <a:cubicBezTo>
                  <a:pt x="171736" y="1385295"/>
                  <a:pt x="196476" y="1420208"/>
                  <a:pt x="196476" y="1460899"/>
                </a:cubicBezTo>
                <a:cubicBezTo>
                  <a:pt x="196476" y="1515154"/>
                  <a:pt x="152493" y="1559137"/>
                  <a:pt x="98238" y="1559137"/>
                </a:cubicBezTo>
                <a:cubicBezTo>
                  <a:pt x="43983" y="1559137"/>
                  <a:pt x="0" y="1515154"/>
                  <a:pt x="0" y="1460899"/>
                </a:cubicBezTo>
                <a:cubicBezTo>
                  <a:pt x="0" y="1420208"/>
                  <a:pt x="24741" y="1385295"/>
                  <a:pt x="60000" y="1370381"/>
                </a:cubicBezTo>
                <a:lnTo>
                  <a:pt x="75377" y="1367277"/>
                </a:lnTo>
                <a:lnTo>
                  <a:pt x="75377" y="191861"/>
                </a:lnTo>
                <a:lnTo>
                  <a:pt x="60000" y="188756"/>
                </a:lnTo>
                <a:cubicBezTo>
                  <a:pt x="24741" y="173843"/>
                  <a:pt x="0" y="138929"/>
                  <a:pt x="0" y="98238"/>
                </a:cubicBezTo>
                <a:cubicBezTo>
                  <a:pt x="0" y="43983"/>
                  <a:pt x="43983" y="0"/>
                  <a:pt x="98238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93000">
                <a:schemeClr val="bg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7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: Shape 40">
            <a:extLst>
              <a:ext uri="{FF2B5EF4-FFF2-40B4-BE49-F238E27FC236}">
                <a16:creationId xmlns:a16="http://schemas.microsoft.com/office/drawing/2014/main" id="{22FC938F-73CC-4738-A87B-7E4D60B3F9F6}"/>
              </a:ext>
            </a:extLst>
          </p:cNvPr>
          <p:cNvSpPr/>
          <p:nvPr/>
        </p:nvSpPr>
        <p:spPr>
          <a:xfrm>
            <a:off x="8024117" y="1804068"/>
            <a:ext cx="196476" cy="1559137"/>
          </a:xfrm>
          <a:custGeom>
            <a:avLst/>
            <a:gdLst>
              <a:gd name="connsiteX0" fmla="*/ 98238 w 196476"/>
              <a:gd name="connsiteY0" fmla="*/ 0 h 1559137"/>
              <a:gd name="connsiteX1" fmla="*/ 196476 w 196476"/>
              <a:gd name="connsiteY1" fmla="*/ 98238 h 1559137"/>
              <a:gd name="connsiteX2" fmla="*/ 136477 w 196476"/>
              <a:gd name="connsiteY2" fmla="*/ 188756 h 1559137"/>
              <a:gd name="connsiteX3" fmla="*/ 121096 w 196476"/>
              <a:gd name="connsiteY3" fmla="*/ 191861 h 1559137"/>
              <a:gd name="connsiteX4" fmla="*/ 121096 w 196476"/>
              <a:gd name="connsiteY4" fmla="*/ 1367276 h 1559137"/>
              <a:gd name="connsiteX5" fmla="*/ 136477 w 196476"/>
              <a:gd name="connsiteY5" fmla="*/ 1370381 h 1559137"/>
              <a:gd name="connsiteX6" fmla="*/ 196476 w 196476"/>
              <a:gd name="connsiteY6" fmla="*/ 1460899 h 1559137"/>
              <a:gd name="connsiteX7" fmla="*/ 98238 w 196476"/>
              <a:gd name="connsiteY7" fmla="*/ 1559137 h 1559137"/>
              <a:gd name="connsiteX8" fmla="*/ 0 w 196476"/>
              <a:gd name="connsiteY8" fmla="*/ 1460899 h 1559137"/>
              <a:gd name="connsiteX9" fmla="*/ 59999 w 196476"/>
              <a:gd name="connsiteY9" fmla="*/ 1370381 h 1559137"/>
              <a:gd name="connsiteX10" fmla="*/ 75377 w 196476"/>
              <a:gd name="connsiteY10" fmla="*/ 1367277 h 1559137"/>
              <a:gd name="connsiteX11" fmla="*/ 75377 w 196476"/>
              <a:gd name="connsiteY11" fmla="*/ 191861 h 1559137"/>
              <a:gd name="connsiteX12" fmla="*/ 59999 w 196476"/>
              <a:gd name="connsiteY12" fmla="*/ 188756 h 1559137"/>
              <a:gd name="connsiteX13" fmla="*/ 0 w 196476"/>
              <a:gd name="connsiteY13" fmla="*/ 98238 h 1559137"/>
              <a:gd name="connsiteX14" fmla="*/ 98238 w 196476"/>
              <a:gd name="connsiteY14" fmla="*/ 0 h 1559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6476" h="1559137">
                <a:moveTo>
                  <a:pt x="98238" y="0"/>
                </a:moveTo>
                <a:cubicBezTo>
                  <a:pt x="152493" y="0"/>
                  <a:pt x="196476" y="43983"/>
                  <a:pt x="196476" y="98238"/>
                </a:cubicBezTo>
                <a:cubicBezTo>
                  <a:pt x="196476" y="138929"/>
                  <a:pt x="171736" y="173843"/>
                  <a:pt x="136477" y="188756"/>
                </a:cubicBezTo>
                <a:lnTo>
                  <a:pt x="121096" y="191861"/>
                </a:lnTo>
                <a:lnTo>
                  <a:pt x="121096" y="1367276"/>
                </a:lnTo>
                <a:lnTo>
                  <a:pt x="136477" y="1370381"/>
                </a:lnTo>
                <a:cubicBezTo>
                  <a:pt x="171736" y="1385295"/>
                  <a:pt x="196476" y="1420208"/>
                  <a:pt x="196476" y="1460899"/>
                </a:cubicBezTo>
                <a:cubicBezTo>
                  <a:pt x="196476" y="1515154"/>
                  <a:pt x="152493" y="1559137"/>
                  <a:pt x="98238" y="1559137"/>
                </a:cubicBezTo>
                <a:cubicBezTo>
                  <a:pt x="43983" y="1559137"/>
                  <a:pt x="0" y="1515154"/>
                  <a:pt x="0" y="1460899"/>
                </a:cubicBezTo>
                <a:cubicBezTo>
                  <a:pt x="0" y="1420208"/>
                  <a:pt x="24740" y="1385295"/>
                  <a:pt x="59999" y="1370381"/>
                </a:cubicBezTo>
                <a:lnTo>
                  <a:pt x="75377" y="1367277"/>
                </a:lnTo>
                <a:lnTo>
                  <a:pt x="75377" y="191861"/>
                </a:lnTo>
                <a:lnTo>
                  <a:pt x="59999" y="188756"/>
                </a:lnTo>
                <a:cubicBezTo>
                  <a:pt x="24740" y="173843"/>
                  <a:pt x="0" y="138929"/>
                  <a:pt x="0" y="98238"/>
                </a:cubicBezTo>
                <a:cubicBezTo>
                  <a:pt x="0" y="43983"/>
                  <a:pt x="43983" y="0"/>
                  <a:pt x="98238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93000">
                <a:schemeClr val="bg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7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Freeform: Shape 41">
            <a:extLst>
              <a:ext uri="{FF2B5EF4-FFF2-40B4-BE49-F238E27FC236}">
                <a16:creationId xmlns:a16="http://schemas.microsoft.com/office/drawing/2014/main" id="{E3804BBE-0C8F-41CB-B221-9961F589209C}"/>
              </a:ext>
            </a:extLst>
          </p:cNvPr>
          <p:cNvSpPr/>
          <p:nvPr/>
        </p:nvSpPr>
        <p:spPr>
          <a:xfrm>
            <a:off x="5930264" y="1805501"/>
            <a:ext cx="196476" cy="2210847"/>
          </a:xfrm>
          <a:custGeom>
            <a:avLst/>
            <a:gdLst>
              <a:gd name="connsiteX0" fmla="*/ 98238 w 196476"/>
              <a:gd name="connsiteY0" fmla="*/ 0 h 2210847"/>
              <a:gd name="connsiteX1" fmla="*/ 196476 w 196476"/>
              <a:gd name="connsiteY1" fmla="*/ 98238 h 2210847"/>
              <a:gd name="connsiteX2" fmla="*/ 136477 w 196476"/>
              <a:gd name="connsiteY2" fmla="*/ 188756 h 2210847"/>
              <a:gd name="connsiteX3" fmla="*/ 121096 w 196476"/>
              <a:gd name="connsiteY3" fmla="*/ 191861 h 2210847"/>
              <a:gd name="connsiteX4" fmla="*/ 121096 w 196476"/>
              <a:gd name="connsiteY4" fmla="*/ 2018986 h 2210847"/>
              <a:gd name="connsiteX5" fmla="*/ 136477 w 196476"/>
              <a:gd name="connsiteY5" fmla="*/ 2022091 h 2210847"/>
              <a:gd name="connsiteX6" fmla="*/ 196476 w 196476"/>
              <a:gd name="connsiteY6" fmla="*/ 2112609 h 2210847"/>
              <a:gd name="connsiteX7" fmla="*/ 98238 w 196476"/>
              <a:gd name="connsiteY7" fmla="*/ 2210847 h 2210847"/>
              <a:gd name="connsiteX8" fmla="*/ 0 w 196476"/>
              <a:gd name="connsiteY8" fmla="*/ 2112609 h 2210847"/>
              <a:gd name="connsiteX9" fmla="*/ 60000 w 196476"/>
              <a:gd name="connsiteY9" fmla="*/ 2022091 h 2210847"/>
              <a:gd name="connsiteX10" fmla="*/ 75377 w 196476"/>
              <a:gd name="connsiteY10" fmla="*/ 2018987 h 2210847"/>
              <a:gd name="connsiteX11" fmla="*/ 75377 w 196476"/>
              <a:gd name="connsiteY11" fmla="*/ 191861 h 2210847"/>
              <a:gd name="connsiteX12" fmla="*/ 60000 w 196476"/>
              <a:gd name="connsiteY12" fmla="*/ 188756 h 2210847"/>
              <a:gd name="connsiteX13" fmla="*/ 0 w 196476"/>
              <a:gd name="connsiteY13" fmla="*/ 98238 h 2210847"/>
              <a:gd name="connsiteX14" fmla="*/ 98238 w 196476"/>
              <a:gd name="connsiteY14" fmla="*/ 0 h 2210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6476" h="2210847">
                <a:moveTo>
                  <a:pt x="98238" y="0"/>
                </a:moveTo>
                <a:cubicBezTo>
                  <a:pt x="152493" y="0"/>
                  <a:pt x="196476" y="43983"/>
                  <a:pt x="196476" y="98238"/>
                </a:cubicBezTo>
                <a:cubicBezTo>
                  <a:pt x="196476" y="138929"/>
                  <a:pt x="171736" y="173843"/>
                  <a:pt x="136477" y="188756"/>
                </a:cubicBezTo>
                <a:lnTo>
                  <a:pt x="121096" y="191861"/>
                </a:lnTo>
                <a:lnTo>
                  <a:pt x="121096" y="2018986"/>
                </a:lnTo>
                <a:lnTo>
                  <a:pt x="136477" y="2022091"/>
                </a:lnTo>
                <a:cubicBezTo>
                  <a:pt x="171736" y="2037005"/>
                  <a:pt x="196476" y="2071918"/>
                  <a:pt x="196476" y="2112609"/>
                </a:cubicBezTo>
                <a:cubicBezTo>
                  <a:pt x="196476" y="2166864"/>
                  <a:pt x="152493" y="2210847"/>
                  <a:pt x="98238" y="2210847"/>
                </a:cubicBezTo>
                <a:cubicBezTo>
                  <a:pt x="43983" y="2210847"/>
                  <a:pt x="0" y="2166864"/>
                  <a:pt x="0" y="2112609"/>
                </a:cubicBezTo>
                <a:cubicBezTo>
                  <a:pt x="0" y="2071918"/>
                  <a:pt x="24741" y="2037005"/>
                  <a:pt x="60000" y="2022091"/>
                </a:cubicBezTo>
                <a:lnTo>
                  <a:pt x="75377" y="2018987"/>
                </a:lnTo>
                <a:lnTo>
                  <a:pt x="75377" y="191861"/>
                </a:lnTo>
                <a:lnTo>
                  <a:pt x="60000" y="188756"/>
                </a:lnTo>
                <a:cubicBezTo>
                  <a:pt x="24741" y="173843"/>
                  <a:pt x="0" y="138929"/>
                  <a:pt x="0" y="98238"/>
                </a:cubicBezTo>
                <a:cubicBezTo>
                  <a:pt x="0" y="43983"/>
                  <a:pt x="43983" y="0"/>
                  <a:pt x="98238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93000">
                <a:schemeClr val="bg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7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Freeform: Shape 42">
            <a:extLst>
              <a:ext uri="{FF2B5EF4-FFF2-40B4-BE49-F238E27FC236}">
                <a16:creationId xmlns:a16="http://schemas.microsoft.com/office/drawing/2014/main" id="{0B558B39-3853-45EC-A32A-5CF8EEDA99EB}"/>
              </a:ext>
            </a:extLst>
          </p:cNvPr>
          <p:cNvSpPr/>
          <p:nvPr/>
        </p:nvSpPr>
        <p:spPr>
          <a:xfrm>
            <a:off x="1673785" y="1805501"/>
            <a:ext cx="196476" cy="2210847"/>
          </a:xfrm>
          <a:custGeom>
            <a:avLst/>
            <a:gdLst>
              <a:gd name="connsiteX0" fmla="*/ 98238 w 196476"/>
              <a:gd name="connsiteY0" fmla="*/ 0 h 2210847"/>
              <a:gd name="connsiteX1" fmla="*/ 196476 w 196476"/>
              <a:gd name="connsiteY1" fmla="*/ 98238 h 2210847"/>
              <a:gd name="connsiteX2" fmla="*/ 136477 w 196476"/>
              <a:gd name="connsiteY2" fmla="*/ 188756 h 2210847"/>
              <a:gd name="connsiteX3" fmla="*/ 121096 w 196476"/>
              <a:gd name="connsiteY3" fmla="*/ 191861 h 2210847"/>
              <a:gd name="connsiteX4" fmla="*/ 121096 w 196476"/>
              <a:gd name="connsiteY4" fmla="*/ 2018986 h 2210847"/>
              <a:gd name="connsiteX5" fmla="*/ 136477 w 196476"/>
              <a:gd name="connsiteY5" fmla="*/ 2022091 h 2210847"/>
              <a:gd name="connsiteX6" fmla="*/ 196476 w 196476"/>
              <a:gd name="connsiteY6" fmla="*/ 2112609 h 2210847"/>
              <a:gd name="connsiteX7" fmla="*/ 98238 w 196476"/>
              <a:gd name="connsiteY7" fmla="*/ 2210847 h 2210847"/>
              <a:gd name="connsiteX8" fmla="*/ 0 w 196476"/>
              <a:gd name="connsiteY8" fmla="*/ 2112609 h 2210847"/>
              <a:gd name="connsiteX9" fmla="*/ 60000 w 196476"/>
              <a:gd name="connsiteY9" fmla="*/ 2022091 h 2210847"/>
              <a:gd name="connsiteX10" fmla="*/ 75377 w 196476"/>
              <a:gd name="connsiteY10" fmla="*/ 2018987 h 2210847"/>
              <a:gd name="connsiteX11" fmla="*/ 75377 w 196476"/>
              <a:gd name="connsiteY11" fmla="*/ 191861 h 2210847"/>
              <a:gd name="connsiteX12" fmla="*/ 60000 w 196476"/>
              <a:gd name="connsiteY12" fmla="*/ 188756 h 2210847"/>
              <a:gd name="connsiteX13" fmla="*/ 0 w 196476"/>
              <a:gd name="connsiteY13" fmla="*/ 98238 h 2210847"/>
              <a:gd name="connsiteX14" fmla="*/ 98238 w 196476"/>
              <a:gd name="connsiteY14" fmla="*/ 0 h 2210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6476" h="2210847">
                <a:moveTo>
                  <a:pt x="98238" y="0"/>
                </a:moveTo>
                <a:cubicBezTo>
                  <a:pt x="152493" y="0"/>
                  <a:pt x="196476" y="43983"/>
                  <a:pt x="196476" y="98238"/>
                </a:cubicBezTo>
                <a:cubicBezTo>
                  <a:pt x="196476" y="138929"/>
                  <a:pt x="171736" y="173843"/>
                  <a:pt x="136477" y="188756"/>
                </a:cubicBezTo>
                <a:lnTo>
                  <a:pt x="121096" y="191861"/>
                </a:lnTo>
                <a:lnTo>
                  <a:pt x="121096" y="2018986"/>
                </a:lnTo>
                <a:lnTo>
                  <a:pt x="136477" y="2022091"/>
                </a:lnTo>
                <a:cubicBezTo>
                  <a:pt x="171736" y="2037005"/>
                  <a:pt x="196476" y="2071918"/>
                  <a:pt x="196476" y="2112609"/>
                </a:cubicBezTo>
                <a:cubicBezTo>
                  <a:pt x="196476" y="2166864"/>
                  <a:pt x="152493" y="2210847"/>
                  <a:pt x="98238" y="2210847"/>
                </a:cubicBezTo>
                <a:cubicBezTo>
                  <a:pt x="43983" y="2210847"/>
                  <a:pt x="0" y="2166864"/>
                  <a:pt x="0" y="2112609"/>
                </a:cubicBezTo>
                <a:cubicBezTo>
                  <a:pt x="0" y="2071918"/>
                  <a:pt x="24741" y="2037005"/>
                  <a:pt x="60000" y="2022091"/>
                </a:cubicBezTo>
                <a:lnTo>
                  <a:pt x="75377" y="2018987"/>
                </a:lnTo>
                <a:lnTo>
                  <a:pt x="75377" y="191861"/>
                </a:lnTo>
                <a:lnTo>
                  <a:pt x="60000" y="188756"/>
                </a:lnTo>
                <a:cubicBezTo>
                  <a:pt x="24741" y="173843"/>
                  <a:pt x="0" y="138929"/>
                  <a:pt x="0" y="98238"/>
                </a:cubicBezTo>
                <a:cubicBezTo>
                  <a:pt x="0" y="43983"/>
                  <a:pt x="43983" y="0"/>
                  <a:pt x="98238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93000">
                <a:schemeClr val="bg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7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TextBox 44">
            <a:extLst>
              <a:ext uri="{FF2B5EF4-FFF2-40B4-BE49-F238E27FC236}">
                <a16:creationId xmlns:a16="http://schemas.microsoft.com/office/drawing/2014/main" id="{A3795E12-EED6-4789-B4F6-BC934D5547FE}"/>
              </a:ext>
            </a:extLst>
          </p:cNvPr>
          <p:cNvSpPr txBox="1"/>
          <p:nvPr/>
        </p:nvSpPr>
        <p:spPr>
          <a:xfrm>
            <a:off x="1085514" y="1200168"/>
            <a:ext cx="1569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Rajdhani bold" panose="02000000000000000000" pitchFamily="2" charset="0"/>
                <a:ea typeface="Adobe Gothic Std B" panose="020B0800000000000000" pitchFamily="34" charset="-128"/>
                <a:cs typeface="Rajdhani bold" panose="02000000000000000000" pitchFamily="2" charset="0"/>
              </a:rPr>
              <a:t>1996</a:t>
            </a:r>
          </a:p>
        </p:txBody>
      </p:sp>
      <p:sp>
        <p:nvSpPr>
          <p:cNvPr id="32" name="TextBox 46">
            <a:extLst>
              <a:ext uri="{FF2B5EF4-FFF2-40B4-BE49-F238E27FC236}">
                <a16:creationId xmlns:a16="http://schemas.microsoft.com/office/drawing/2014/main" id="{263365CA-FFA0-4E29-ADE2-6C3EBEBF236D}"/>
              </a:ext>
            </a:extLst>
          </p:cNvPr>
          <p:cNvSpPr txBox="1"/>
          <p:nvPr/>
        </p:nvSpPr>
        <p:spPr>
          <a:xfrm>
            <a:off x="2870811" y="1200168"/>
            <a:ext cx="2254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Rajdhani bold" panose="02000000000000000000" pitchFamily="2" charset="0"/>
                <a:ea typeface="Adobe Gothic Std B" panose="020B0800000000000000" pitchFamily="34" charset="-128"/>
                <a:cs typeface="Rajdhani bold" panose="02000000000000000000" pitchFamily="2" charset="0"/>
              </a:rPr>
              <a:t>1997-2008</a:t>
            </a:r>
          </a:p>
        </p:txBody>
      </p:sp>
      <p:sp>
        <p:nvSpPr>
          <p:cNvPr id="33" name="TextBox 48">
            <a:extLst>
              <a:ext uri="{FF2B5EF4-FFF2-40B4-BE49-F238E27FC236}">
                <a16:creationId xmlns:a16="http://schemas.microsoft.com/office/drawing/2014/main" id="{22DF2482-7D21-4C57-99EB-E5B710046157}"/>
              </a:ext>
            </a:extLst>
          </p:cNvPr>
          <p:cNvSpPr txBox="1"/>
          <p:nvPr/>
        </p:nvSpPr>
        <p:spPr>
          <a:xfrm>
            <a:off x="4894189" y="1200168"/>
            <a:ext cx="2254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Rajdhani bold" panose="02000000000000000000" pitchFamily="2" charset="0"/>
                <a:ea typeface="Adobe Gothic Std B" panose="020B0800000000000000" pitchFamily="34" charset="-128"/>
                <a:cs typeface="Rajdhani bold" panose="02000000000000000000" pitchFamily="2" charset="0"/>
              </a:rPr>
              <a:t>2008-2020</a:t>
            </a:r>
          </a:p>
        </p:txBody>
      </p:sp>
      <p:sp>
        <p:nvSpPr>
          <p:cNvPr id="34" name="TextBox 50">
            <a:extLst>
              <a:ext uri="{FF2B5EF4-FFF2-40B4-BE49-F238E27FC236}">
                <a16:creationId xmlns:a16="http://schemas.microsoft.com/office/drawing/2014/main" id="{841B98E5-B880-43D9-9A61-A510E1232EB6}"/>
              </a:ext>
            </a:extLst>
          </p:cNvPr>
          <p:cNvSpPr txBox="1"/>
          <p:nvPr/>
        </p:nvSpPr>
        <p:spPr>
          <a:xfrm>
            <a:off x="7338950" y="1187560"/>
            <a:ext cx="1569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Rajdhani bold" panose="02000000000000000000" pitchFamily="2" charset="0"/>
                <a:ea typeface="Adobe Gothic Std B" panose="020B0800000000000000" pitchFamily="34" charset="-128"/>
                <a:cs typeface="Rajdhani bold" panose="02000000000000000000" pitchFamily="2" charset="0"/>
              </a:rPr>
              <a:t>2022</a:t>
            </a:r>
          </a:p>
        </p:txBody>
      </p:sp>
      <p:sp>
        <p:nvSpPr>
          <p:cNvPr id="35" name="TextBox 52">
            <a:extLst>
              <a:ext uri="{FF2B5EF4-FFF2-40B4-BE49-F238E27FC236}">
                <a16:creationId xmlns:a16="http://schemas.microsoft.com/office/drawing/2014/main" id="{BB6017B6-C493-4AEC-B642-E7E6625B68E5}"/>
              </a:ext>
            </a:extLst>
          </p:cNvPr>
          <p:cNvSpPr txBox="1"/>
          <p:nvPr/>
        </p:nvSpPr>
        <p:spPr>
          <a:xfrm>
            <a:off x="856015" y="4209144"/>
            <a:ext cx="19066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D62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cs typeface="Rajdhani bold" panose="02000000000000000000" pitchFamily="2" charset="0"/>
              </a:rPr>
              <a:t>PRIMERA EDICIÓN</a:t>
            </a:r>
          </a:p>
        </p:txBody>
      </p:sp>
      <p:sp>
        <p:nvSpPr>
          <p:cNvPr id="36" name="TextBox 53">
            <a:extLst>
              <a:ext uri="{FF2B5EF4-FFF2-40B4-BE49-F238E27FC236}">
                <a16:creationId xmlns:a16="http://schemas.microsoft.com/office/drawing/2014/main" id="{6F578F00-1296-4C39-A8ED-E0A57DBB0814}"/>
              </a:ext>
            </a:extLst>
          </p:cNvPr>
          <p:cNvSpPr txBox="1"/>
          <p:nvPr/>
        </p:nvSpPr>
        <p:spPr>
          <a:xfrm>
            <a:off x="3196070" y="3429267"/>
            <a:ext cx="1758507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Mebunik</a:t>
            </a:r>
            <a:endParaRPr lang="en-US" sz="1100" b="1" dirty="0">
              <a:solidFill>
                <a:srgbClr val="C00000"/>
              </a:solidFill>
              <a:latin typeface="Rajdhani bold" panose="02000000000000000000" pitchFamily="2" charset="0"/>
              <a:cs typeface="Rajdhani bold" panose="02000000000000000000" pitchFamily="2" charset="0"/>
            </a:endParaRPr>
          </a:p>
          <a:p>
            <a:r>
              <a:rPr lang="en-US" sz="1100" b="1" dirty="0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Samper</a:t>
            </a:r>
          </a:p>
          <a:p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Gosan</a:t>
            </a:r>
            <a:endParaRPr lang="en-US" sz="1100" b="1" dirty="0">
              <a:solidFill>
                <a:srgbClr val="C00000"/>
              </a:solidFill>
              <a:latin typeface="Rajdhani bold" panose="02000000000000000000" pitchFamily="2" charset="0"/>
              <a:cs typeface="Rajdhani bold" panose="02000000000000000000" pitchFamily="2" charset="0"/>
            </a:endParaRPr>
          </a:p>
          <a:p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Onduline</a:t>
            </a:r>
            <a:endParaRPr lang="en-US" sz="1100" b="1" dirty="0">
              <a:solidFill>
                <a:srgbClr val="C00000"/>
              </a:solidFill>
              <a:latin typeface="Rajdhani bold" panose="02000000000000000000" pitchFamily="2" charset="0"/>
              <a:cs typeface="Rajdhani bold" panose="02000000000000000000" pitchFamily="2" charset="0"/>
            </a:endParaRPr>
          </a:p>
          <a:p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Lehoiko</a:t>
            </a:r>
            <a:r>
              <a:rPr lang="en-US" sz="1100" b="1" dirty="0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 </a:t>
            </a:r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Biotz</a:t>
            </a:r>
            <a:endParaRPr lang="en-US" sz="1100" b="1" dirty="0">
              <a:solidFill>
                <a:srgbClr val="C00000"/>
              </a:solidFill>
              <a:latin typeface="Rajdhani bold" panose="02000000000000000000" pitchFamily="2" charset="0"/>
              <a:cs typeface="Rajdhani bold" panose="02000000000000000000" pitchFamily="2" charset="0"/>
            </a:endParaRPr>
          </a:p>
          <a:p>
            <a:r>
              <a:rPr lang="en-US" sz="1100" b="1" dirty="0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ICT-ICM</a:t>
            </a:r>
          </a:p>
          <a:p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Precicast</a:t>
            </a:r>
            <a:r>
              <a:rPr lang="en-US" sz="1100" b="1" dirty="0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 Bilbao</a:t>
            </a:r>
          </a:p>
          <a:p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Troquevi</a:t>
            </a:r>
            <a:endParaRPr lang="en-US" sz="1100" b="1" dirty="0">
              <a:solidFill>
                <a:srgbClr val="C00000"/>
              </a:solidFill>
              <a:latin typeface="Rajdhani bold" panose="02000000000000000000" pitchFamily="2" charset="0"/>
              <a:cs typeface="Rajdhani bold" panose="02000000000000000000" pitchFamily="2" charset="0"/>
            </a:endParaRPr>
          </a:p>
          <a:p>
            <a:r>
              <a:rPr lang="en-US" sz="1100" b="1" dirty="0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DIC Coatings</a:t>
            </a:r>
          </a:p>
          <a:p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Autonervión</a:t>
            </a:r>
            <a:endParaRPr lang="en-US" sz="1100" b="1" dirty="0">
              <a:solidFill>
                <a:srgbClr val="C00000"/>
              </a:solidFill>
              <a:latin typeface="Rajdhani bold" panose="02000000000000000000" pitchFamily="2" charset="0"/>
              <a:cs typeface="Rajdhani bold" panose="02000000000000000000" pitchFamily="2" charset="0"/>
            </a:endParaRPr>
          </a:p>
          <a:p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Inkoa</a:t>
            </a:r>
            <a:endParaRPr lang="en-US" sz="1100" b="1" dirty="0">
              <a:solidFill>
                <a:srgbClr val="C00000"/>
              </a:solidFill>
              <a:latin typeface="Rajdhani bold" panose="02000000000000000000" pitchFamily="2" charset="0"/>
              <a:cs typeface="Rajdhani bold" panose="02000000000000000000" pitchFamily="2" charset="0"/>
            </a:endParaRPr>
          </a:p>
          <a:p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Astilleros</a:t>
            </a:r>
            <a:r>
              <a:rPr lang="en-US" sz="1100" b="1" dirty="0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 </a:t>
            </a:r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Zamakona</a:t>
            </a:r>
            <a:endParaRPr lang="en-US" sz="1100" b="1" dirty="0">
              <a:solidFill>
                <a:srgbClr val="C00000"/>
              </a:solidFill>
              <a:latin typeface="Rajdhani bold" panose="02000000000000000000" pitchFamily="2" charset="0"/>
              <a:cs typeface="Rajdhani bold" panose="02000000000000000000" pitchFamily="2" charset="0"/>
            </a:endParaRPr>
          </a:p>
          <a:p>
            <a:r>
              <a:rPr lang="en-US" sz="1100" b="1" dirty="0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MIESA</a:t>
            </a:r>
          </a:p>
        </p:txBody>
      </p:sp>
      <p:sp>
        <p:nvSpPr>
          <p:cNvPr id="37" name="TextBox 54">
            <a:extLst>
              <a:ext uri="{FF2B5EF4-FFF2-40B4-BE49-F238E27FC236}">
                <a16:creationId xmlns:a16="http://schemas.microsoft.com/office/drawing/2014/main" id="{71F643B3-97C7-4B35-AE90-96D28A02481A}"/>
              </a:ext>
            </a:extLst>
          </p:cNvPr>
          <p:cNvSpPr txBox="1"/>
          <p:nvPr/>
        </p:nvSpPr>
        <p:spPr>
          <a:xfrm>
            <a:off x="5513323" y="4053560"/>
            <a:ext cx="1418546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IMAR</a:t>
            </a:r>
          </a:p>
          <a:p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Jota+ge</a:t>
            </a:r>
            <a:endParaRPr lang="en-US" sz="1100" b="1" dirty="0">
              <a:solidFill>
                <a:srgbClr val="C00000"/>
              </a:solidFill>
              <a:latin typeface="Rajdhani bold" panose="02000000000000000000" pitchFamily="2" charset="0"/>
              <a:cs typeface="Rajdhani bold" panose="02000000000000000000" pitchFamily="2" charset="0"/>
            </a:endParaRPr>
          </a:p>
          <a:p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Petronor</a:t>
            </a:r>
            <a:endParaRPr lang="en-US" sz="1100" b="1" dirty="0">
              <a:solidFill>
                <a:srgbClr val="C00000"/>
              </a:solidFill>
              <a:latin typeface="Rajdhani bold" panose="02000000000000000000" pitchFamily="2" charset="0"/>
              <a:cs typeface="Rajdhani bold" panose="02000000000000000000" pitchFamily="2" charset="0"/>
            </a:endParaRPr>
          </a:p>
          <a:p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Tecuni</a:t>
            </a:r>
            <a:endParaRPr lang="en-US" sz="1100" b="1" dirty="0">
              <a:solidFill>
                <a:srgbClr val="C00000"/>
              </a:solidFill>
              <a:latin typeface="Rajdhani bold" panose="02000000000000000000" pitchFamily="2" charset="0"/>
              <a:cs typeface="Rajdhani bold" panose="02000000000000000000" pitchFamily="2" charset="0"/>
            </a:endParaRPr>
          </a:p>
          <a:p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Tamoin</a:t>
            </a:r>
            <a:endParaRPr lang="en-US" sz="1100" b="1" dirty="0">
              <a:solidFill>
                <a:srgbClr val="C00000"/>
              </a:solidFill>
              <a:latin typeface="Rajdhani bold" panose="02000000000000000000" pitchFamily="2" charset="0"/>
              <a:cs typeface="Rajdhani bold" panose="02000000000000000000" pitchFamily="2" charset="0"/>
            </a:endParaRPr>
          </a:p>
          <a:p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Navacel</a:t>
            </a:r>
            <a:endParaRPr lang="en-US" sz="1100" b="1" dirty="0">
              <a:solidFill>
                <a:srgbClr val="C00000"/>
              </a:solidFill>
              <a:latin typeface="Rajdhani bold" panose="02000000000000000000" pitchFamily="2" charset="0"/>
              <a:cs typeface="Rajdhani bold" panose="02000000000000000000" pitchFamily="2" charset="0"/>
            </a:endParaRPr>
          </a:p>
          <a:p>
            <a:r>
              <a:rPr lang="en-US" sz="1100" b="1" dirty="0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Bombardier</a:t>
            </a:r>
          </a:p>
          <a:p>
            <a:r>
              <a:rPr lang="en-US" sz="1100" b="1" dirty="0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Metso</a:t>
            </a:r>
          </a:p>
          <a:p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Prosertek</a:t>
            </a:r>
            <a:endParaRPr lang="en-US" sz="1100" b="1" dirty="0">
              <a:solidFill>
                <a:srgbClr val="C00000"/>
              </a:solidFill>
              <a:latin typeface="Rajdhani bold" panose="02000000000000000000" pitchFamily="2" charset="0"/>
              <a:cs typeface="Rajdhani bold" panose="02000000000000000000" pitchFamily="2" charset="0"/>
            </a:endParaRPr>
          </a:p>
          <a:p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Lancor</a:t>
            </a:r>
            <a:endParaRPr lang="en-US" sz="1100" b="1" dirty="0">
              <a:solidFill>
                <a:srgbClr val="C00000"/>
              </a:solidFill>
              <a:latin typeface="Rajdhani bold" panose="02000000000000000000" pitchFamily="2" charset="0"/>
              <a:cs typeface="Rajdhani bold" panose="02000000000000000000" pitchFamily="2" charset="0"/>
            </a:endParaRPr>
          </a:p>
          <a:p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Emica</a:t>
            </a:r>
            <a:r>
              <a:rPr lang="en-US" sz="1100" b="1" dirty="0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 </a:t>
            </a:r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bombas</a:t>
            </a:r>
            <a:endParaRPr lang="en-US" sz="1100" b="1" dirty="0">
              <a:solidFill>
                <a:srgbClr val="C00000"/>
              </a:solidFill>
              <a:latin typeface="Rajdhani bold" panose="02000000000000000000" pitchFamily="2" charset="0"/>
              <a:cs typeface="Rajdhani bold" panose="02000000000000000000" pitchFamily="2" charset="0"/>
            </a:endParaRPr>
          </a:p>
        </p:txBody>
      </p:sp>
      <p:sp>
        <p:nvSpPr>
          <p:cNvPr id="38" name="TextBox 55">
            <a:extLst>
              <a:ext uri="{FF2B5EF4-FFF2-40B4-BE49-F238E27FC236}">
                <a16:creationId xmlns:a16="http://schemas.microsoft.com/office/drawing/2014/main" id="{AC4FD08A-FFCC-4CB5-B4F8-8E4A675A4ACC}"/>
              </a:ext>
            </a:extLst>
          </p:cNvPr>
          <p:cNvSpPr txBox="1"/>
          <p:nvPr/>
        </p:nvSpPr>
        <p:spPr>
          <a:xfrm>
            <a:off x="7172579" y="3532774"/>
            <a:ext cx="17585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628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cs typeface="Rajdhani Light" panose="02000000000000000000" pitchFamily="2" charset="0"/>
              </a:rPr>
              <a:t>25ª EDICIÓN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  <a:cs typeface="Rajdhani Light" panose="02000000000000000000" pitchFamily="2" charset="0"/>
            </a:endParaRPr>
          </a:p>
        </p:txBody>
      </p:sp>
      <p:sp>
        <p:nvSpPr>
          <p:cNvPr id="39" name="TextBox 54">
            <a:extLst>
              <a:ext uri="{FF2B5EF4-FFF2-40B4-BE49-F238E27FC236}">
                <a16:creationId xmlns:a16="http://schemas.microsoft.com/office/drawing/2014/main" id="{12F94EFD-D178-4A4B-A299-13DF6BA715B6}"/>
              </a:ext>
            </a:extLst>
          </p:cNvPr>
          <p:cNvSpPr txBox="1"/>
          <p:nvPr/>
        </p:nvSpPr>
        <p:spPr>
          <a:xfrm>
            <a:off x="7227142" y="4035981"/>
            <a:ext cx="19066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Versia</a:t>
            </a:r>
            <a:endParaRPr lang="en-US" sz="1100" b="1" dirty="0">
              <a:solidFill>
                <a:srgbClr val="C00000"/>
              </a:solidFill>
              <a:latin typeface="Rajdhani bold" panose="02000000000000000000" pitchFamily="2" charset="0"/>
              <a:cs typeface="Rajdhani bold" panose="02000000000000000000" pitchFamily="2" charset="0"/>
            </a:endParaRPr>
          </a:p>
        </p:txBody>
      </p:sp>
      <p:sp>
        <p:nvSpPr>
          <p:cNvPr id="40" name="Rectangle: Rounded Corners 33">
            <a:extLst>
              <a:ext uri="{FF2B5EF4-FFF2-40B4-BE49-F238E27FC236}">
                <a16:creationId xmlns:a16="http://schemas.microsoft.com/office/drawing/2014/main" id="{92A1F7D3-2111-4A02-BB01-7C6110A62649}"/>
              </a:ext>
            </a:extLst>
          </p:cNvPr>
          <p:cNvSpPr/>
          <p:nvPr/>
        </p:nvSpPr>
        <p:spPr>
          <a:xfrm>
            <a:off x="9216262" y="2956500"/>
            <a:ext cx="1666013" cy="1567180"/>
          </a:xfrm>
          <a:prstGeom prst="roundRect">
            <a:avLst>
              <a:gd name="adj" fmla="val 8058"/>
            </a:avLst>
          </a:prstGeom>
          <a:gradFill flip="none" rotWithShape="1">
            <a:gsLst>
              <a:gs pos="13000">
                <a:schemeClr val="bg1"/>
              </a:gs>
              <a:gs pos="81000">
                <a:schemeClr val="bg1">
                  <a:lumMod val="85000"/>
                </a:schemeClr>
              </a:gs>
            </a:gsLst>
            <a:lin ang="18900000" scaled="1"/>
            <a:tileRect/>
          </a:gradFill>
          <a:ln w="25400">
            <a:gradFill>
              <a:gsLst>
                <a:gs pos="0">
                  <a:schemeClr val="bg1"/>
                </a:gs>
                <a:gs pos="74000">
                  <a:schemeClr val="bg1">
                    <a:alpha val="0"/>
                  </a:schemeClr>
                </a:gs>
              </a:gsLst>
              <a:lin ang="5400000" scaled="1"/>
            </a:gradFill>
          </a:ln>
          <a:effectLst>
            <a:outerShdw blurRad="190500" dist="38100" dir="8100000" sx="104000" sy="104000" algn="tr" rotWithShape="0">
              <a:prstClr val="black">
                <a:alpha val="4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34">
            <a:extLst>
              <a:ext uri="{FF2B5EF4-FFF2-40B4-BE49-F238E27FC236}">
                <a16:creationId xmlns:a16="http://schemas.microsoft.com/office/drawing/2014/main" id="{7BD46C29-1283-4BFC-B14A-F16177FB62CB}"/>
              </a:ext>
            </a:extLst>
          </p:cNvPr>
          <p:cNvSpPr/>
          <p:nvPr/>
        </p:nvSpPr>
        <p:spPr>
          <a:xfrm>
            <a:off x="9928099" y="1723998"/>
            <a:ext cx="336177" cy="33617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93000">
                <a:schemeClr val="bg1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7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36">
            <a:extLst>
              <a:ext uri="{FF2B5EF4-FFF2-40B4-BE49-F238E27FC236}">
                <a16:creationId xmlns:a16="http://schemas.microsoft.com/office/drawing/2014/main" id="{F95ADF4C-AEAA-4EAA-9DDE-D210C64763EB}"/>
              </a:ext>
            </a:extLst>
          </p:cNvPr>
          <p:cNvSpPr/>
          <p:nvPr/>
        </p:nvSpPr>
        <p:spPr>
          <a:xfrm>
            <a:off x="9928099" y="3086659"/>
            <a:ext cx="336177" cy="33617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93000">
                <a:schemeClr val="bg1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7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: Shape 40">
            <a:extLst>
              <a:ext uri="{FF2B5EF4-FFF2-40B4-BE49-F238E27FC236}">
                <a16:creationId xmlns:a16="http://schemas.microsoft.com/office/drawing/2014/main" id="{EE817FF2-1BF9-4C14-ADE9-41300AAB6165}"/>
              </a:ext>
            </a:extLst>
          </p:cNvPr>
          <p:cNvSpPr/>
          <p:nvPr/>
        </p:nvSpPr>
        <p:spPr>
          <a:xfrm>
            <a:off x="9997949" y="1793848"/>
            <a:ext cx="196476" cy="1559137"/>
          </a:xfrm>
          <a:custGeom>
            <a:avLst/>
            <a:gdLst>
              <a:gd name="connsiteX0" fmla="*/ 98238 w 196476"/>
              <a:gd name="connsiteY0" fmla="*/ 0 h 1559137"/>
              <a:gd name="connsiteX1" fmla="*/ 196476 w 196476"/>
              <a:gd name="connsiteY1" fmla="*/ 98238 h 1559137"/>
              <a:gd name="connsiteX2" fmla="*/ 136477 w 196476"/>
              <a:gd name="connsiteY2" fmla="*/ 188756 h 1559137"/>
              <a:gd name="connsiteX3" fmla="*/ 121096 w 196476"/>
              <a:gd name="connsiteY3" fmla="*/ 191861 h 1559137"/>
              <a:gd name="connsiteX4" fmla="*/ 121096 w 196476"/>
              <a:gd name="connsiteY4" fmla="*/ 1367276 h 1559137"/>
              <a:gd name="connsiteX5" fmla="*/ 136477 w 196476"/>
              <a:gd name="connsiteY5" fmla="*/ 1370381 h 1559137"/>
              <a:gd name="connsiteX6" fmla="*/ 196476 w 196476"/>
              <a:gd name="connsiteY6" fmla="*/ 1460899 h 1559137"/>
              <a:gd name="connsiteX7" fmla="*/ 98238 w 196476"/>
              <a:gd name="connsiteY7" fmla="*/ 1559137 h 1559137"/>
              <a:gd name="connsiteX8" fmla="*/ 0 w 196476"/>
              <a:gd name="connsiteY8" fmla="*/ 1460899 h 1559137"/>
              <a:gd name="connsiteX9" fmla="*/ 59999 w 196476"/>
              <a:gd name="connsiteY9" fmla="*/ 1370381 h 1559137"/>
              <a:gd name="connsiteX10" fmla="*/ 75377 w 196476"/>
              <a:gd name="connsiteY10" fmla="*/ 1367277 h 1559137"/>
              <a:gd name="connsiteX11" fmla="*/ 75377 w 196476"/>
              <a:gd name="connsiteY11" fmla="*/ 191861 h 1559137"/>
              <a:gd name="connsiteX12" fmla="*/ 59999 w 196476"/>
              <a:gd name="connsiteY12" fmla="*/ 188756 h 1559137"/>
              <a:gd name="connsiteX13" fmla="*/ 0 w 196476"/>
              <a:gd name="connsiteY13" fmla="*/ 98238 h 1559137"/>
              <a:gd name="connsiteX14" fmla="*/ 98238 w 196476"/>
              <a:gd name="connsiteY14" fmla="*/ 0 h 1559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6476" h="1559137">
                <a:moveTo>
                  <a:pt x="98238" y="0"/>
                </a:moveTo>
                <a:cubicBezTo>
                  <a:pt x="152493" y="0"/>
                  <a:pt x="196476" y="43983"/>
                  <a:pt x="196476" y="98238"/>
                </a:cubicBezTo>
                <a:cubicBezTo>
                  <a:pt x="196476" y="138929"/>
                  <a:pt x="171736" y="173843"/>
                  <a:pt x="136477" y="188756"/>
                </a:cubicBezTo>
                <a:lnTo>
                  <a:pt x="121096" y="191861"/>
                </a:lnTo>
                <a:lnTo>
                  <a:pt x="121096" y="1367276"/>
                </a:lnTo>
                <a:lnTo>
                  <a:pt x="136477" y="1370381"/>
                </a:lnTo>
                <a:cubicBezTo>
                  <a:pt x="171736" y="1385295"/>
                  <a:pt x="196476" y="1420208"/>
                  <a:pt x="196476" y="1460899"/>
                </a:cubicBezTo>
                <a:cubicBezTo>
                  <a:pt x="196476" y="1515154"/>
                  <a:pt x="152493" y="1559137"/>
                  <a:pt x="98238" y="1559137"/>
                </a:cubicBezTo>
                <a:cubicBezTo>
                  <a:pt x="43983" y="1559137"/>
                  <a:pt x="0" y="1515154"/>
                  <a:pt x="0" y="1460899"/>
                </a:cubicBezTo>
                <a:cubicBezTo>
                  <a:pt x="0" y="1420208"/>
                  <a:pt x="24740" y="1385295"/>
                  <a:pt x="59999" y="1370381"/>
                </a:cubicBezTo>
                <a:lnTo>
                  <a:pt x="75377" y="1367277"/>
                </a:lnTo>
                <a:lnTo>
                  <a:pt x="75377" y="191861"/>
                </a:lnTo>
                <a:lnTo>
                  <a:pt x="59999" y="188756"/>
                </a:lnTo>
                <a:cubicBezTo>
                  <a:pt x="24740" y="173843"/>
                  <a:pt x="0" y="138929"/>
                  <a:pt x="0" y="98238"/>
                </a:cubicBezTo>
                <a:cubicBezTo>
                  <a:pt x="0" y="43983"/>
                  <a:pt x="43983" y="0"/>
                  <a:pt x="98238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93000">
                <a:schemeClr val="bg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7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5" name="TextBox 50">
            <a:extLst>
              <a:ext uri="{FF2B5EF4-FFF2-40B4-BE49-F238E27FC236}">
                <a16:creationId xmlns:a16="http://schemas.microsoft.com/office/drawing/2014/main" id="{0518FB9F-70EC-491C-914C-1A6BFA7D7670}"/>
              </a:ext>
            </a:extLst>
          </p:cNvPr>
          <p:cNvSpPr txBox="1"/>
          <p:nvPr/>
        </p:nvSpPr>
        <p:spPr>
          <a:xfrm>
            <a:off x="9312782" y="1177340"/>
            <a:ext cx="1569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Rajdhani bold" panose="02000000000000000000" pitchFamily="2" charset="0"/>
                <a:ea typeface="Adobe Gothic Std B" panose="020B0800000000000000" pitchFamily="34" charset="-128"/>
                <a:cs typeface="Rajdhani bold" panose="02000000000000000000" pitchFamily="2" charset="0"/>
              </a:rPr>
              <a:t>2023</a:t>
            </a:r>
          </a:p>
        </p:txBody>
      </p:sp>
      <p:sp>
        <p:nvSpPr>
          <p:cNvPr id="47" name="TextBox 54">
            <a:extLst>
              <a:ext uri="{FF2B5EF4-FFF2-40B4-BE49-F238E27FC236}">
                <a16:creationId xmlns:a16="http://schemas.microsoft.com/office/drawing/2014/main" id="{C253E5BF-2408-41B5-AB68-8B8449FDA3AC}"/>
              </a:ext>
            </a:extLst>
          </p:cNvPr>
          <p:cNvSpPr txBox="1"/>
          <p:nvPr/>
        </p:nvSpPr>
        <p:spPr>
          <a:xfrm>
            <a:off x="9349120" y="3573888"/>
            <a:ext cx="12941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err="1">
                <a:solidFill>
                  <a:srgbClr val="C00000"/>
                </a:solidFill>
                <a:latin typeface="Rajdhani bold" panose="02000000000000000000" pitchFamily="2" charset="0"/>
                <a:cs typeface="Rajdhani bold" panose="02000000000000000000" pitchFamily="2" charset="0"/>
              </a:rPr>
              <a:t>Antec</a:t>
            </a:r>
            <a:endParaRPr lang="en-US" sz="1100" b="1" dirty="0">
              <a:solidFill>
                <a:srgbClr val="C00000"/>
              </a:solidFill>
              <a:latin typeface="Rajdhani bold" panose="02000000000000000000" pitchFamily="2" charset="0"/>
              <a:cs typeface="Rajdhani bold" panose="02000000000000000000" pitchFamily="2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6B030BC-DDA1-4DD8-A87E-825229B571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32" b="10474"/>
          <a:stretch/>
        </p:blipFill>
        <p:spPr>
          <a:xfrm>
            <a:off x="7481286" y="4653838"/>
            <a:ext cx="3453414" cy="1815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2289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500"/>
                            </p:stCondLst>
                            <p:childTnLst>
                              <p:par>
                                <p:cTn id="1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500"/>
                            </p:stCondLst>
                            <p:childTnLst>
                              <p:par>
                                <p:cTn id="1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000"/>
                            </p:stCondLst>
                            <p:childTnLst>
                              <p:par>
                                <p:cTn id="1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500"/>
                            </p:stCondLst>
                            <p:childTnLst>
                              <p:par>
                                <p:cTn id="1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 animBg="1"/>
      <p:bldP spid="41" grpId="0" animBg="1"/>
      <p:bldP spid="42" grpId="0" animBg="1"/>
      <p:bldP spid="44" grpId="0" animBg="1"/>
      <p:bldP spid="45" grpId="0"/>
      <p:bldP spid="4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>
            <a:extLst>
              <a:ext uri="{FF2B5EF4-FFF2-40B4-BE49-F238E27FC236}">
                <a16:creationId xmlns:a16="http://schemas.microsoft.com/office/drawing/2014/main" id="{3F0E7D66-444A-4113-88FB-9BAFD8876E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1" t="60656" r="47705"/>
          <a:stretch/>
        </p:blipFill>
        <p:spPr>
          <a:xfrm>
            <a:off x="2655263" y="4196135"/>
            <a:ext cx="3139612" cy="2297089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3BA57DD3-4DCC-4278-9551-1F27374C042D}"/>
              </a:ext>
            </a:extLst>
          </p:cNvPr>
          <p:cNvSpPr/>
          <p:nvPr/>
        </p:nvSpPr>
        <p:spPr>
          <a:xfrm>
            <a:off x="567063" y="303814"/>
            <a:ext cx="692535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Alianzas y Redes Estratégicas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7B82D1D1-64BA-4CEB-AB63-C07C5AFB20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655" y="3405274"/>
            <a:ext cx="1438132" cy="58695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r" eaLnBrk="1" hangingPunct="1">
              <a:spcBef>
                <a:spcPts val="1125"/>
              </a:spcBef>
              <a:buFont typeface="Times New Roman" charset="0"/>
              <a:buNone/>
              <a:defRPr/>
            </a:pPr>
            <a:r>
              <a:rPr lang="es-ES" altLang="es-ES" sz="1600" b="1" dirty="0">
                <a:solidFill>
                  <a:schemeClr val="tx2"/>
                </a:solidFill>
                <a:latin typeface="+mj-lt"/>
                <a:cs typeface="Arial" charset="0"/>
              </a:rPr>
              <a:t>Centros Diocesanos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99488CA8-5F12-4A22-A9AD-B55010EA28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703" y="1703845"/>
            <a:ext cx="2260310" cy="83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ts val="1125"/>
              </a:spcBef>
            </a:pPr>
            <a:r>
              <a:rPr lang="es-ES" altLang="es-ES" sz="1600" b="1" dirty="0">
                <a:solidFill>
                  <a:schemeClr val="tx2"/>
                </a:solidFill>
                <a:latin typeface="+mj-lt"/>
                <a:cs typeface="Arial" charset="0"/>
              </a:rPr>
              <a:t>Asociación de Centros de FP del País Vasco de Iniciativa Social</a:t>
            </a: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15889ECA-950B-428D-88D3-953C5E4CB0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7744" y="2004532"/>
            <a:ext cx="2304256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ts val="1125"/>
              </a:spcBef>
            </a:pPr>
            <a:r>
              <a:rPr lang="es-ES" altLang="es-ES" sz="1600" b="1" dirty="0">
                <a:solidFill>
                  <a:schemeClr val="tx2"/>
                </a:solidFill>
                <a:latin typeface="+mj-lt"/>
                <a:ea typeface="Arial Unicode MS" pitchFamily="34" charset="-128"/>
                <a:cs typeface="Arial" charset="0"/>
              </a:rPr>
              <a:t>Centro de Innovación de FP del Gobierno Vasco</a:t>
            </a: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DA3549CA-5398-4057-B61E-0CB227CC1C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1057" y="5047534"/>
            <a:ext cx="2237504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ts val="1125"/>
              </a:spcBef>
            </a:pPr>
            <a:r>
              <a:rPr lang="es-ES" altLang="es-ES" sz="1600" b="1" dirty="0">
                <a:solidFill>
                  <a:schemeClr val="tx2"/>
                </a:solidFill>
                <a:latin typeface="+mj-lt"/>
                <a:cs typeface="Arial" charset="0"/>
              </a:rPr>
              <a:t>Asociación Estatal de Centros de FP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45581AC8-844F-48A1-BFD1-F3B223BBBF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69" r="62438" b="45588"/>
          <a:stretch/>
        </p:blipFill>
        <p:spPr>
          <a:xfrm rot="20680812">
            <a:off x="1402800" y="2722453"/>
            <a:ext cx="3518839" cy="1952601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B431DAC1-ED38-4E97-B6F0-EAC552628F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9" r="51359" b="61933"/>
          <a:stretch/>
        </p:blipFill>
        <p:spPr>
          <a:xfrm rot="19337110">
            <a:off x="2994474" y="1314557"/>
            <a:ext cx="2070536" cy="22225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A3CB22-626C-40D0-A8E5-360B4395E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14580" y="5484115"/>
            <a:ext cx="671750" cy="50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D6FE4E5D-C97E-46C4-BFB7-36637DA4AE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35" t="14963" r="10848" b="45398"/>
          <a:stretch/>
        </p:blipFill>
        <p:spPr>
          <a:xfrm rot="822125">
            <a:off x="7676017" y="2122392"/>
            <a:ext cx="3308503" cy="2314322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A4297D2D-3513-431E-BC92-8594CC8372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15" b="22158"/>
          <a:stretch/>
        </p:blipFill>
        <p:spPr bwMode="auto">
          <a:xfrm>
            <a:off x="2291773" y="3591688"/>
            <a:ext cx="766502" cy="4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6020F9EE-1B58-4A37-AE29-87B08799714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58" t="59435" r="9556" b="6904"/>
          <a:stretch/>
        </p:blipFill>
        <p:spPr>
          <a:xfrm>
            <a:off x="6941263" y="4197461"/>
            <a:ext cx="2518703" cy="1965309"/>
          </a:xfrm>
          <a:prstGeom prst="rect">
            <a:avLst/>
          </a:prstGeom>
        </p:spPr>
      </p:pic>
      <p:grpSp>
        <p:nvGrpSpPr>
          <p:cNvPr id="28" name="Grupo 27">
            <a:extLst>
              <a:ext uri="{FF2B5EF4-FFF2-40B4-BE49-F238E27FC236}">
                <a16:creationId xmlns:a16="http://schemas.microsoft.com/office/drawing/2014/main" id="{53BC0EB9-089F-4EB1-90D3-30D36551299D}"/>
              </a:ext>
            </a:extLst>
          </p:cNvPr>
          <p:cNvGrpSpPr/>
          <p:nvPr/>
        </p:nvGrpSpPr>
        <p:grpSpPr>
          <a:xfrm>
            <a:off x="9560270" y="3049935"/>
            <a:ext cx="891762" cy="685106"/>
            <a:chOff x="10804996" y="5290312"/>
            <a:chExt cx="1014998" cy="77978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D482F46-C23B-417D-881A-68392441E8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13983" y="5587006"/>
              <a:ext cx="453078" cy="483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4" name="1 Imagen">
              <a:extLst>
                <a:ext uri="{FF2B5EF4-FFF2-40B4-BE49-F238E27FC236}">
                  <a16:creationId xmlns:a16="http://schemas.microsoft.com/office/drawing/2014/main" id="{5231E351-AB68-46CB-8862-66E7B13A3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4996" y="5290312"/>
              <a:ext cx="1014998" cy="276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4">
            <a:extLst>
              <a:ext uri="{FF2B5EF4-FFF2-40B4-BE49-F238E27FC236}">
                <a16:creationId xmlns:a16="http://schemas.microsoft.com/office/drawing/2014/main" id="{9BDD411B-4CA5-4BB7-8594-06D563FA6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1812" y="2015641"/>
            <a:ext cx="949113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3" name="1 Imagen">
            <a:extLst>
              <a:ext uri="{FF2B5EF4-FFF2-40B4-BE49-F238E27FC236}">
                <a16:creationId xmlns:a16="http://schemas.microsoft.com/office/drawing/2014/main" id="{9CC18E21-50A8-4B0F-A6DB-61E8296DAFC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15421" y="5070368"/>
            <a:ext cx="904977" cy="351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A6F2E5AD-D99E-4DE8-A6DE-D3E9FF7C0F0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976" y="613947"/>
            <a:ext cx="9368047" cy="583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40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  <p:bldP spid="9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BA57DD3-4DCC-4278-9551-1F27374C042D}"/>
              </a:ext>
            </a:extLst>
          </p:cNvPr>
          <p:cNvSpPr/>
          <p:nvPr/>
        </p:nvSpPr>
        <p:spPr>
          <a:xfrm>
            <a:off x="589359" y="442714"/>
            <a:ext cx="350095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Otras Alianzas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CC46B1D-94B5-4291-93AF-D8048038B0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9" t="19001" r="9210" b="2882"/>
          <a:stretch/>
        </p:blipFill>
        <p:spPr>
          <a:xfrm>
            <a:off x="1487488" y="728192"/>
            <a:ext cx="9217024" cy="5328592"/>
          </a:xfrm>
          <a:prstGeom prst="rect">
            <a:avLst/>
          </a:prstGeom>
        </p:spPr>
      </p:pic>
      <p:pic>
        <p:nvPicPr>
          <p:cNvPr id="4" name="1 Imagen">
            <a:extLst>
              <a:ext uri="{FF2B5EF4-FFF2-40B4-BE49-F238E27FC236}">
                <a16:creationId xmlns:a16="http://schemas.microsoft.com/office/drawing/2014/main" id="{F04B3D28-F6EC-4B7C-BC1C-EFF8264E8D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416" y="3634340"/>
            <a:ext cx="958898" cy="172302"/>
          </a:xfrm>
          <a:prstGeom prst="rect">
            <a:avLst/>
          </a:prstGeom>
        </p:spPr>
      </p:pic>
      <p:pic>
        <p:nvPicPr>
          <p:cNvPr id="5" name="4 Imagen">
            <a:extLst>
              <a:ext uri="{FF2B5EF4-FFF2-40B4-BE49-F238E27FC236}">
                <a16:creationId xmlns:a16="http://schemas.microsoft.com/office/drawing/2014/main" id="{A0DA9992-4B97-4917-83F8-837C7D1AD1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522" y="3462616"/>
            <a:ext cx="867692" cy="568346"/>
          </a:xfrm>
          <a:prstGeom prst="rect">
            <a:avLst/>
          </a:prstGeom>
        </p:spPr>
      </p:pic>
      <p:pic>
        <p:nvPicPr>
          <p:cNvPr id="6" name="6 Imagen">
            <a:extLst>
              <a:ext uri="{FF2B5EF4-FFF2-40B4-BE49-F238E27FC236}">
                <a16:creationId xmlns:a16="http://schemas.microsoft.com/office/drawing/2014/main" id="{D76ED6BE-B200-49E5-B028-DE860FA64B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0" t="34217" r="21646" b="3099"/>
          <a:stretch/>
        </p:blipFill>
        <p:spPr>
          <a:xfrm>
            <a:off x="3863752" y="2400231"/>
            <a:ext cx="877420" cy="611865"/>
          </a:xfrm>
          <a:prstGeom prst="rect">
            <a:avLst/>
          </a:prstGeom>
        </p:spPr>
      </p:pic>
      <p:pic>
        <p:nvPicPr>
          <p:cNvPr id="7" name="Picture 2" descr="Resultado de imagen de enkarterri group">
            <a:extLst>
              <a:ext uri="{FF2B5EF4-FFF2-40B4-BE49-F238E27FC236}">
                <a16:creationId xmlns:a16="http://schemas.microsoft.com/office/drawing/2014/main" id="{AEA0A20C-0FE9-4412-AD11-795B8C68BA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" r="6868"/>
          <a:stretch/>
        </p:blipFill>
        <p:spPr bwMode="auto">
          <a:xfrm>
            <a:off x="7543340" y="2453833"/>
            <a:ext cx="782422" cy="48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8BDEC44-02EB-4EE3-B5BD-5F5A41416B3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16401" r="3801" b="15351"/>
          <a:stretch/>
        </p:blipFill>
        <p:spPr>
          <a:xfrm>
            <a:off x="5717488" y="1358424"/>
            <a:ext cx="783225" cy="5919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2BE2D5B-5372-44B9-879B-4CC2A1054F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360" y="3464496"/>
            <a:ext cx="837108" cy="494458"/>
          </a:xfrm>
          <a:prstGeom prst="rect">
            <a:avLst/>
          </a:prstGeom>
        </p:spPr>
      </p:pic>
      <p:pic>
        <p:nvPicPr>
          <p:cNvPr id="10" name="Picture 2" descr="ITP Aero (@ITPAero) | Twitter">
            <a:extLst>
              <a:ext uri="{FF2B5EF4-FFF2-40B4-BE49-F238E27FC236}">
                <a16:creationId xmlns:a16="http://schemas.microsoft.com/office/drawing/2014/main" id="{F807D89B-E7C3-4346-BEF8-25749AB0DF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8" t="32161" r="8653" b="31929"/>
          <a:stretch/>
        </p:blipFill>
        <p:spPr bwMode="auto">
          <a:xfrm>
            <a:off x="3863752" y="4581560"/>
            <a:ext cx="814828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A51D897-20D1-4F2B-B5BF-5DECDBF2F62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5" t="29783" r="39763" b="43682"/>
          <a:stretch/>
        </p:blipFill>
        <p:spPr>
          <a:xfrm>
            <a:off x="7406357" y="4473547"/>
            <a:ext cx="1069835" cy="57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91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Rectángulo 231">
            <a:extLst>
              <a:ext uri="{FF2B5EF4-FFF2-40B4-BE49-F238E27FC236}">
                <a16:creationId xmlns:a16="http://schemas.microsoft.com/office/drawing/2014/main" id="{4DEAE722-C92F-486B-B6F8-BA8A0EBBDA71}"/>
              </a:ext>
            </a:extLst>
          </p:cNvPr>
          <p:cNvSpPr/>
          <p:nvPr/>
        </p:nvSpPr>
        <p:spPr>
          <a:xfrm>
            <a:off x="492348" y="387490"/>
            <a:ext cx="682872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Proyectos </a:t>
            </a:r>
            <a:r>
              <a:rPr lang="es-E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</a:t>
            </a:r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nnovación </a:t>
            </a:r>
            <a:r>
              <a:rPr lang="es-ES" sz="4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Tknika</a:t>
            </a:r>
            <a:endParaRPr lang="es-E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8A4E766-4E8B-45BA-8BCD-68310A007C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000" b="28610"/>
          <a:stretch/>
        </p:blipFill>
        <p:spPr>
          <a:xfrm>
            <a:off x="7797184" y="3290969"/>
            <a:ext cx="1905000" cy="769441"/>
          </a:xfrm>
          <a:prstGeom prst="rect">
            <a:avLst/>
          </a:prstGeom>
        </p:spPr>
      </p:pic>
      <p:sp>
        <p:nvSpPr>
          <p:cNvPr id="242" name="Freeform: Shape 54">
            <a:extLst>
              <a:ext uri="{FF2B5EF4-FFF2-40B4-BE49-F238E27FC236}">
                <a16:creationId xmlns:a16="http://schemas.microsoft.com/office/drawing/2014/main" id="{68333E61-70E2-4577-86B6-50D843907EF4}"/>
              </a:ext>
            </a:extLst>
          </p:cNvPr>
          <p:cNvSpPr/>
          <p:nvPr/>
        </p:nvSpPr>
        <p:spPr>
          <a:xfrm rot="7458870">
            <a:off x="8365512" y="3190809"/>
            <a:ext cx="4181871" cy="2168919"/>
          </a:xfrm>
          <a:custGeom>
            <a:avLst/>
            <a:gdLst>
              <a:gd name="connsiteX0" fmla="*/ 1912509 w 3170381"/>
              <a:gd name="connsiteY0" fmla="*/ 0 h 1644312"/>
              <a:gd name="connsiteX1" fmla="*/ 3028331 w 3170381"/>
              <a:gd name="connsiteY1" fmla="*/ 340837 h 1644312"/>
              <a:gd name="connsiteX2" fmla="*/ 3170381 w 3170381"/>
              <a:gd name="connsiteY2" fmla="*/ 447059 h 1644312"/>
              <a:gd name="connsiteX3" fmla="*/ 2418478 w 3170381"/>
              <a:gd name="connsiteY3" fmla="*/ 1202690 h 1644312"/>
              <a:gd name="connsiteX4" fmla="*/ 2361245 w 3170381"/>
              <a:gd name="connsiteY4" fmla="*/ 1167920 h 1644312"/>
              <a:gd name="connsiteX5" fmla="*/ 1912509 w 3170381"/>
              <a:gd name="connsiteY5" fmla="*/ 1054296 h 1644312"/>
              <a:gd name="connsiteX6" fmla="*/ 1045072 w 3170381"/>
              <a:gd name="connsiteY6" fmla="*/ 1629272 h 1644312"/>
              <a:gd name="connsiteX7" fmla="*/ 1039568 w 3170381"/>
              <a:gd name="connsiteY7" fmla="*/ 1644312 h 1644312"/>
              <a:gd name="connsiteX8" fmla="*/ 0 w 3170381"/>
              <a:gd name="connsiteY8" fmla="*/ 1427599 h 1644312"/>
              <a:gd name="connsiteX9" fmla="*/ 6518 w 3170381"/>
              <a:gd name="connsiteY9" fmla="*/ 1402250 h 1644312"/>
              <a:gd name="connsiteX10" fmla="*/ 1912509 w 3170381"/>
              <a:gd name="connsiteY10" fmla="*/ 0 h 1644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170381" h="1644312">
                <a:moveTo>
                  <a:pt x="1912509" y="0"/>
                </a:moveTo>
                <a:cubicBezTo>
                  <a:pt x="2325835" y="0"/>
                  <a:pt x="2709814" y="125650"/>
                  <a:pt x="3028331" y="340837"/>
                </a:cubicBezTo>
                <a:lnTo>
                  <a:pt x="3170381" y="447059"/>
                </a:lnTo>
                <a:lnTo>
                  <a:pt x="2418478" y="1202690"/>
                </a:lnTo>
                <a:lnTo>
                  <a:pt x="2361245" y="1167920"/>
                </a:lnTo>
                <a:cubicBezTo>
                  <a:pt x="2227852" y="1095457"/>
                  <a:pt x="2074988" y="1054296"/>
                  <a:pt x="1912509" y="1054296"/>
                </a:cubicBezTo>
                <a:cubicBezTo>
                  <a:pt x="1522561" y="1054296"/>
                  <a:pt x="1187987" y="1291383"/>
                  <a:pt x="1045072" y="1629272"/>
                </a:cubicBezTo>
                <a:lnTo>
                  <a:pt x="1039568" y="1644312"/>
                </a:lnTo>
                <a:lnTo>
                  <a:pt x="0" y="1427599"/>
                </a:lnTo>
                <a:lnTo>
                  <a:pt x="6518" y="1402250"/>
                </a:lnTo>
                <a:cubicBezTo>
                  <a:pt x="259199" y="589858"/>
                  <a:pt x="1016970" y="0"/>
                  <a:pt x="1912509" y="0"/>
                </a:cubicBezTo>
                <a:close/>
              </a:path>
            </a:pathLst>
          </a:custGeom>
          <a:solidFill>
            <a:schemeClr val="tx1">
              <a:alpha val="24000"/>
            </a:schemeClr>
          </a:solidFill>
          <a:ln>
            <a:noFill/>
          </a:ln>
          <a:effectLst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3" name="Freeform: Shape 53">
            <a:extLst>
              <a:ext uri="{FF2B5EF4-FFF2-40B4-BE49-F238E27FC236}">
                <a16:creationId xmlns:a16="http://schemas.microsoft.com/office/drawing/2014/main" id="{6F6B9966-C466-4EED-8D7E-CA2C20AADAAF}"/>
              </a:ext>
            </a:extLst>
          </p:cNvPr>
          <p:cNvSpPr/>
          <p:nvPr/>
        </p:nvSpPr>
        <p:spPr>
          <a:xfrm>
            <a:off x="6028065" y="806430"/>
            <a:ext cx="4181871" cy="2168919"/>
          </a:xfrm>
          <a:custGeom>
            <a:avLst/>
            <a:gdLst>
              <a:gd name="connsiteX0" fmla="*/ 1912509 w 3170381"/>
              <a:gd name="connsiteY0" fmla="*/ 0 h 1644312"/>
              <a:gd name="connsiteX1" fmla="*/ 3028331 w 3170381"/>
              <a:gd name="connsiteY1" fmla="*/ 340837 h 1644312"/>
              <a:gd name="connsiteX2" fmla="*/ 3170381 w 3170381"/>
              <a:gd name="connsiteY2" fmla="*/ 447059 h 1644312"/>
              <a:gd name="connsiteX3" fmla="*/ 2418478 w 3170381"/>
              <a:gd name="connsiteY3" fmla="*/ 1202690 h 1644312"/>
              <a:gd name="connsiteX4" fmla="*/ 2361245 w 3170381"/>
              <a:gd name="connsiteY4" fmla="*/ 1167920 h 1644312"/>
              <a:gd name="connsiteX5" fmla="*/ 1912509 w 3170381"/>
              <a:gd name="connsiteY5" fmla="*/ 1054296 h 1644312"/>
              <a:gd name="connsiteX6" fmla="*/ 1045072 w 3170381"/>
              <a:gd name="connsiteY6" fmla="*/ 1629272 h 1644312"/>
              <a:gd name="connsiteX7" fmla="*/ 1039568 w 3170381"/>
              <a:gd name="connsiteY7" fmla="*/ 1644312 h 1644312"/>
              <a:gd name="connsiteX8" fmla="*/ 0 w 3170381"/>
              <a:gd name="connsiteY8" fmla="*/ 1427599 h 1644312"/>
              <a:gd name="connsiteX9" fmla="*/ 6518 w 3170381"/>
              <a:gd name="connsiteY9" fmla="*/ 1402250 h 1644312"/>
              <a:gd name="connsiteX10" fmla="*/ 1912509 w 3170381"/>
              <a:gd name="connsiteY10" fmla="*/ 0 h 1644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170381" h="1644312">
                <a:moveTo>
                  <a:pt x="1912509" y="0"/>
                </a:moveTo>
                <a:cubicBezTo>
                  <a:pt x="2325835" y="0"/>
                  <a:pt x="2709814" y="125650"/>
                  <a:pt x="3028331" y="340837"/>
                </a:cubicBezTo>
                <a:lnTo>
                  <a:pt x="3170381" y="447059"/>
                </a:lnTo>
                <a:lnTo>
                  <a:pt x="2418478" y="1202690"/>
                </a:lnTo>
                <a:lnTo>
                  <a:pt x="2361245" y="1167920"/>
                </a:lnTo>
                <a:cubicBezTo>
                  <a:pt x="2227852" y="1095457"/>
                  <a:pt x="2074988" y="1054296"/>
                  <a:pt x="1912509" y="1054296"/>
                </a:cubicBezTo>
                <a:cubicBezTo>
                  <a:pt x="1522561" y="1054296"/>
                  <a:pt x="1187987" y="1291383"/>
                  <a:pt x="1045072" y="1629272"/>
                </a:cubicBezTo>
                <a:lnTo>
                  <a:pt x="1039568" y="1644312"/>
                </a:lnTo>
                <a:lnTo>
                  <a:pt x="0" y="1427599"/>
                </a:lnTo>
                <a:lnTo>
                  <a:pt x="6518" y="1402250"/>
                </a:lnTo>
                <a:cubicBezTo>
                  <a:pt x="259199" y="589858"/>
                  <a:pt x="1016970" y="0"/>
                  <a:pt x="1912509" y="0"/>
                </a:cubicBezTo>
                <a:close/>
              </a:path>
            </a:pathLst>
          </a:custGeom>
          <a:solidFill>
            <a:schemeClr val="tx1">
              <a:alpha val="24000"/>
            </a:schemeClr>
          </a:solidFill>
          <a:ln>
            <a:noFill/>
          </a:ln>
          <a:effectLst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44" name="Group 1">
            <a:extLst>
              <a:ext uri="{FF2B5EF4-FFF2-40B4-BE49-F238E27FC236}">
                <a16:creationId xmlns:a16="http://schemas.microsoft.com/office/drawing/2014/main" id="{3994964B-3169-4138-AA83-1C7A7A86E4C8}"/>
              </a:ext>
            </a:extLst>
          </p:cNvPr>
          <p:cNvGrpSpPr/>
          <p:nvPr/>
        </p:nvGrpSpPr>
        <p:grpSpPr>
          <a:xfrm>
            <a:off x="6454620" y="1436587"/>
            <a:ext cx="4441635" cy="4441635"/>
            <a:chOff x="5927793" y="1202670"/>
            <a:chExt cx="4441635" cy="4441635"/>
          </a:xfrm>
          <a:solidFill>
            <a:schemeClr val="bg1">
              <a:lumMod val="95000"/>
            </a:schemeClr>
          </a:solidFill>
        </p:grpSpPr>
        <p:sp>
          <p:nvSpPr>
            <p:cNvPr id="245" name="Circle: Hollow 4">
              <a:extLst>
                <a:ext uri="{FF2B5EF4-FFF2-40B4-BE49-F238E27FC236}">
                  <a16:creationId xmlns:a16="http://schemas.microsoft.com/office/drawing/2014/main" id="{E107A02D-2FAE-4617-BB13-8B68448A72C4}"/>
                </a:ext>
              </a:extLst>
            </p:cNvPr>
            <p:cNvSpPr/>
            <p:nvPr/>
          </p:nvSpPr>
          <p:spPr>
            <a:xfrm>
              <a:off x="5927793" y="1202670"/>
              <a:ext cx="4441635" cy="4441635"/>
            </a:xfrm>
            <a:prstGeom prst="donut">
              <a:avLst>
                <a:gd name="adj" fmla="val 1551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6" name="Isosceles Triangle 36">
              <a:extLst>
                <a:ext uri="{FF2B5EF4-FFF2-40B4-BE49-F238E27FC236}">
                  <a16:creationId xmlns:a16="http://schemas.microsoft.com/office/drawing/2014/main" id="{B04E8A06-7D6F-436C-A315-8A42A6FA8E64}"/>
                </a:ext>
              </a:extLst>
            </p:cNvPr>
            <p:cNvSpPr/>
            <p:nvPr/>
          </p:nvSpPr>
          <p:spPr>
            <a:xfrm rot="8711040">
              <a:off x="9376147" y="2147952"/>
              <a:ext cx="500148" cy="19781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Isosceles Triangle 37">
              <a:extLst>
                <a:ext uri="{FF2B5EF4-FFF2-40B4-BE49-F238E27FC236}">
                  <a16:creationId xmlns:a16="http://schemas.microsoft.com/office/drawing/2014/main" id="{7CC23DC3-7BD1-478E-9D05-8E212E205760}"/>
                </a:ext>
              </a:extLst>
            </p:cNvPr>
            <p:cNvSpPr/>
            <p:nvPr/>
          </p:nvSpPr>
          <p:spPr>
            <a:xfrm rot="15769115">
              <a:off x="8388980" y="5132023"/>
              <a:ext cx="500148" cy="19781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Isosceles Triangle 38">
              <a:extLst>
                <a:ext uri="{FF2B5EF4-FFF2-40B4-BE49-F238E27FC236}">
                  <a16:creationId xmlns:a16="http://schemas.microsoft.com/office/drawing/2014/main" id="{42F94FC0-3BA3-4830-AFF8-59D295A38D7A}"/>
                </a:ext>
              </a:extLst>
            </p:cNvPr>
            <p:cNvSpPr/>
            <p:nvPr/>
          </p:nvSpPr>
          <p:spPr>
            <a:xfrm rot="282922">
              <a:off x="6021986" y="3115998"/>
              <a:ext cx="500148" cy="19781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9" name="Group 86">
            <a:extLst>
              <a:ext uri="{FF2B5EF4-FFF2-40B4-BE49-F238E27FC236}">
                <a16:creationId xmlns:a16="http://schemas.microsoft.com/office/drawing/2014/main" id="{3C5B42D5-2F40-420E-A49E-DAE721C6B65E}"/>
              </a:ext>
            </a:extLst>
          </p:cNvPr>
          <p:cNvGrpSpPr/>
          <p:nvPr/>
        </p:nvGrpSpPr>
        <p:grpSpPr>
          <a:xfrm>
            <a:off x="9203428" y="2298193"/>
            <a:ext cx="2107513" cy="3689917"/>
            <a:chOff x="8676601" y="2064276"/>
            <a:chExt cx="2107513" cy="3689917"/>
          </a:xfrm>
        </p:grpSpPr>
        <p:sp>
          <p:nvSpPr>
            <p:cNvPr id="250" name="Freeform: Shape 68">
              <a:extLst>
                <a:ext uri="{FF2B5EF4-FFF2-40B4-BE49-F238E27FC236}">
                  <a16:creationId xmlns:a16="http://schemas.microsoft.com/office/drawing/2014/main" id="{BA5E12D0-7CEB-46FA-ACB0-1AD7ECEDF85C}"/>
                </a:ext>
              </a:extLst>
            </p:cNvPr>
            <p:cNvSpPr/>
            <p:nvPr/>
          </p:nvSpPr>
          <p:spPr>
            <a:xfrm rot="1929163">
              <a:off x="9981164" y="2064276"/>
              <a:ext cx="447135" cy="518702"/>
            </a:xfrm>
            <a:custGeom>
              <a:avLst/>
              <a:gdLst>
                <a:gd name="connsiteX0" fmla="*/ 359458 w 447135"/>
                <a:gd name="connsiteY0" fmla="*/ 0 h 518702"/>
                <a:gd name="connsiteX1" fmla="*/ 447135 w 447135"/>
                <a:gd name="connsiteY1" fmla="*/ 518702 h 518702"/>
                <a:gd name="connsiteX2" fmla="*/ 373331 w 447135"/>
                <a:gd name="connsiteY2" fmla="*/ 489282 h 518702"/>
                <a:gd name="connsiteX3" fmla="*/ 340533 w 447135"/>
                <a:gd name="connsiteY3" fmla="*/ 463892 h 518702"/>
                <a:gd name="connsiteX4" fmla="*/ 158046 w 447135"/>
                <a:gd name="connsiteY4" fmla="*/ 349303 h 518702"/>
                <a:gd name="connsiteX5" fmla="*/ 0 w 447135"/>
                <a:gd name="connsiteY5" fmla="*/ 270270 h 518702"/>
                <a:gd name="connsiteX6" fmla="*/ 359458 w 447135"/>
                <a:gd name="connsiteY6" fmla="*/ 0 h 518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7135" h="518702">
                  <a:moveTo>
                    <a:pt x="359458" y="0"/>
                  </a:moveTo>
                  <a:lnTo>
                    <a:pt x="447135" y="518702"/>
                  </a:lnTo>
                  <a:lnTo>
                    <a:pt x="373331" y="489282"/>
                  </a:lnTo>
                  <a:lnTo>
                    <a:pt x="340533" y="463892"/>
                  </a:lnTo>
                  <a:cubicBezTo>
                    <a:pt x="281398" y="422607"/>
                    <a:pt x="220484" y="384391"/>
                    <a:pt x="158046" y="349303"/>
                  </a:cubicBezTo>
                  <a:lnTo>
                    <a:pt x="0" y="270270"/>
                  </a:lnTo>
                  <a:lnTo>
                    <a:pt x="359458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1" name="Freeform: Shape 67">
              <a:extLst>
                <a:ext uri="{FF2B5EF4-FFF2-40B4-BE49-F238E27FC236}">
                  <a16:creationId xmlns:a16="http://schemas.microsoft.com/office/drawing/2014/main" id="{7D5774EC-AA8F-40E4-B3F6-80E91820F77D}"/>
                </a:ext>
              </a:extLst>
            </p:cNvPr>
            <p:cNvSpPr/>
            <p:nvPr/>
          </p:nvSpPr>
          <p:spPr>
            <a:xfrm rot="1929163">
              <a:off x="9280449" y="2589675"/>
              <a:ext cx="300882" cy="345380"/>
            </a:xfrm>
            <a:custGeom>
              <a:avLst/>
              <a:gdLst>
                <a:gd name="connsiteX0" fmla="*/ 0 w 300882"/>
                <a:gd name="connsiteY0" fmla="*/ 0 h 345380"/>
                <a:gd name="connsiteX1" fmla="*/ 36185 w 300882"/>
                <a:gd name="connsiteY1" fmla="*/ 13933 h 345380"/>
                <a:gd name="connsiteX2" fmla="*/ 294196 w 300882"/>
                <a:gd name="connsiteY2" fmla="*/ 159047 h 345380"/>
                <a:gd name="connsiteX3" fmla="*/ 300882 w 300882"/>
                <a:gd name="connsiteY3" fmla="*/ 164223 h 345380"/>
                <a:gd name="connsiteX4" fmla="*/ 54774 w 300882"/>
                <a:gd name="connsiteY4" fmla="*/ 345380 h 345380"/>
                <a:gd name="connsiteX5" fmla="*/ 0 w 300882"/>
                <a:gd name="connsiteY5" fmla="*/ 0 h 345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0882" h="345380">
                  <a:moveTo>
                    <a:pt x="0" y="0"/>
                  </a:moveTo>
                  <a:lnTo>
                    <a:pt x="36185" y="13933"/>
                  </a:lnTo>
                  <a:cubicBezTo>
                    <a:pt x="126154" y="53623"/>
                    <a:pt x="212630" y="102101"/>
                    <a:pt x="294196" y="159047"/>
                  </a:cubicBezTo>
                  <a:lnTo>
                    <a:pt x="300882" y="164223"/>
                  </a:lnTo>
                  <a:lnTo>
                    <a:pt x="54774" y="3453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2" name="Freeform: Shape 62">
              <a:extLst>
                <a:ext uri="{FF2B5EF4-FFF2-40B4-BE49-F238E27FC236}">
                  <a16:creationId xmlns:a16="http://schemas.microsoft.com/office/drawing/2014/main" id="{D7DE22A0-5B9F-42AC-83EC-86F6F329B2F1}"/>
                </a:ext>
              </a:extLst>
            </p:cNvPr>
            <p:cNvSpPr/>
            <p:nvPr/>
          </p:nvSpPr>
          <p:spPr>
            <a:xfrm rot="1929163">
              <a:off x="8676601" y="4514849"/>
              <a:ext cx="351789" cy="318177"/>
            </a:xfrm>
            <a:custGeom>
              <a:avLst/>
              <a:gdLst>
                <a:gd name="connsiteX0" fmla="*/ 0 w 351789"/>
                <a:gd name="connsiteY0" fmla="*/ 52535 h 318177"/>
                <a:gd name="connsiteX1" fmla="*/ 351789 w 351789"/>
                <a:gd name="connsiteY1" fmla="*/ 0 h 318177"/>
                <a:gd name="connsiteX2" fmla="*/ 315388 w 351789"/>
                <a:gd name="connsiteY2" fmla="*/ 94537 h 318177"/>
                <a:gd name="connsiteX3" fmla="*/ 249302 w 351789"/>
                <a:gd name="connsiteY3" fmla="*/ 226693 h 318177"/>
                <a:gd name="connsiteX4" fmla="*/ 191857 w 351789"/>
                <a:gd name="connsiteY4" fmla="*/ 318177 h 318177"/>
                <a:gd name="connsiteX5" fmla="*/ 0 w 351789"/>
                <a:gd name="connsiteY5" fmla="*/ 52535 h 318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789" h="318177">
                  <a:moveTo>
                    <a:pt x="0" y="52535"/>
                  </a:moveTo>
                  <a:lnTo>
                    <a:pt x="351789" y="0"/>
                  </a:lnTo>
                  <a:lnTo>
                    <a:pt x="315388" y="94537"/>
                  </a:lnTo>
                  <a:cubicBezTo>
                    <a:pt x="295544" y="139522"/>
                    <a:pt x="273501" y="183632"/>
                    <a:pt x="249302" y="226693"/>
                  </a:cubicBezTo>
                  <a:lnTo>
                    <a:pt x="191857" y="318177"/>
                  </a:lnTo>
                  <a:lnTo>
                    <a:pt x="0" y="52535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3" name="Freeform: Shape 60">
              <a:extLst>
                <a:ext uri="{FF2B5EF4-FFF2-40B4-BE49-F238E27FC236}">
                  <a16:creationId xmlns:a16="http://schemas.microsoft.com/office/drawing/2014/main" id="{6B3E8259-758D-436E-AB68-72E4A754CFE3}"/>
                </a:ext>
              </a:extLst>
            </p:cNvPr>
            <p:cNvSpPr/>
            <p:nvPr/>
          </p:nvSpPr>
          <p:spPr>
            <a:xfrm rot="1929163">
              <a:off x="9050513" y="5190336"/>
              <a:ext cx="503753" cy="467832"/>
            </a:xfrm>
            <a:custGeom>
              <a:avLst/>
              <a:gdLst>
                <a:gd name="connsiteX0" fmla="*/ 263185 w 503753"/>
                <a:gd name="connsiteY0" fmla="*/ 0 h 467832"/>
                <a:gd name="connsiteX1" fmla="*/ 503753 w 503753"/>
                <a:gd name="connsiteY1" fmla="*/ 467832 h 467832"/>
                <a:gd name="connsiteX2" fmla="*/ 0 w 503753"/>
                <a:gd name="connsiteY2" fmla="*/ 466675 h 467832"/>
                <a:gd name="connsiteX3" fmla="*/ 31146 w 503753"/>
                <a:gd name="connsiteY3" fmla="*/ 426441 h 467832"/>
                <a:gd name="connsiteX4" fmla="*/ 241560 w 503753"/>
                <a:gd name="connsiteY4" fmla="*/ 52329 h 467832"/>
                <a:gd name="connsiteX5" fmla="*/ 259204 w 503753"/>
                <a:gd name="connsiteY5" fmla="*/ 6508 h 467832"/>
                <a:gd name="connsiteX6" fmla="*/ 263185 w 503753"/>
                <a:gd name="connsiteY6" fmla="*/ 0 h 46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3753" h="467832">
                  <a:moveTo>
                    <a:pt x="263185" y="0"/>
                  </a:moveTo>
                  <a:lnTo>
                    <a:pt x="503753" y="467832"/>
                  </a:lnTo>
                  <a:lnTo>
                    <a:pt x="0" y="466675"/>
                  </a:lnTo>
                  <a:lnTo>
                    <a:pt x="31146" y="426441"/>
                  </a:lnTo>
                  <a:cubicBezTo>
                    <a:pt x="113716" y="308171"/>
                    <a:pt x="184010" y="182783"/>
                    <a:pt x="241560" y="52329"/>
                  </a:cubicBezTo>
                  <a:lnTo>
                    <a:pt x="259204" y="6508"/>
                  </a:lnTo>
                  <a:lnTo>
                    <a:pt x="263185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4" name="Freeform: Shape 15">
              <a:extLst>
                <a:ext uri="{FF2B5EF4-FFF2-40B4-BE49-F238E27FC236}">
                  <a16:creationId xmlns:a16="http://schemas.microsoft.com/office/drawing/2014/main" id="{CC1B87B3-4FC7-43E0-AE2A-7B0BB7510039}"/>
                </a:ext>
              </a:extLst>
            </p:cNvPr>
            <p:cNvSpPr/>
            <p:nvPr/>
          </p:nvSpPr>
          <p:spPr>
            <a:xfrm>
              <a:off x="8775787" y="2183493"/>
              <a:ext cx="2008327" cy="3570700"/>
            </a:xfrm>
            <a:custGeom>
              <a:avLst/>
              <a:gdLst>
                <a:gd name="connsiteX0" fmla="*/ 1285076 w 1522563"/>
                <a:gd name="connsiteY0" fmla="*/ 0 h 2707037"/>
                <a:gd name="connsiteX1" fmla="*/ 1365730 w 1522563"/>
                <a:gd name="connsiteY1" fmla="*/ 167428 h 2707037"/>
                <a:gd name="connsiteX2" fmla="*/ 1522563 w 1522563"/>
                <a:gd name="connsiteY2" fmla="*/ 944250 h 2707037"/>
                <a:gd name="connsiteX3" fmla="*/ 478125 w 1522563"/>
                <a:gd name="connsiteY3" fmla="*/ 2699092 h 2707037"/>
                <a:gd name="connsiteX4" fmla="*/ 461633 w 1522563"/>
                <a:gd name="connsiteY4" fmla="*/ 2707037 h 2707037"/>
                <a:gd name="connsiteX5" fmla="*/ 0 w 1522563"/>
                <a:gd name="connsiteY5" fmla="*/ 1757212 h 2707037"/>
                <a:gd name="connsiteX6" fmla="*/ 53205 w 1522563"/>
                <a:gd name="connsiteY6" fmla="*/ 1724889 h 2707037"/>
                <a:gd name="connsiteX7" fmla="*/ 468267 w 1522563"/>
                <a:gd name="connsiteY7" fmla="*/ 944250 h 2707037"/>
                <a:gd name="connsiteX8" fmla="*/ 394286 w 1522563"/>
                <a:gd name="connsiteY8" fmla="*/ 577808 h 2707037"/>
                <a:gd name="connsiteX9" fmla="*/ 363483 w 1522563"/>
                <a:gd name="connsiteY9" fmla="*/ 513864 h 2707037"/>
                <a:gd name="connsiteX10" fmla="*/ 1285076 w 1522563"/>
                <a:gd name="connsiteY10" fmla="*/ 0 h 2707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22563" h="2707037">
                  <a:moveTo>
                    <a:pt x="1285076" y="0"/>
                  </a:moveTo>
                  <a:lnTo>
                    <a:pt x="1365730" y="167428"/>
                  </a:lnTo>
                  <a:cubicBezTo>
                    <a:pt x="1466719" y="406192"/>
                    <a:pt x="1522563" y="668700"/>
                    <a:pt x="1522563" y="944250"/>
                  </a:cubicBezTo>
                  <a:cubicBezTo>
                    <a:pt x="1522563" y="1702014"/>
                    <a:pt x="1100239" y="2361139"/>
                    <a:pt x="478125" y="2699092"/>
                  </a:cubicBezTo>
                  <a:lnTo>
                    <a:pt x="461633" y="2707037"/>
                  </a:lnTo>
                  <a:lnTo>
                    <a:pt x="0" y="1757212"/>
                  </a:lnTo>
                  <a:lnTo>
                    <a:pt x="53205" y="1724889"/>
                  </a:lnTo>
                  <a:cubicBezTo>
                    <a:pt x="303624" y="1555709"/>
                    <a:pt x="468267" y="1269207"/>
                    <a:pt x="468267" y="944250"/>
                  </a:cubicBezTo>
                  <a:cubicBezTo>
                    <a:pt x="468267" y="814267"/>
                    <a:pt x="441924" y="690437"/>
                    <a:pt x="394286" y="577808"/>
                  </a:cubicBezTo>
                  <a:lnTo>
                    <a:pt x="363483" y="513864"/>
                  </a:lnTo>
                  <a:lnTo>
                    <a:pt x="1285076" y="0"/>
                  </a:lnTo>
                  <a:close/>
                </a:path>
              </a:pathLst>
            </a:custGeom>
            <a:gradFill>
              <a:gsLst>
                <a:gs pos="0">
                  <a:srgbClr val="003399"/>
                </a:gs>
                <a:gs pos="100000">
                  <a:srgbClr val="3399FF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255" name="Graphic 40" descr="Robot">
              <a:extLst>
                <a:ext uri="{FF2B5EF4-FFF2-40B4-BE49-F238E27FC236}">
                  <a16:creationId xmlns:a16="http://schemas.microsoft.com/office/drawing/2014/main" id="{12F3C943-3D23-482B-9717-DBC62DC1AD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687374" y="3475776"/>
              <a:ext cx="723680" cy="72368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56" name="Group 85">
            <a:extLst>
              <a:ext uri="{FF2B5EF4-FFF2-40B4-BE49-F238E27FC236}">
                <a16:creationId xmlns:a16="http://schemas.microsoft.com/office/drawing/2014/main" id="{4A449480-DFBB-4697-94D0-CFFAD0B4613A}"/>
              </a:ext>
            </a:extLst>
          </p:cNvPr>
          <p:cNvGrpSpPr/>
          <p:nvPr/>
        </p:nvGrpSpPr>
        <p:grpSpPr>
          <a:xfrm>
            <a:off x="6155825" y="1030482"/>
            <a:ext cx="4299585" cy="2398754"/>
            <a:chOff x="5628998" y="796565"/>
            <a:chExt cx="4299585" cy="2398754"/>
          </a:xfrm>
        </p:grpSpPr>
        <p:sp>
          <p:nvSpPr>
            <p:cNvPr id="257" name="Freeform: Shape 70">
              <a:extLst>
                <a:ext uri="{FF2B5EF4-FFF2-40B4-BE49-F238E27FC236}">
                  <a16:creationId xmlns:a16="http://schemas.microsoft.com/office/drawing/2014/main" id="{93E55341-559B-46F3-9FF9-A537BA429AAF}"/>
                </a:ext>
              </a:extLst>
            </p:cNvPr>
            <p:cNvSpPr/>
            <p:nvPr/>
          </p:nvSpPr>
          <p:spPr>
            <a:xfrm rot="1929163">
              <a:off x="9414598" y="1333400"/>
              <a:ext cx="513985" cy="449365"/>
            </a:xfrm>
            <a:custGeom>
              <a:avLst/>
              <a:gdLst>
                <a:gd name="connsiteX0" fmla="*/ 240470 w 513985"/>
                <a:gd name="connsiteY0" fmla="*/ 0 h 449365"/>
                <a:gd name="connsiteX1" fmla="*/ 513985 w 513985"/>
                <a:gd name="connsiteY1" fmla="*/ 449365 h 449365"/>
                <a:gd name="connsiteX2" fmla="*/ 454466 w 513985"/>
                <a:gd name="connsiteY2" fmla="*/ 449365 h 449365"/>
                <a:gd name="connsiteX3" fmla="*/ 454121 w 513985"/>
                <a:gd name="connsiteY3" fmla="*/ 449269 h 449365"/>
                <a:gd name="connsiteX4" fmla="*/ 31538 w 513985"/>
                <a:gd name="connsiteY4" fmla="*/ 394591 h 449365"/>
                <a:gd name="connsiteX5" fmla="*/ 0 w 513985"/>
                <a:gd name="connsiteY5" fmla="*/ 395072 h 449365"/>
                <a:gd name="connsiteX6" fmla="*/ 240470 w 513985"/>
                <a:gd name="connsiteY6" fmla="*/ 0 h 449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3985" h="449365">
                  <a:moveTo>
                    <a:pt x="240470" y="0"/>
                  </a:moveTo>
                  <a:lnTo>
                    <a:pt x="513985" y="449365"/>
                  </a:lnTo>
                  <a:lnTo>
                    <a:pt x="454466" y="449365"/>
                  </a:lnTo>
                  <a:lnTo>
                    <a:pt x="454121" y="449269"/>
                  </a:lnTo>
                  <a:cubicBezTo>
                    <a:pt x="315589" y="417675"/>
                    <a:pt x="174044" y="399293"/>
                    <a:pt x="31538" y="394591"/>
                  </a:cubicBezTo>
                  <a:lnTo>
                    <a:pt x="0" y="395072"/>
                  </a:lnTo>
                  <a:lnTo>
                    <a:pt x="24047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8" name="Freeform: Shape 69">
              <a:extLst>
                <a:ext uri="{FF2B5EF4-FFF2-40B4-BE49-F238E27FC236}">
                  <a16:creationId xmlns:a16="http://schemas.microsoft.com/office/drawing/2014/main" id="{83FEA5E9-F186-4FAC-ACB3-724E52C22D63}"/>
                </a:ext>
              </a:extLst>
            </p:cNvPr>
            <p:cNvSpPr/>
            <p:nvPr/>
          </p:nvSpPr>
          <p:spPr>
            <a:xfrm rot="1929163">
              <a:off x="8853783" y="2221835"/>
              <a:ext cx="435823" cy="291749"/>
            </a:xfrm>
            <a:custGeom>
              <a:avLst/>
              <a:gdLst>
                <a:gd name="connsiteX0" fmla="*/ 0 w 435823"/>
                <a:gd name="connsiteY0" fmla="*/ 722 h 291749"/>
                <a:gd name="connsiteX1" fmla="*/ 47380 w 435823"/>
                <a:gd name="connsiteY1" fmla="*/ 0 h 291749"/>
                <a:gd name="connsiteX2" fmla="*/ 338819 w 435823"/>
                <a:gd name="connsiteY2" fmla="*/ 37708 h 291749"/>
                <a:gd name="connsiteX3" fmla="*/ 435823 w 435823"/>
                <a:gd name="connsiteY3" fmla="*/ 64758 h 291749"/>
                <a:gd name="connsiteX4" fmla="*/ 1171 w 435823"/>
                <a:gd name="connsiteY4" fmla="*/ 291749 h 291749"/>
                <a:gd name="connsiteX5" fmla="*/ 0 w 435823"/>
                <a:gd name="connsiteY5" fmla="*/ 722 h 2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5823" h="291749">
                  <a:moveTo>
                    <a:pt x="0" y="722"/>
                  </a:moveTo>
                  <a:lnTo>
                    <a:pt x="47380" y="0"/>
                  </a:lnTo>
                  <a:cubicBezTo>
                    <a:pt x="145660" y="3242"/>
                    <a:pt x="243278" y="15919"/>
                    <a:pt x="338819" y="37708"/>
                  </a:cubicBezTo>
                  <a:lnTo>
                    <a:pt x="435823" y="64758"/>
                  </a:lnTo>
                  <a:lnTo>
                    <a:pt x="1171" y="291749"/>
                  </a:lnTo>
                  <a:lnTo>
                    <a:pt x="0" y="722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9" name="Freeform: Shape 66">
              <a:extLst>
                <a:ext uri="{FF2B5EF4-FFF2-40B4-BE49-F238E27FC236}">
                  <a16:creationId xmlns:a16="http://schemas.microsoft.com/office/drawing/2014/main" id="{F3661EBE-88E8-41A2-B6D4-0BD4424D8DA5}"/>
                </a:ext>
              </a:extLst>
            </p:cNvPr>
            <p:cNvSpPr/>
            <p:nvPr/>
          </p:nvSpPr>
          <p:spPr>
            <a:xfrm rot="1929163">
              <a:off x="5659596" y="2466158"/>
              <a:ext cx="468824" cy="485700"/>
            </a:xfrm>
            <a:custGeom>
              <a:avLst/>
              <a:gdLst>
                <a:gd name="connsiteX0" fmla="*/ 330399 w 468824"/>
                <a:gd name="connsiteY0" fmla="*/ 0 h 485700"/>
                <a:gd name="connsiteX1" fmla="*/ 330965 w 468824"/>
                <a:gd name="connsiteY1" fmla="*/ 5029 h 485700"/>
                <a:gd name="connsiteX2" fmla="*/ 443257 w 468824"/>
                <a:gd name="connsiteY2" fmla="*/ 426832 h 485700"/>
                <a:gd name="connsiteX3" fmla="*/ 468824 w 468824"/>
                <a:gd name="connsiteY3" fmla="*/ 485700 h 485700"/>
                <a:gd name="connsiteX4" fmla="*/ 0 w 468824"/>
                <a:gd name="connsiteY4" fmla="*/ 354325 h 485700"/>
                <a:gd name="connsiteX5" fmla="*/ 330399 w 468824"/>
                <a:gd name="connsiteY5" fmla="*/ 0 h 48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8824" h="485700">
                  <a:moveTo>
                    <a:pt x="330399" y="0"/>
                  </a:moveTo>
                  <a:lnTo>
                    <a:pt x="330965" y="5029"/>
                  </a:lnTo>
                  <a:cubicBezTo>
                    <a:pt x="354092" y="147406"/>
                    <a:pt x="391366" y="288690"/>
                    <a:pt x="443257" y="426832"/>
                  </a:cubicBezTo>
                  <a:lnTo>
                    <a:pt x="468824" y="485700"/>
                  </a:lnTo>
                  <a:lnTo>
                    <a:pt x="0" y="354325"/>
                  </a:lnTo>
                  <a:lnTo>
                    <a:pt x="330399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0" name="Freeform: Shape 65">
              <a:extLst>
                <a:ext uri="{FF2B5EF4-FFF2-40B4-BE49-F238E27FC236}">
                  <a16:creationId xmlns:a16="http://schemas.microsoft.com/office/drawing/2014/main" id="{2D83E801-B968-4038-BDAB-06982FAFD71A}"/>
                </a:ext>
              </a:extLst>
            </p:cNvPr>
            <p:cNvSpPr/>
            <p:nvPr/>
          </p:nvSpPr>
          <p:spPr>
            <a:xfrm rot="1929163">
              <a:off x="6640669" y="2832889"/>
              <a:ext cx="307162" cy="362430"/>
            </a:xfrm>
            <a:custGeom>
              <a:avLst/>
              <a:gdLst>
                <a:gd name="connsiteX0" fmla="*/ 0 w 307162"/>
                <a:gd name="connsiteY0" fmla="*/ 0 h 362430"/>
                <a:gd name="connsiteX1" fmla="*/ 307162 w 307162"/>
                <a:gd name="connsiteY1" fmla="*/ 30642 h 362430"/>
                <a:gd name="connsiteX2" fmla="*/ 91354 w 307162"/>
                <a:gd name="connsiteY2" fmla="*/ 362430 h 362430"/>
                <a:gd name="connsiteX3" fmla="*/ 83457 w 307162"/>
                <a:gd name="connsiteY3" fmla="*/ 344248 h 362430"/>
                <a:gd name="connsiteX4" fmla="*/ 6014 w 307162"/>
                <a:gd name="connsiteY4" fmla="*/ 53349 h 362430"/>
                <a:gd name="connsiteX5" fmla="*/ 0 w 307162"/>
                <a:gd name="connsiteY5" fmla="*/ 0 h 362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7162" h="362430">
                  <a:moveTo>
                    <a:pt x="0" y="0"/>
                  </a:moveTo>
                  <a:lnTo>
                    <a:pt x="307162" y="30642"/>
                  </a:lnTo>
                  <a:lnTo>
                    <a:pt x="91354" y="362430"/>
                  </a:lnTo>
                  <a:lnTo>
                    <a:pt x="83457" y="344248"/>
                  </a:lnTo>
                  <a:cubicBezTo>
                    <a:pt x="47671" y="248978"/>
                    <a:pt x="21964" y="151540"/>
                    <a:pt x="6014" y="5334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1" name="Freeform: Shape 17">
              <a:extLst>
                <a:ext uri="{FF2B5EF4-FFF2-40B4-BE49-F238E27FC236}">
                  <a16:creationId xmlns:a16="http://schemas.microsoft.com/office/drawing/2014/main" id="{31474F55-6B4A-4063-B4A3-F7BCEDD2630E}"/>
                </a:ext>
              </a:extLst>
            </p:cNvPr>
            <p:cNvSpPr/>
            <p:nvPr/>
          </p:nvSpPr>
          <p:spPr>
            <a:xfrm>
              <a:off x="5628998" y="796565"/>
              <a:ext cx="4181871" cy="2168919"/>
            </a:xfrm>
            <a:custGeom>
              <a:avLst/>
              <a:gdLst>
                <a:gd name="connsiteX0" fmla="*/ 1912509 w 3170381"/>
                <a:gd name="connsiteY0" fmla="*/ 0 h 1644312"/>
                <a:gd name="connsiteX1" fmla="*/ 3028331 w 3170381"/>
                <a:gd name="connsiteY1" fmla="*/ 340837 h 1644312"/>
                <a:gd name="connsiteX2" fmla="*/ 3170381 w 3170381"/>
                <a:gd name="connsiteY2" fmla="*/ 447059 h 1644312"/>
                <a:gd name="connsiteX3" fmla="*/ 2418478 w 3170381"/>
                <a:gd name="connsiteY3" fmla="*/ 1202690 h 1644312"/>
                <a:gd name="connsiteX4" fmla="*/ 2361245 w 3170381"/>
                <a:gd name="connsiteY4" fmla="*/ 1167920 h 1644312"/>
                <a:gd name="connsiteX5" fmla="*/ 1912509 w 3170381"/>
                <a:gd name="connsiteY5" fmla="*/ 1054296 h 1644312"/>
                <a:gd name="connsiteX6" fmla="*/ 1045072 w 3170381"/>
                <a:gd name="connsiteY6" fmla="*/ 1629272 h 1644312"/>
                <a:gd name="connsiteX7" fmla="*/ 1039568 w 3170381"/>
                <a:gd name="connsiteY7" fmla="*/ 1644312 h 1644312"/>
                <a:gd name="connsiteX8" fmla="*/ 0 w 3170381"/>
                <a:gd name="connsiteY8" fmla="*/ 1427599 h 1644312"/>
                <a:gd name="connsiteX9" fmla="*/ 6518 w 3170381"/>
                <a:gd name="connsiteY9" fmla="*/ 1402250 h 1644312"/>
                <a:gd name="connsiteX10" fmla="*/ 1912509 w 3170381"/>
                <a:gd name="connsiteY10" fmla="*/ 0 h 1644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70381" h="1644312">
                  <a:moveTo>
                    <a:pt x="1912509" y="0"/>
                  </a:moveTo>
                  <a:cubicBezTo>
                    <a:pt x="2325835" y="0"/>
                    <a:pt x="2709814" y="125650"/>
                    <a:pt x="3028331" y="340837"/>
                  </a:cubicBezTo>
                  <a:lnTo>
                    <a:pt x="3170381" y="447059"/>
                  </a:lnTo>
                  <a:lnTo>
                    <a:pt x="2418478" y="1202690"/>
                  </a:lnTo>
                  <a:lnTo>
                    <a:pt x="2361245" y="1167920"/>
                  </a:lnTo>
                  <a:cubicBezTo>
                    <a:pt x="2227852" y="1095457"/>
                    <a:pt x="2074988" y="1054296"/>
                    <a:pt x="1912509" y="1054296"/>
                  </a:cubicBezTo>
                  <a:cubicBezTo>
                    <a:pt x="1522561" y="1054296"/>
                    <a:pt x="1187987" y="1291383"/>
                    <a:pt x="1045072" y="1629272"/>
                  </a:cubicBezTo>
                  <a:lnTo>
                    <a:pt x="1039568" y="1644312"/>
                  </a:lnTo>
                  <a:lnTo>
                    <a:pt x="0" y="1427599"/>
                  </a:lnTo>
                  <a:lnTo>
                    <a:pt x="6518" y="1402250"/>
                  </a:lnTo>
                  <a:cubicBezTo>
                    <a:pt x="259199" y="589858"/>
                    <a:pt x="1016970" y="0"/>
                    <a:pt x="1912509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39933"/>
                </a:gs>
                <a:gs pos="100000">
                  <a:srgbClr val="BFFF0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262" name="Graphic 42" descr="Coche eléctrico">
              <a:extLst>
                <a:ext uri="{FF2B5EF4-FFF2-40B4-BE49-F238E27FC236}">
                  <a16:creationId xmlns:a16="http://schemas.microsoft.com/office/drawing/2014/main" id="{EAA59AF0-605B-44DB-81F2-09DCB192F3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256823" y="1253111"/>
              <a:ext cx="723680" cy="723680"/>
            </a:xfrm>
            <a:prstGeom prst="rect">
              <a:avLst/>
            </a:prstGeom>
          </p:spPr>
        </p:pic>
      </p:grpSp>
      <p:grpSp>
        <p:nvGrpSpPr>
          <p:cNvPr id="263" name="Group 87">
            <a:extLst>
              <a:ext uri="{FF2B5EF4-FFF2-40B4-BE49-F238E27FC236}">
                <a16:creationId xmlns:a16="http://schemas.microsoft.com/office/drawing/2014/main" id="{FCF61781-C845-4996-AC5C-BD117A5D1F1C}"/>
              </a:ext>
            </a:extLst>
          </p:cNvPr>
          <p:cNvGrpSpPr/>
          <p:nvPr/>
        </p:nvGrpSpPr>
        <p:grpSpPr>
          <a:xfrm>
            <a:off x="6060297" y="3686322"/>
            <a:ext cx="2999351" cy="2609029"/>
            <a:chOff x="5533470" y="3452405"/>
            <a:chExt cx="2999351" cy="2609029"/>
          </a:xfrm>
        </p:grpSpPr>
        <p:sp>
          <p:nvSpPr>
            <p:cNvPr id="264" name="Freeform: Shape 64">
              <a:extLst>
                <a:ext uri="{FF2B5EF4-FFF2-40B4-BE49-F238E27FC236}">
                  <a16:creationId xmlns:a16="http://schemas.microsoft.com/office/drawing/2014/main" id="{F5534E23-EDEB-42EC-8FC0-8AA27FF1E6A6}"/>
                </a:ext>
              </a:extLst>
            </p:cNvPr>
            <p:cNvSpPr/>
            <p:nvPr/>
          </p:nvSpPr>
          <p:spPr>
            <a:xfrm rot="1929163">
              <a:off x="5603478" y="3452405"/>
              <a:ext cx="526006" cy="414685"/>
            </a:xfrm>
            <a:custGeom>
              <a:avLst/>
              <a:gdLst>
                <a:gd name="connsiteX0" fmla="*/ 206932 w 526006"/>
                <a:gd name="connsiteY0" fmla="*/ 0 h 414685"/>
                <a:gd name="connsiteX1" fmla="*/ 319727 w 526006"/>
                <a:gd name="connsiteY1" fmla="*/ 160828 h 414685"/>
                <a:gd name="connsiteX2" fmla="*/ 465567 w 526006"/>
                <a:gd name="connsiteY2" fmla="*/ 329606 h 414685"/>
                <a:gd name="connsiteX3" fmla="*/ 494508 w 526006"/>
                <a:gd name="connsiteY3" fmla="*/ 357001 h 414685"/>
                <a:gd name="connsiteX4" fmla="*/ 526006 w 526006"/>
                <a:gd name="connsiteY4" fmla="*/ 407110 h 414685"/>
                <a:gd name="connsiteX5" fmla="*/ 0 w 526006"/>
                <a:gd name="connsiteY5" fmla="*/ 414685 h 414685"/>
                <a:gd name="connsiteX6" fmla="*/ 206932 w 526006"/>
                <a:gd name="connsiteY6" fmla="*/ 0 h 414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6006" h="414685">
                  <a:moveTo>
                    <a:pt x="206932" y="0"/>
                  </a:moveTo>
                  <a:lnTo>
                    <a:pt x="319727" y="160828"/>
                  </a:lnTo>
                  <a:cubicBezTo>
                    <a:pt x="365876" y="220000"/>
                    <a:pt x="414575" y="276279"/>
                    <a:pt x="465567" y="329606"/>
                  </a:cubicBezTo>
                  <a:lnTo>
                    <a:pt x="494508" y="357001"/>
                  </a:lnTo>
                  <a:lnTo>
                    <a:pt x="526006" y="407110"/>
                  </a:lnTo>
                  <a:lnTo>
                    <a:pt x="0" y="414685"/>
                  </a:lnTo>
                  <a:lnTo>
                    <a:pt x="206932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5" name="Freeform: Shape 63">
              <a:extLst>
                <a:ext uri="{FF2B5EF4-FFF2-40B4-BE49-F238E27FC236}">
                  <a16:creationId xmlns:a16="http://schemas.microsoft.com/office/drawing/2014/main" id="{48C09893-FB60-4656-B3EB-288ED1460CF8}"/>
                </a:ext>
              </a:extLst>
            </p:cNvPr>
            <p:cNvSpPr/>
            <p:nvPr/>
          </p:nvSpPr>
          <p:spPr>
            <a:xfrm rot="1929163">
              <a:off x="6533886" y="3496542"/>
              <a:ext cx="335557" cy="302793"/>
            </a:xfrm>
            <a:custGeom>
              <a:avLst/>
              <a:gdLst>
                <a:gd name="connsiteX0" fmla="*/ 0 w 335557"/>
                <a:gd name="connsiteY0" fmla="*/ 39713 h 302793"/>
                <a:gd name="connsiteX1" fmla="*/ 335557 w 335557"/>
                <a:gd name="connsiteY1" fmla="*/ 0 h 302793"/>
                <a:gd name="connsiteX2" fmla="*/ 221775 w 335557"/>
                <a:gd name="connsiteY2" fmla="*/ 302793 h 302793"/>
                <a:gd name="connsiteX3" fmla="*/ 167267 w 335557"/>
                <a:gd name="connsiteY3" fmla="*/ 251197 h 302793"/>
                <a:gd name="connsiteX4" fmla="*/ 66687 w 335557"/>
                <a:gd name="connsiteY4" fmla="*/ 134797 h 302793"/>
                <a:gd name="connsiteX5" fmla="*/ 0 w 335557"/>
                <a:gd name="connsiteY5" fmla="*/ 39713 h 302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557" h="302793">
                  <a:moveTo>
                    <a:pt x="0" y="39713"/>
                  </a:moveTo>
                  <a:lnTo>
                    <a:pt x="335557" y="0"/>
                  </a:lnTo>
                  <a:lnTo>
                    <a:pt x="221775" y="302793"/>
                  </a:lnTo>
                  <a:lnTo>
                    <a:pt x="167267" y="251197"/>
                  </a:lnTo>
                  <a:cubicBezTo>
                    <a:pt x="132100" y="214420"/>
                    <a:pt x="98514" y="175606"/>
                    <a:pt x="66687" y="134797"/>
                  </a:cubicBezTo>
                  <a:lnTo>
                    <a:pt x="0" y="3971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6" name="Freeform: Shape 61">
              <a:extLst>
                <a:ext uri="{FF2B5EF4-FFF2-40B4-BE49-F238E27FC236}">
                  <a16:creationId xmlns:a16="http://schemas.microsoft.com/office/drawing/2014/main" id="{B945762C-A0FC-4894-9D9D-B52E11880E0B}"/>
                </a:ext>
              </a:extLst>
            </p:cNvPr>
            <p:cNvSpPr/>
            <p:nvPr/>
          </p:nvSpPr>
          <p:spPr>
            <a:xfrm rot="1929163">
              <a:off x="8043335" y="4734345"/>
              <a:ext cx="330774" cy="299944"/>
            </a:xfrm>
            <a:custGeom>
              <a:avLst/>
              <a:gdLst>
                <a:gd name="connsiteX0" fmla="*/ 0 w 330774"/>
                <a:gd name="connsiteY0" fmla="*/ 0 h 299944"/>
                <a:gd name="connsiteX1" fmla="*/ 330774 w 330774"/>
                <a:gd name="connsiteY1" fmla="*/ 108442 h 299944"/>
                <a:gd name="connsiteX2" fmla="*/ 280534 w 330774"/>
                <a:gd name="connsiteY2" fmla="*/ 151854 h 299944"/>
                <a:gd name="connsiteX3" fmla="*/ 152162 w 330774"/>
                <a:gd name="connsiteY3" fmla="*/ 241887 h 299944"/>
                <a:gd name="connsiteX4" fmla="*/ 48544 w 330774"/>
                <a:gd name="connsiteY4" fmla="*/ 299944 h 299944"/>
                <a:gd name="connsiteX5" fmla="*/ 0 w 330774"/>
                <a:gd name="connsiteY5" fmla="*/ 0 h 299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0774" h="299944">
                  <a:moveTo>
                    <a:pt x="0" y="0"/>
                  </a:moveTo>
                  <a:lnTo>
                    <a:pt x="330774" y="108442"/>
                  </a:lnTo>
                  <a:lnTo>
                    <a:pt x="280534" y="151854"/>
                  </a:lnTo>
                  <a:cubicBezTo>
                    <a:pt x="239726" y="183683"/>
                    <a:pt x="196922" y="213752"/>
                    <a:pt x="152162" y="241887"/>
                  </a:cubicBezTo>
                  <a:lnTo>
                    <a:pt x="48544" y="2999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7" name="Freeform: Shape 59">
              <a:extLst>
                <a:ext uri="{FF2B5EF4-FFF2-40B4-BE49-F238E27FC236}">
                  <a16:creationId xmlns:a16="http://schemas.microsoft.com/office/drawing/2014/main" id="{F846CE09-211D-4248-AC41-1D21233CC857}"/>
                </a:ext>
              </a:extLst>
            </p:cNvPr>
            <p:cNvSpPr/>
            <p:nvPr/>
          </p:nvSpPr>
          <p:spPr>
            <a:xfrm rot="1929163">
              <a:off x="8126482" y="5445972"/>
              <a:ext cx="406339" cy="516710"/>
            </a:xfrm>
            <a:custGeom>
              <a:avLst/>
              <a:gdLst>
                <a:gd name="connsiteX0" fmla="*/ 398898 w 406339"/>
                <a:gd name="connsiteY0" fmla="*/ 0 h 516710"/>
                <a:gd name="connsiteX1" fmla="*/ 406339 w 406339"/>
                <a:gd name="connsiteY1" fmla="*/ 516710 h 516710"/>
                <a:gd name="connsiteX2" fmla="*/ 0 w 406339"/>
                <a:gd name="connsiteY2" fmla="*/ 313943 h 516710"/>
                <a:gd name="connsiteX3" fmla="*/ 17953 w 406339"/>
                <a:gd name="connsiteY3" fmla="*/ 303884 h 516710"/>
                <a:gd name="connsiteX4" fmla="*/ 372870 w 406339"/>
                <a:gd name="connsiteY4" fmla="*/ 27497 h 516710"/>
                <a:gd name="connsiteX5" fmla="*/ 398898 w 406339"/>
                <a:gd name="connsiteY5" fmla="*/ 0 h 51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39" h="516710">
                  <a:moveTo>
                    <a:pt x="398898" y="0"/>
                  </a:moveTo>
                  <a:lnTo>
                    <a:pt x="406339" y="516710"/>
                  </a:lnTo>
                  <a:lnTo>
                    <a:pt x="0" y="313943"/>
                  </a:lnTo>
                  <a:lnTo>
                    <a:pt x="17953" y="303884"/>
                  </a:lnTo>
                  <a:cubicBezTo>
                    <a:pt x="147755" y="222293"/>
                    <a:pt x="266216" y="129480"/>
                    <a:pt x="372870" y="27497"/>
                  </a:cubicBezTo>
                  <a:lnTo>
                    <a:pt x="398898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8" name="Freeform: Shape 11">
              <a:extLst>
                <a:ext uri="{FF2B5EF4-FFF2-40B4-BE49-F238E27FC236}">
                  <a16:creationId xmlns:a16="http://schemas.microsoft.com/office/drawing/2014/main" id="{B0D4835A-032E-4977-B600-2D8EAE166E6B}"/>
                </a:ext>
              </a:extLst>
            </p:cNvPr>
            <p:cNvSpPr/>
            <p:nvPr/>
          </p:nvSpPr>
          <p:spPr>
            <a:xfrm>
              <a:off x="5533470" y="3599688"/>
              <a:ext cx="2838087" cy="2461746"/>
            </a:xfrm>
            <a:custGeom>
              <a:avLst/>
              <a:gdLst>
                <a:gd name="connsiteX0" fmla="*/ 1053432 w 2151625"/>
                <a:gd name="connsiteY0" fmla="*/ 0 h 1866311"/>
                <a:gd name="connsiteX1" fmla="*/ 1062639 w 2151625"/>
                <a:gd name="connsiteY1" fmla="*/ 60326 h 1866311"/>
                <a:gd name="connsiteX2" fmla="*/ 1888676 w 2151625"/>
                <a:gd name="connsiteY2" fmla="*/ 807155 h 1866311"/>
                <a:gd name="connsiteX3" fmla="*/ 1968526 w 2151625"/>
                <a:gd name="connsiteY3" fmla="*/ 811187 h 1866311"/>
                <a:gd name="connsiteX4" fmla="*/ 2151625 w 2151625"/>
                <a:gd name="connsiteY4" fmla="*/ 1857894 h 1866311"/>
                <a:gd name="connsiteX5" fmla="*/ 1984931 w 2151625"/>
                <a:gd name="connsiteY5" fmla="*/ 1866311 h 1866311"/>
                <a:gd name="connsiteX6" fmla="*/ 29763 w 2151625"/>
                <a:gd name="connsiteY6" fmla="*/ 272803 h 1866311"/>
                <a:gd name="connsiteX7" fmla="*/ 0 w 2151625"/>
                <a:gd name="connsiteY7" fmla="*/ 77783 h 1866311"/>
                <a:gd name="connsiteX8" fmla="*/ 1053432 w 2151625"/>
                <a:gd name="connsiteY8" fmla="*/ 0 h 1866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51625" h="1866311">
                  <a:moveTo>
                    <a:pt x="1053432" y="0"/>
                  </a:moveTo>
                  <a:lnTo>
                    <a:pt x="1062639" y="60326"/>
                  </a:lnTo>
                  <a:cubicBezTo>
                    <a:pt x="1144153" y="458672"/>
                    <a:pt x="1477256" y="765373"/>
                    <a:pt x="1888676" y="807155"/>
                  </a:cubicBezTo>
                  <a:lnTo>
                    <a:pt x="1968526" y="811187"/>
                  </a:lnTo>
                  <a:lnTo>
                    <a:pt x="2151625" y="1857894"/>
                  </a:lnTo>
                  <a:lnTo>
                    <a:pt x="1984931" y="1866311"/>
                  </a:lnTo>
                  <a:cubicBezTo>
                    <a:pt x="1020504" y="1866311"/>
                    <a:pt x="215856" y="1182216"/>
                    <a:pt x="29763" y="272803"/>
                  </a:cubicBezTo>
                  <a:lnTo>
                    <a:pt x="0" y="77783"/>
                  </a:lnTo>
                  <a:lnTo>
                    <a:pt x="1053432" y="0"/>
                  </a:lnTo>
                  <a:close/>
                </a:path>
              </a:pathLst>
            </a:custGeom>
            <a:gradFill>
              <a:gsLst>
                <a:gs pos="0">
                  <a:srgbClr val="FF9900"/>
                </a:gs>
                <a:gs pos="100000">
                  <a:srgbClr val="FFFF00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269" name="Graphic 44" descr="Cerebro en cabeza">
              <a:extLst>
                <a:ext uri="{FF2B5EF4-FFF2-40B4-BE49-F238E27FC236}">
                  <a16:creationId xmlns:a16="http://schemas.microsoft.com/office/drawing/2014/main" id="{2D8E44B6-D3B8-4716-A8CA-E10759167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497052" y="4529780"/>
              <a:ext cx="723680" cy="72368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71" name="Group 94">
            <a:extLst>
              <a:ext uri="{FF2B5EF4-FFF2-40B4-BE49-F238E27FC236}">
                <a16:creationId xmlns:a16="http://schemas.microsoft.com/office/drawing/2014/main" id="{0116E0BB-FDCB-4698-B0E3-C4B52279EC6E}"/>
              </a:ext>
            </a:extLst>
          </p:cNvPr>
          <p:cNvGrpSpPr/>
          <p:nvPr/>
        </p:nvGrpSpPr>
        <p:grpSpPr>
          <a:xfrm>
            <a:off x="2110541" y="1436260"/>
            <a:ext cx="3432349" cy="1258149"/>
            <a:chOff x="1587667" y="1217184"/>
            <a:chExt cx="3432349" cy="1258149"/>
          </a:xfrm>
        </p:grpSpPr>
        <p:sp>
          <p:nvSpPr>
            <p:cNvPr id="272" name="Rectangle 91">
              <a:extLst>
                <a:ext uri="{FF2B5EF4-FFF2-40B4-BE49-F238E27FC236}">
                  <a16:creationId xmlns:a16="http://schemas.microsoft.com/office/drawing/2014/main" id="{5EBCA3C5-5131-47CF-8387-AD9A51F3ECC7}"/>
                </a:ext>
              </a:extLst>
            </p:cNvPr>
            <p:cNvSpPr/>
            <p:nvPr/>
          </p:nvSpPr>
          <p:spPr>
            <a:xfrm>
              <a:off x="1640246" y="1217184"/>
              <a:ext cx="2282193" cy="443660"/>
            </a:xfrm>
            <a:prstGeom prst="rect">
              <a:avLst/>
            </a:prstGeom>
            <a:gradFill flip="none" rotWithShape="1">
              <a:gsLst>
                <a:gs pos="0">
                  <a:srgbClr val="339933"/>
                </a:gs>
                <a:gs pos="100000">
                  <a:srgbClr val="BFFF0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273" name="Group 88">
              <a:extLst>
                <a:ext uri="{FF2B5EF4-FFF2-40B4-BE49-F238E27FC236}">
                  <a16:creationId xmlns:a16="http://schemas.microsoft.com/office/drawing/2014/main" id="{05EB0E90-4FA6-42A8-92F8-FCC6334903C2}"/>
                </a:ext>
              </a:extLst>
            </p:cNvPr>
            <p:cNvGrpSpPr/>
            <p:nvPr/>
          </p:nvGrpSpPr>
          <p:grpSpPr>
            <a:xfrm>
              <a:off x="1587667" y="1246050"/>
              <a:ext cx="3432349" cy="1229283"/>
              <a:chOff x="1587667" y="1246050"/>
              <a:chExt cx="3432349" cy="1229283"/>
            </a:xfrm>
          </p:grpSpPr>
          <p:sp>
            <p:nvSpPr>
              <p:cNvPr id="274" name="TextBox 47">
                <a:extLst>
                  <a:ext uri="{FF2B5EF4-FFF2-40B4-BE49-F238E27FC236}">
                    <a16:creationId xmlns:a16="http://schemas.microsoft.com/office/drawing/2014/main" id="{691B105A-01E7-4798-B546-C6651A11999B}"/>
                  </a:ext>
                </a:extLst>
              </p:cNvPr>
              <p:cNvSpPr txBox="1"/>
              <p:nvPr/>
            </p:nvSpPr>
            <p:spPr>
              <a:xfrm>
                <a:off x="1640246" y="1246050"/>
                <a:ext cx="337977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latin typeface="Futura BdCn BT" panose="020B0706020204020204" pitchFamily="34" charset="0"/>
                  </a:rPr>
                  <a:t>CIBER CAR</a:t>
                </a:r>
              </a:p>
            </p:txBody>
          </p:sp>
          <p:sp>
            <p:nvSpPr>
              <p:cNvPr id="275" name="TextBox 48">
                <a:extLst>
                  <a:ext uri="{FF2B5EF4-FFF2-40B4-BE49-F238E27FC236}">
                    <a16:creationId xmlns:a16="http://schemas.microsoft.com/office/drawing/2014/main" id="{58517949-376A-4876-AFE0-A98D2AFB3E37}"/>
                  </a:ext>
                </a:extLst>
              </p:cNvPr>
              <p:cNvSpPr txBox="1"/>
              <p:nvPr/>
            </p:nvSpPr>
            <p:spPr>
              <a:xfrm>
                <a:off x="1587667" y="1644336"/>
                <a:ext cx="326381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200" dirty="0"/>
                  <a:t>Ciberseguridad en los vehículos: estudio y análisis de las vulnerabilidades y amenazas a las que están sometidos los </a:t>
                </a:r>
                <a:r>
                  <a:rPr lang="es-ES" sz="1200" b="1" dirty="0"/>
                  <a:t>coches </a:t>
                </a:r>
                <a:r>
                  <a:rPr lang="es-ES" sz="1200" dirty="0"/>
                  <a:t>conectados teniendo como referente futuro el vehículo autónomo</a:t>
                </a:r>
                <a:endParaRPr lang="en-US" sz="1200" dirty="0"/>
              </a:p>
            </p:txBody>
          </p:sp>
        </p:grpSp>
      </p:grpSp>
      <p:grpSp>
        <p:nvGrpSpPr>
          <p:cNvPr id="276" name="Group 95">
            <a:extLst>
              <a:ext uri="{FF2B5EF4-FFF2-40B4-BE49-F238E27FC236}">
                <a16:creationId xmlns:a16="http://schemas.microsoft.com/office/drawing/2014/main" id="{3DAE5ECF-0A17-4F37-A657-4AC1EBD6F791}"/>
              </a:ext>
            </a:extLst>
          </p:cNvPr>
          <p:cNvGrpSpPr/>
          <p:nvPr/>
        </p:nvGrpSpPr>
        <p:grpSpPr>
          <a:xfrm>
            <a:off x="2141015" y="2739399"/>
            <a:ext cx="3430458" cy="1239772"/>
            <a:chOff x="1618141" y="2678968"/>
            <a:chExt cx="3430458" cy="1239772"/>
          </a:xfrm>
        </p:grpSpPr>
        <p:sp>
          <p:nvSpPr>
            <p:cNvPr id="277" name="Rectangle 92">
              <a:extLst>
                <a:ext uri="{FF2B5EF4-FFF2-40B4-BE49-F238E27FC236}">
                  <a16:creationId xmlns:a16="http://schemas.microsoft.com/office/drawing/2014/main" id="{6E075A9C-89C1-4BE8-AE0E-8C52D0A11720}"/>
                </a:ext>
              </a:extLst>
            </p:cNvPr>
            <p:cNvSpPr/>
            <p:nvPr/>
          </p:nvSpPr>
          <p:spPr>
            <a:xfrm>
              <a:off x="1691362" y="2678968"/>
              <a:ext cx="2282193" cy="443660"/>
            </a:xfrm>
            <a:prstGeom prst="rect">
              <a:avLst/>
            </a:prstGeom>
            <a:gradFill>
              <a:gsLst>
                <a:gs pos="0">
                  <a:srgbClr val="003399"/>
                </a:gs>
                <a:gs pos="100000">
                  <a:srgbClr val="3399FF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278" name="Group 89">
              <a:extLst>
                <a:ext uri="{FF2B5EF4-FFF2-40B4-BE49-F238E27FC236}">
                  <a16:creationId xmlns:a16="http://schemas.microsoft.com/office/drawing/2014/main" id="{93318316-1F44-4203-AD73-457E0493FBBF}"/>
                </a:ext>
              </a:extLst>
            </p:cNvPr>
            <p:cNvGrpSpPr/>
            <p:nvPr/>
          </p:nvGrpSpPr>
          <p:grpSpPr>
            <a:xfrm>
              <a:off x="1618141" y="2690966"/>
              <a:ext cx="3430458" cy="1227774"/>
              <a:chOff x="1618141" y="2690966"/>
              <a:chExt cx="3430458" cy="1227774"/>
            </a:xfrm>
          </p:grpSpPr>
          <p:sp>
            <p:nvSpPr>
              <p:cNvPr id="279" name="TextBox 49">
                <a:extLst>
                  <a:ext uri="{FF2B5EF4-FFF2-40B4-BE49-F238E27FC236}">
                    <a16:creationId xmlns:a16="http://schemas.microsoft.com/office/drawing/2014/main" id="{7D83CFB8-5D30-42EE-88FA-B949196DD8D4}"/>
                  </a:ext>
                </a:extLst>
              </p:cNvPr>
              <p:cNvSpPr txBox="1"/>
              <p:nvPr/>
            </p:nvSpPr>
            <p:spPr>
              <a:xfrm>
                <a:off x="1668829" y="2690966"/>
                <a:ext cx="337977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latin typeface="Futura BdCn BT" panose="020B0706020204020204" pitchFamily="34" charset="0"/>
                  </a:rPr>
                  <a:t>ROBÓTICA</a:t>
                </a:r>
              </a:p>
            </p:txBody>
          </p:sp>
          <p:sp>
            <p:nvSpPr>
              <p:cNvPr id="280" name="TextBox 50">
                <a:extLst>
                  <a:ext uri="{FF2B5EF4-FFF2-40B4-BE49-F238E27FC236}">
                    <a16:creationId xmlns:a16="http://schemas.microsoft.com/office/drawing/2014/main" id="{C2F065A5-1415-41C6-917E-0DC76526858C}"/>
                  </a:ext>
                </a:extLst>
              </p:cNvPr>
              <p:cNvSpPr txBox="1"/>
              <p:nvPr/>
            </p:nvSpPr>
            <p:spPr>
              <a:xfrm>
                <a:off x="1618141" y="3149299"/>
                <a:ext cx="326381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100" dirty="0"/>
                  <a:t>Diseño de conjunto Robótico Colaborativo sobre </a:t>
                </a:r>
                <a:r>
                  <a:rPr lang="es-ES" sz="1100" b="1" dirty="0"/>
                  <a:t>Robot Móvil Autónomo</a:t>
                </a:r>
                <a:r>
                  <a:rPr lang="es-ES" sz="1100" dirty="0"/>
                  <a:t>, su periferia y comunicaciones de todos los elementos para movimiento de materiales y limpieza. </a:t>
                </a:r>
                <a:endParaRPr lang="en-US" sz="1100" dirty="0"/>
              </a:p>
            </p:txBody>
          </p:sp>
        </p:grpSp>
      </p:grpSp>
      <p:grpSp>
        <p:nvGrpSpPr>
          <p:cNvPr id="281" name="Group 96">
            <a:extLst>
              <a:ext uri="{FF2B5EF4-FFF2-40B4-BE49-F238E27FC236}">
                <a16:creationId xmlns:a16="http://schemas.microsoft.com/office/drawing/2014/main" id="{AD44A54B-1450-4A96-97B3-B37B55D3441C}"/>
              </a:ext>
            </a:extLst>
          </p:cNvPr>
          <p:cNvGrpSpPr/>
          <p:nvPr/>
        </p:nvGrpSpPr>
        <p:grpSpPr>
          <a:xfrm>
            <a:off x="2154415" y="4133341"/>
            <a:ext cx="3433038" cy="1379557"/>
            <a:chOff x="1660116" y="4125176"/>
            <a:chExt cx="3433038" cy="1379557"/>
          </a:xfrm>
        </p:grpSpPr>
        <p:sp>
          <p:nvSpPr>
            <p:cNvPr id="282" name="Rectangle 93">
              <a:extLst>
                <a:ext uri="{FF2B5EF4-FFF2-40B4-BE49-F238E27FC236}">
                  <a16:creationId xmlns:a16="http://schemas.microsoft.com/office/drawing/2014/main" id="{6FC7051E-0010-4174-847D-8C3DC3D32693}"/>
                </a:ext>
              </a:extLst>
            </p:cNvPr>
            <p:cNvSpPr/>
            <p:nvPr/>
          </p:nvSpPr>
          <p:spPr>
            <a:xfrm>
              <a:off x="1748448" y="4125176"/>
              <a:ext cx="2282193" cy="443660"/>
            </a:xfrm>
            <a:prstGeom prst="rect">
              <a:avLst/>
            </a:prstGeom>
            <a:gradFill>
              <a:gsLst>
                <a:gs pos="0">
                  <a:srgbClr val="FF9900"/>
                </a:gs>
                <a:gs pos="100000">
                  <a:srgbClr val="FFFF00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283" name="Group 90">
              <a:extLst>
                <a:ext uri="{FF2B5EF4-FFF2-40B4-BE49-F238E27FC236}">
                  <a16:creationId xmlns:a16="http://schemas.microsoft.com/office/drawing/2014/main" id="{A4CE4762-7722-4952-B895-CABE3C7E3A00}"/>
                </a:ext>
              </a:extLst>
            </p:cNvPr>
            <p:cNvGrpSpPr/>
            <p:nvPr/>
          </p:nvGrpSpPr>
          <p:grpSpPr>
            <a:xfrm>
              <a:off x="1660116" y="4165904"/>
              <a:ext cx="3433038" cy="1338829"/>
              <a:chOff x="1660116" y="4165904"/>
              <a:chExt cx="3433038" cy="1338829"/>
            </a:xfrm>
          </p:grpSpPr>
          <p:sp>
            <p:nvSpPr>
              <p:cNvPr id="284" name="TextBox 51">
                <a:extLst>
                  <a:ext uri="{FF2B5EF4-FFF2-40B4-BE49-F238E27FC236}">
                    <a16:creationId xmlns:a16="http://schemas.microsoft.com/office/drawing/2014/main" id="{BCB91A6E-A1D3-4004-9A61-E4610B886D64}"/>
                  </a:ext>
                </a:extLst>
              </p:cNvPr>
              <p:cNvSpPr txBox="1"/>
              <p:nvPr/>
            </p:nvSpPr>
            <p:spPr>
              <a:xfrm>
                <a:off x="1713384" y="4165904"/>
                <a:ext cx="337977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  <a:latin typeface="Futura BdCn BT" panose="020B0706020204020204" pitchFamily="34" charset="0"/>
                  </a:rPr>
                  <a:t>SST 4.0 </a:t>
                </a:r>
              </a:p>
            </p:txBody>
          </p:sp>
          <p:sp>
            <p:nvSpPr>
              <p:cNvPr id="285" name="TextBox 52">
                <a:extLst>
                  <a:ext uri="{FF2B5EF4-FFF2-40B4-BE49-F238E27FC236}">
                    <a16:creationId xmlns:a16="http://schemas.microsoft.com/office/drawing/2014/main" id="{2B95E425-8663-407E-8660-B4BC1B5E858D}"/>
                  </a:ext>
                </a:extLst>
              </p:cNvPr>
              <p:cNvSpPr txBox="1"/>
              <p:nvPr/>
            </p:nvSpPr>
            <p:spPr>
              <a:xfrm>
                <a:off x="1660116" y="4566014"/>
                <a:ext cx="3263812" cy="9387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/>
                  <a:t>Proyecto </a:t>
                </a:r>
                <a:r>
                  <a:rPr lang="en-US" sz="1100" dirty="0" err="1"/>
                  <a:t>sobre</a:t>
                </a:r>
                <a:r>
                  <a:rPr lang="en-US" sz="1100" dirty="0"/>
                  <a:t> el </a:t>
                </a:r>
                <a:r>
                  <a:rPr lang="en-US" sz="1100" dirty="0" err="1"/>
                  <a:t>uso</a:t>
                </a:r>
                <a:r>
                  <a:rPr lang="en-US" sz="1100" dirty="0"/>
                  <a:t> de la </a:t>
                </a:r>
                <a:r>
                  <a:rPr lang="en-US" sz="1100" b="1" dirty="0" err="1"/>
                  <a:t>Inteligencia</a:t>
                </a:r>
                <a:r>
                  <a:rPr lang="en-US" sz="1100" b="1" dirty="0"/>
                  <a:t> Artificial </a:t>
                </a:r>
                <a:r>
                  <a:rPr lang="en-US" sz="1100" dirty="0" err="1"/>
                  <a:t>aplicada</a:t>
                </a:r>
                <a:r>
                  <a:rPr lang="en-US" sz="1100" dirty="0"/>
                  <a:t> a </a:t>
                </a:r>
                <a:r>
                  <a:rPr lang="en-US" sz="1100" dirty="0" err="1"/>
                  <a:t>mejorar</a:t>
                </a:r>
                <a:r>
                  <a:rPr lang="en-US" sz="1100" dirty="0"/>
                  <a:t> la </a:t>
                </a:r>
                <a:r>
                  <a:rPr lang="en-US" sz="1100" dirty="0" err="1"/>
                  <a:t>seguridad</a:t>
                </a:r>
                <a:r>
                  <a:rPr lang="en-US" sz="1100" dirty="0"/>
                  <a:t> y </a:t>
                </a:r>
                <a:r>
                  <a:rPr lang="en-US" sz="1100" dirty="0" err="1"/>
                  <a:t>salud</a:t>
                </a:r>
                <a:r>
                  <a:rPr lang="en-US" sz="1100" dirty="0"/>
                  <a:t> </a:t>
                </a:r>
                <a:r>
                  <a:rPr lang="en-US" sz="1100" dirty="0" err="1"/>
                  <a:t>en</a:t>
                </a:r>
                <a:r>
                  <a:rPr lang="en-US" sz="1100" dirty="0"/>
                  <a:t> el </a:t>
                </a:r>
                <a:r>
                  <a:rPr lang="en-US" sz="1100" dirty="0" err="1"/>
                  <a:t>trabajo</a:t>
                </a:r>
                <a:r>
                  <a:rPr lang="en-US" sz="1100" dirty="0"/>
                  <a:t> (</a:t>
                </a:r>
                <a:r>
                  <a:rPr lang="es-ES" sz="1100" b="1" dirty="0"/>
                  <a:t>Visión Artificial </a:t>
                </a:r>
                <a:r>
                  <a:rPr lang="es-ES" sz="1100" dirty="0"/>
                  <a:t>para el bienestar de la persona en el lugar de trabajo (riesgos psicosociales y </a:t>
                </a:r>
                <a:r>
                  <a:rPr lang="es-ES" sz="1100" dirty="0" err="1"/>
                  <a:t>tecnoestés</a:t>
                </a:r>
                <a:r>
                  <a:rPr lang="es-ES" sz="1100" dirty="0"/>
                  <a:t>).</a:t>
                </a:r>
                <a:endParaRPr lang="en-US" sz="1100" dirty="0"/>
              </a:p>
              <a:p>
                <a:endParaRPr lang="en-US" sz="1100" dirty="0"/>
              </a:p>
            </p:txBody>
          </p:sp>
        </p:grpSp>
      </p:grpSp>
      <p:grpSp>
        <p:nvGrpSpPr>
          <p:cNvPr id="286" name="Grupo 285">
            <a:extLst>
              <a:ext uri="{FF2B5EF4-FFF2-40B4-BE49-F238E27FC236}">
                <a16:creationId xmlns:a16="http://schemas.microsoft.com/office/drawing/2014/main" id="{A50B46CC-2549-4313-A95B-8F5C923E9D6C}"/>
              </a:ext>
            </a:extLst>
          </p:cNvPr>
          <p:cNvGrpSpPr/>
          <p:nvPr/>
        </p:nvGrpSpPr>
        <p:grpSpPr>
          <a:xfrm>
            <a:off x="268408" y="5846296"/>
            <a:ext cx="3504513" cy="523220"/>
            <a:chOff x="2564806" y="3390589"/>
            <a:chExt cx="2056587" cy="768080"/>
          </a:xfrm>
        </p:grpSpPr>
        <p:sp>
          <p:nvSpPr>
            <p:cNvPr id="287" name="Rectangle: Top Corners Rounded 32">
              <a:extLst>
                <a:ext uri="{FF2B5EF4-FFF2-40B4-BE49-F238E27FC236}">
                  <a16:creationId xmlns:a16="http://schemas.microsoft.com/office/drawing/2014/main" id="{FAA39D17-DEFA-4EE4-8718-43C8FC919B21}"/>
                </a:ext>
              </a:extLst>
            </p:cNvPr>
            <p:cNvSpPr/>
            <p:nvPr/>
          </p:nvSpPr>
          <p:spPr>
            <a:xfrm rot="5400000" flipH="1">
              <a:off x="3291482" y="2796239"/>
              <a:ext cx="724478" cy="1935344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F59C48"/>
                </a:gs>
                <a:gs pos="91000">
                  <a:srgbClr val="E9770F"/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TextBox 63">
              <a:extLst>
                <a:ext uri="{FF2B5EF4-FFF2-40B4-BE49-F238E27FC236}">
                  <a16:creationId xmlns:a16="http://schemas.microsoft.com/office/drawing/2014/main" id="{A2FAB31C-6375-4D0B-A59C-19E58D7622E1}"/>
                </a:ext>
              </a:extLst>
            </p:cNvPr>
            <p:cNvSpPr txBox="1"/>
            <p:nvPr/>
          </p:nvSpPr>
          <p:spPr>
            <a:xfrm>
              <a:off x="2564806" y="3390589"/>
              <a:ext cx="2019861" cy="768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bg1"/>
                  </a:solidFill>
                  <a:latin typeface="Casanova Scotia" panose="02000500000000000000" pitchFamily="2" charset="0"/>
                </a:rPr>
                <a:t>Trabajamos</a:t>
              </a:r>
              <a:r>
                <a:rPr lang="en-US" sz="1400" dirty="0">
                  <a:solidFill>
                    <a:schemeClr val="bg1"/>
                  </a:solidFill>
                  <a:latin typeface="Casanova Scotia" panose="02000500000000000000" pitchFamily="2" charset="0"/>
                </a:rPr>
                <a:t> con </a:t>
              </a:r>
              <a:r>
                <a:rPr lang="en-US" sz="1400" dirty="0" err="1">
                  <a:solidFill>
                    <a:schemeClr val="bg1"/>
                  </a:solidFill>
                  <a:latin typeface="Casanova Scotia" panose="02000500000000000000" pitchFamily="2" charset="0"/>
                </a:rPr>
                <a:t>otros</a:t>
              </a:r>
              <a:r>
                <a:rPr lang="en-US" sz="1400" dirty="0">
                  <a:solidFill>
                    <a:schemeClr val="bg1"/>
                  </a:solidFill>
                  <a:latin typeface="Casanova Scotia" panose="02000500000000000000" pitchFamily="2" charset="0"/>
                </a:rPr>
                <a:t> 5 </a:t>
              </a:r>
              <a:r>
                <a:rPr lang="en-US" sz="1400" dirty="0" err="1">
                  <a:solidFill>
                    <a:schemeClr val="bg1"/>
                  </a:solidFill>
                  <a:latin typeface="Casanova Scotia" panose="02000500000000000000" pitchFamily="2" charset="0"/>
                </a:rPr>
                <a:t>centros</a:t>
              </a:r>
              <a:r>
                <a:rPr lang="en-US" sz="1400" dirty="0">
                  <a:solidFill>
                    <a:schemeClr val="bg1"/>
                  </a:solidFill>
                  <a:latin typeface="Casanova Scotia" panose="02000500000000000000" pitchFamily="2" charset="0"/>
                </a:rPr>
                <a:t> de FP del País Vasco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474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" grpId="0"/>
      <p:bldP spid="242" grpId="0" animBg="1"/>
      <p:bldP spid="24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Forma libre: forma 233">
            <a:extLst>
              <a:ext uri="{FF2B5EF4-FFF2-40B4-BE49-F238E27FC236}">
                <a16:creationId xmlns:a16="http://schemas.microsoft.com/office/drawing/2014/main" id="{377D7846-1CEA-40D8-8BE5-31FB69E628B2}"/>
              </a:ext>
            </a:extLst>
          </p:cNvPr>
          <p:cNvSpPr/>
          <p:nvPr/>
        </p:nvSpPr>
        <p:spPr>
          <a:xfrm>
            <a:off x="2213317" y="939021"/>
            <a:ext cx="7765366" cy="5529965"/>
          </a:xfrm>
          <a:custGeom>
            <a:avLst/>
            <a:gdLst>
              <a:gd name="connsiteX0" fmla="*/ 3882683 w 7765366"/>
              <a:gd name="connsiteY0" fmla="*/ 0 h 5529965"/>
              <a:gd name="connsiteX1" fmla="*/ 7765366 w 7765366"/>
              <a:gd name="connsiteY1" fmla="*/ 3882683 h 5529965"/>
              <a:gd name="connsiteX2" fmla="*/ 7402688 w 7765366"/>
              <a:gd name="connsiteY2" fmla="*/ 5523410 h 5529965"/>
              <a:gd name="connsiteX3" fmla="*/ 7399381 w 7765366"/>
              <a:gd name="connsiteY3" fmla="*/ 5529965 h 5529965"/>
              <a:gd name="connsiteX4" fmla="*/ 7141733 w 7765366"/>
              <a:gd name="connsiteY4" fmla="*/ 5529965 h 5529965"/>
              <a:gd name="connsiteX5" fmla="*/ 7194093 w 7765366"/>
              <a:gd name="connsiteY5" fmla="*/ 5426180 h 5529965"/>
              <a:gd name="connsiteX6" fmla="*/ 7535278 w 7765366"/>
              <a:gd name="connsiteY6" fmla="*/ 3882683 h 5529965"/>
              <a:gd name="connsiteX7" fmla="*/ 3882683 w 7765366"/>
              <a:gd name="connsiteY7" fmla="*/ 230088 h 5529965"/>
              <a:gd name="connsiteX8" fmla="*/ 230088 w 7765366"/>
              <a:gd name="connsiteY8" fmla="*/ 3882683 h 5529965"/>
              <a:gd name="connsiteX9" fmla="*/ 571274 w 7765366"/>
              <a:gd name="connsiteY9" fmla="*/ 5426180 h 5529965"/>
              <a:gd name="connsiteX10" fmla="*/ 623634 w 7765366"/>
              <a:gd name="connsiteY10" fmla="*/ 5529965 h 5529965"/>
              <a:gd name="connsiteX11" fmla="*/ 365985 w 7765366"/>
              <a:gd name="connsiteY11" fmla="*/ 5529965 h 5529965"/>
              <a:gd name="connsiteX12" fmla="*/ 362678 w 7765366"/>
              <a:gd name="connsiteY12" fmla="*/ 5523410 h 5529965"/>
              <a:gd name="connsiteX13" fmla="*/ 0 w 7765366"/>
              <a:gd name="connsiteY13" fmla="*/ 3882683 h 5529965"/>
              <a:gd name="connsiteX14" fmla="*/ 3882683 w 7765366"/>
              <a:gd name="connsiteY14" fmla="*/ 0 h 5529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765366" h="5529965">
                <a:moveTo>
                  <a:pt x="3882683" y="0"/>
                </a:moveTo>
                <a:cubicBezTo>
                  <a:pt x="6027030" y="0"/>
                  <a:pt x="7765366" y="1738336"/>
                  <a:pt x="7765366" y="3882683"/>
                </a:cubicBezTo>
                <a:cubicBezTo>
                  <a:pt x="7765366" y="4469029"/>
                  <a:pt x="7635394" y="5025017"/>
                  <a:pt x="7402688" y="5523410"/>
                </a:cubicBezTo>
                <a:lnTo>
                  <a:pt x="7399381" y="5529965"/>
                </a:lnTo>
                <a:lnTo>
                  <a:pt x="7141733" y="5529965"/>
                </a:lnTo>
                <a:lnTo>
                  <a:pt x="7194093" y="5426180"/>
                </a:lnTo>
                <a:cubicBezTo>
                  <a:pt x="7413008" y="4957322"/>
                  <a:pt x="7535278" y="4434281"/>
                  <a:pt x="7535278" y="3882683"/>
                </a:cubicBezTo>
                <a:cubicBezTo>
                  <a:pt x="7535278" y="1865410"/>
                  <a:pt x="5899956" y="230088"/>
                  <a:pt x="3882683" y="230088"/>
                </a:cubicBezTo>
                <a:cubicBezTo>
                  <a:pt x="1865410" y="230088"/>
                  <a:pt x="230088" y="1865410"/>
                  <a:pt x="230088" y="3882683"/>
                </a:cubicBezTo>
                <a:cubicBezTo>
                  <a:pt x="230088" y="4434281"/>
                  <a:pt x="352359" y="4957322"/>
                  <a:pt x="571274" y="5426180"/>
                </a:cubicBezTo>
                <a:lnTo>
                  <a:pt x="623634" y="5529965"/>
                </a:lnTo>
                <a:lnTo>
                  <a:pt x="365985" y="5529965"/>
                </a:lnTo>
                <a:lnTo>
                  <a:pt x="362678" y="5523410"/>
                </a:lnTo>
                <a:cubicBezTo>
                  <a:pt x="129973" y="5025017"/>
                  <a:pt x="0" y="4469029"/>
                  <a:pt x="0" y="3882683"/>
                </a:cubicBezTo>
                <a:cubicBezTo>
                  <a:pt x="0" y="1738336"/>
                  <a:pt x="1738336" y="0"/>
                  <a:pt x="3882683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3" name="Group 14">
            <a:extLst>
              <a:ext uri="{FF2B5EF4-FFF2-40B4-BE49-F238E27FC236}">
                <a16:creationId xmlns:a16="http://schemas.microsoft.com/office/drawing/2014/main" id="{45F9C235-2BE8-4B73-972A-01EB60D8E140}"/>
              </a:ext>
            </a:extLst>
          </p:cNvPr>
          <p:cNvGrpSpPr/>
          <p:nvPr/>
        </p:nvGrpSpPr>
        <p:grpSpPr>
          <a:xfrm>
            <a:off x="3032482" y="1302223"/>
            <a:ext cx="1155047" cy="1155047"/>
            <a:chOff x="7902987" y="1320390"/>
            <a:chExt cx="1155047" cy="1155047"/>
          </a:xfrm>
        </p:grpSpPr>
        <p:sp>
          <p:nvSpPr>
            <p:cNvPr id="4" name="Oval 11">
              <a:extLst>
                <a:ext uri="{FF2B5EF4-FFF2-40B4-BE49-F238E27FC236}">
                  <a16:creationId xmlns:a16="http://schemas.microsoft.com/office/drawing/2014/main" id="{8B5EC48A-DF1D-4A4D-9AF5-E7AA8EB57206}"/>
                </a:ext>
              </a:extLst>
            </p:cNvPr>
            <p:cNvSpPr/>
            <p:nvPr/>
          </p:nvSpPr>
          <p:spPr>
            <a:xfrm>
              <a:off x="7902987" y="1320390"/>
              <a:ext cx="1155047" cy="1155047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00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5" name="Graphic 15">
              <a:extLst>
                <a:ext uri="{FF2B5EF4-FFF2-40B4-BE49-F238E27FC236}">
                  <a16:creationId xmlns:a16="http://schemas.microsoft.com/office/drawing/2014/main" id="{B9B09092-1E6D-4B02-A8BA-354FFFBE9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1886" y="1524938"/>
              <a:ext cx="789046" cy="794682"/>
            </a:xfrm>
            <a:prstGeom prst="rect">
              <a:avLst/>
            </a:prstGeom>
          </p:spPr>
        </p:pic>
      </p:grpSp>
      <p:grpSp>
        <p:nvGrpSpPr>
          <p:cNvPr id="9" name="Group 3">
            <a:extLst>
              <a:ext uri="{FF2B5EF4-FFF2-40B4-BE49-F238E27FC236}">
                <a16:creationId xmlns:a16="http://schemas.microsoft.com/office/drawing/2014/main" id="{277AFA11-BB3A-43EB-8CB5-4C162F74F989}"/>
              </a:ext>
            </a:extLst>
          </p:cNvPr>
          <p:cNvGrpSpPr/>
          <p:nvPr/>
        </p:nvGrpSpPr>
        <p:grpSpPr>
          <a:xfrm>
            <a:off x="1857123" y="4005888"/>
            <a:ext cx="1155047" cy="1155047"/>
            <a:chOff x="1826521" y="3167784"/>
            <a:chExt cx="1155047" cy="1155047"/>
          </a:xfrm>
        </p:grpSpPr>
        <p:sp>
          <p:nvSpPr>
            <p:cNvPr id="10" name="Oval 6">
              <a:extLst>
                <a:ext uri="{FF2B5EF4-FFF2-40B4-BE49-F238E27FC236}">
                  <a16:creationId xmlns:a16="http://schemas.microsoft.com/office/drawing/2014/main" id="{D9DEB5EC-9F39-4E12-B1D7-D86A3F74503E}"/>
                </a:ext>
              </a:extLst>
            </p:cNvPr>
            <p:cNvSpPr/>
            <p:nvPr/>
          </p:nvSpPr>
          <p:spPr>
            <a:xfrm>
              <a:off x="1826521" y="3167784"/>
              <a:ext cx="1155047" cy="1155047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11" name="Graphic 19">
              <a:extLst>
                <a:ext uri="{FF2B5EF4-FFF2-40B4-BE49-F238E27FC236}">
                  <a16:creationId xmlns:a16="http://schemas.microsoft.com/office/drawing/2014/main" id="{49373442-23BF-43AB-B9EA-B7DD79ADF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6336" y="3489606"/>
              <a:ext cx="854398" cy="539620"/>
            </a:xfrm>
            <a:prstGeom prst="rect">
              <a:avLst/>
            </a:prstGeom>
          </p:spPr>
        </p:pic>
      </p:grpSp>
      <p:grpSp>
        <p:nvGrpSpPr>
          <p:cNvPr id="15" name="Group 16">
            <a:extLst>
              <a:ext uri="{FF2B5EF4-FFF2-40B4-BE49-F238E27FC236}">
                <a16:creationId xmlns:a16="http://schemas.microsoft.com/office/drawing/2014/main" id="{7E336FE0-2A7A-4780-BD17-1BA4907936D6}"/>
              </a:ext>
            </a:extLst>
          </p:cNvPr>
          <p:cNvGrpSpPr/>
          <p:nvPr/>
        </p:nvGrpSpPr>
        <p:grpSpPr>
          <a:xfrm>
            <a:off x="7934989" y="1329745"/>
            <a:ext cx="1155047" cy="1155047"/>
            <a:chOff x="9030253" y="3167785"/>
            <a:chExt cx="1155047" cy="1155047"/>
          </a:xfrm>
        </p:grpSpPr>
        <p:sp>
          <p:nvSpPr>
            <p:cNvPr id="16" name="Oval 12">
              <a:extLst>
                <a:ext uri="{FF2B5EF4-FFF2-40B4-BE49-F238E27FC236}">
                  <a16:creationId xmlns:a16="http://schemas.microsoft.com/office/drawing/2014/main" id="{3BFE1A9B-949D-4A38-BBCF-DC9DE4810F04}"/>
                </a:ext>
              </a:extLst>
            </p:cNvPr>
            <p:cNvSpPr/>
            <p:nvPr/>
          </p:nvSpPr>
          <p:spPr>
            <a:xfrm>
              <a:off x="9030253" y="3167785"/>
              <a:ext cx="1155047" cy="1155047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17" name="Graphic 23">
              <a:extLst>
                <a:ext uri="{FF2B5EF4-FFF2-40B4-BE49-F238E27FC236}">
                  <a16:creationId xmlns:a16="http://schemas.microsoft.com/office/drawing/2014/main" id="{07F7C112-453D-4438-95C3-5977BA700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2248" y="3530605"/>
              <a:ext cx="788840" cy="498470"/>
            </a:xfrm>
            <a:prstGeom prst="rect">
              <a:avLst/>
            </a:prstGeom>
          </p:spPr>
        </p:pic>
      </p:grpSp>
      <p:grpSp>
        <p:nvGrpSpPr>
          <p:cNvPr id="28" name="Group 22">
            <a:extLst>
              <a:ext uri="{FF2B5EF4-FFF2-40B4-BE49-F238E27FC236}">
                <a16:creationId xmlns:a16="http://schemas.microsoft.com/office/drawing/2014/main" id="{E6FD15E6-B685-4208-BB27-3C5ADE816B53}"/>
              </a:ext>
            </a:extLst>
          </p:cNvPr>
          <p:cNvGrpSpPr/>
          <p:nvPr/>
        </p:nvGrpSpPr>
        <p:grpSpPr>
          <a:xfrm>
            <a:off x="3076022" y="4169079"/>
            <a:ext cx="1964322" cy="774797"/>
            <a:chOff x="3161748" y="3397794"/>
            <a:chExt cx="1964322" cy="774797"/>
          </a:xfrm>
        </p:grpSpPr>
        <p:sp>
          <p:nvSpPr>
            <p:cNvPr id="29" name="TextBox 33">
              <a:extLst>
                <a:ext uri="{FF2B5EF4-FFF2-40B4-BE49-F238E27FC236}">
                  <a16:creationId xmlns:a16="http://schemas.microsoft.com/office/drawing/2014/main" id="{B6C7E0B0-7FD0-4A9C-BAE7-F452CE2CC240}"/>
                </a:ext>
              </a:extLst>
            </p:cNvPr>
            <p:cNvSpPr txBox="1"/>
            <p:nvPr/>
          </p:nvSpPr>
          <p:spPr>
            <a:xfrm>
              <a:off x="3161748" y="3397794"/>
              <a:ext cx="8975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9900"/>
                  </a:solidFill>
                  <a:latin typeface="Oswald" panose="02000503000000000000" pitchFamily="2" charset="0"/>
                </a:rPr>
                <a:t>01</a:t>
              </a:r>
            </a:p>
          </p:txBody>
        </p:sp>
        <p:sp>
          <p:nvSpPr>
            <p:cNvPr id="30" name="TextBox 34">
              <a:extLst>
                <a:ext uri="{FF2B5EF4-FFF2-40B4-BE49-F238E27FC236}">
                  <a16:creationId xmlns:a16="http://schemas.microsoft.com/office/drawing/2014/main" id="{B08C4566-E4E4-4118-87EF-AC6295B259F7}"/>
                </a:ext>
              </a:extLst>
            </p:cNvPr>
            <p:cNvSpPr txBox="1"/>
            <p:nvPr/>
          </p:nvSpPr>
          <p:spPr>
            <a:xfrm>
              <a:off x="3161748" y="3864814"/>
              <a:ext cx="19643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Oswald" panose="02000503000000000000" pitchFamily="2" charset="0"/>
                </a:rPr>
                <a:t>VRinVET</a:t>
              </a:r>
              <a:endParaRPr lang="en-US" sz="1400" b="1" dirty="0">
                <a:latin typeface="Oswald" panose="02000503000000000000" pitchFamily="2" charset="0"/>
              </a:endParaRPr>
            </a:p>
          </p:txBody>
        </p:sp>
      </p:grpSp>
      <p:sp>
        <p:nvSpPr>
          <p:cNvPr id="31" name="TextBox 35">
            <a:extLst>
              <a:ext uri="{FF2B5EF4-FFF2-40B4-BE49-F238E27FC236}">
                <a16:creationId xmlns:a16="http://schemas.microsoft.com/office/drawing/2014/main" id="{2799FFA0-A33D-4FF2-8791-11F13C88B88B}"/>
              </a:ext>
            </a:extLst>
          </p:cNvPr>
          <p:cNvSpPr txBox="1"/>
          <p:nvPr/>
        </p:nvSpPr>
        <p:spPr>
          <a:xfrm>
            <a:off x="388923" y="3887127"/>
            <a:ext cx="141311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Se pondrán a prueba las características de la realidad virtual (RV) en los entornos </a:t>
            </a:r>
            <a:r>
              <a:rPr lang="es-ES" sz="11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Altspace</a:t>
            </a:r>
            <a:r>
              <a:rPr lang="es-E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y GLUE para la educación, y se crearán nuevos espacios de aprendizaje para el encuentro, el aprendizaje y el intercambio</a:t>
            </a:r>
          </a:p>
        </p:txBody>
      </p:sp>
      <p:grpSp>
        <p:nvGrpSpPr>
          <p:cNvPr id="40" name="Group 235">
            <a:extLst>
              <a:ext uri="{FF2B5EF4-FFF2-40B4-BE49-F238E27FC236}">
                <a16:creationId xmlns:a16="http://schemas.microsoft.com/office/drawing/2014/main" id="{D72357BB-90E0-44DA-8826-C5711FE11FA4}"/>
              </a:ext>
            </a:extLst>
          </p:cNvPr>
          <p:cNvGrpSpPr/>
          <p:nvPr/>
        </p:nvGrpSpPr>
        <p:grpSpPr>
          <a:xfrm>
            <a:off x="2589084" y="2369899"/>
            <a:ext cx="1964322" cy="829101"/>
            <a:chOff x="6570848" y="1988221"/>
            <a:chExt cx="1964322" cy="829101"/>
          </a:xfrm>
        </p:grpSpPr>
        <p:sp>
          <p:nvSpPr>
            <p:cNvPr id="41" name="TextBox 45">
              <a:extLst>
                <a:ext uri="{FF2B5EF4-FFF2-40B4-BE49-F238E27FC236}">
                  <a16:creationId xmlns:a16="http://schemas.microsoft.com/office/drawing/2014/main" id="{C30DA9A1-24EB-411F-9E0E-B07A01A7A567}"/>
                </a:ext>
              </a:extLst>
            </p:cNvPr>
            <p:cNvSpPr txBox="1"/>
            <p:nvPr/>
          </p:nvSpPr>
          <p:spPr>
            <a:xfrm>
              <a:off x="7475446" y="1988221"/>
              <a:ext cx="8975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200" dirty="0">
                  <a:solidFill>
                    <a:srgbClr val="0066CC"/>
                  </a:solidFill>
                  <a:latin typeface="Oswald" panose="02000503000000000000" pitchFamily="2" charset="0"/>
                </a:rPr>
                <a:t>02</a:t>
              </a:r>
            </a:p>
          </p:txBody>
        </p:sp>
        <p:sp>
          <p:nvSpPr>
            <p:cNvPr id="42" name="TextBox 46">
              <a:extLst>
                <a:ext uri="{FF2B5EF4-FFF2-40B4-BE49-F238E27FC236}">
                  <a16:creationId xmlns:a16="http://schemas.microsoft.com/office/drawing/2014/main" id="{5EA6F8C6-0FF2-462B-8654-3E0DFAB035B7}"/>
                </a:ext>
              </a:extLst>
            </p:cNvPr>
            <p:cNvSpPr txBox="1"/>
            <p:nvPr/>
          </p:nvSpPr>
          <p:spPr>
            <a:xfrm>
              <a:off x="6570848" y="2509545"/>
              <a:ext cx="19643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dirty="0">
                  <a:latin typeface="Oswald" panose="02000503000000000000" pitchFamily="2" charset="0"/>
                </a:rPr>
                <a:t>MICROGRIDS</a:t>
              </a:r>
            </a:p>
          </p:txBody>
        </p:sp>
      </p:grpSp>
      <p:sp>
        <p:nvSpPr>
          <p:cNvPr id="43" name="TextBox 47">
            <a:extLst>
              <a:ext uri="{FF2B5EF4-FFF2-40B4-BE49-F238E27FC236}">
                <a16:creationId xmlns:a16="http://schemas.microsoft.com/office/drawing/2014/main" id="{C637B4DE-8CED-469F-B3C0-4BE9DBA9596C}"/>
              </a:ext>
            </a:extLst>
          </p:cNvPr>
          <p:cNvSpPr txBox="1"/>
          <p:nvPr/>
        </p:nvSpPr>
        <p:spPr>
          <a:xfrm>
            <a:off x="539066" y="1003493"/>
            <a:ext cx="276216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El objetivo del proyecto es crear nuevos contenidos formativos relacionados con las microrredes, este nuevo espectro energético basado en energías renovables a nivel mundial.</a:t>
            </a:r>
            <a:endParaRPr lang="en-US" sz="11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grpSp>
        <p:nvGrpSpPr>
          <p:cNvPr id="44" name="Group 236">
            <a:extLst>
              <a:ext uri="{FF2B5EF4-FFF2-40B4-BE49-F238E27FC236}">
                <a16:creationId xmlns:a16="http://schemas.microsoft.com/office/drawing/2014/main" id="{95278907-48B8-4FD2-BB20-79AC1BBE58AC}"/>
              </a:ext>
            </a:extLst>
          </p:cNvPr>
          <p:cNvGrpSpPr/>
          <p:nvPr/>
        </p:nvGrpSpPr>
        <p:grpSpPr>
          <a:xfrm>
            <a:off x="7678644" y="2484074"/>
            <a:ext cx="1025393" cy="1271839"/>
            <a:chOff x="8144791" y="3844968"/>
            <a:chExt cx="1066657" cy="786007"/>
          </a:xfrm>
        </p:grpSpPr>
        <p:sp>
          <p:nvSpPr>
            <p:cNvPr id="45" name="TextBox 49">
              <a:extLst>
                <a:ext uri="{FF2B5EF4-FFF2-40B4-BE49-F238E27FC236}">
                  <a16:creationId xmlns:a16="http://schemas.microsoft.com/office/drawing/2014/main" id="{E3339357-0366-4A1E-922A-F13FD5DC2C98}"/>
                </a:ext>
              </a:extLst>
            </p:cNvPr>
            <p:cNvSpPr txBox="1"/>
            <p:nvPr/>
          </p:nvSpPr>
          <p:spPr>
            <a:xfrm>
              <a:off x="8144791" y="3844968"/>
              <a:ext cx="897563" cy="361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200" dirty="0">
                  <a:solidFill>
                    <a:srgbClr val="FF0066"/>
                  </a:solidFill>
                  <a:latin typeface="Oswald" panose="02000503000000000000" pitchFamily="2" charset="0"/>
                </a:rPr>
                <a:t>03</a:t>
              </a:r>
            </a:p>
          </p:txBody>
        </p:sp>
        <p:sp>
          <p:nvSpPr>
            <p:cNvPr id="46" name="TextBox 50">
              <a:extLst>
                <a:ext uri="{FF2B5EF4-FFF2-40B4-BE49-F238E27FC236}">
                  <a16:creationId xmlns:a16="http://schemas.microsoft.com/office/drawing/2014/main" id="{1D9E68EC-41FA-4756-8FA9-B9E5E8DD162C}"/>
                </a:ext>
              </a:extLst>
            </p:cNvPr>
            <p:cNvSpPr txBox="1"/>
            <p:nvPr/>
          </p:nvSpPr>
          <p:spPr>
            <a:xfrm>
              <a:off x="8153009" y="4174475"/>
              <a:ext cx="1058439" cy="456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dirty="0">
                  <a:latin typeface="Oswald" panose="02000503000000000000" pitchFamily="2" charset="0"/>
                </a:rPr>
                <a:t>21st CENTURY STUDENTS</a:t>
              </a:r>
            </a:p>
          </p:txBody>
        </p:sp>
      </p:grpSp>
      <p:sp>
        <p:nvSpPr>
          <p:cNvPr id="47" name="TextBox 51">
            <a:extLst>
              <a:ext uri="{FF2B5EF4-FFF2-40B4-BE49-F238E27FC236}">
                <a16:creationId xmlns:a16="http://schemas.microsoft.com/office/drawing/2014/main" id="{90BDC5BE-5BF0-4BED-A169-9C968A4F8918}"/>
              </a:ext>
            </a:extLst>
          </p:cNvPr>
          <p:cNvSpPr txBox="1"/>
          <p:nvPr/>
        </p:nvSpPr>
        <p:spPr>
          <a:xfrm>
            <a:off x="9262031" y="754072"/>
            <a:ext cx="2068365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Proporcionará un mejor conocimiento práctico del diseño y la fabricación digital en línea con las necesidades de la industria. Ofrecerá a los alumnos y educadores diferentes perspectivas para encontrar su interés en la educación STEM</a:t>
            </a:r>
          </a:p>
        </p:txBody>
      </p:sp>
      <p:sp>
        <p:nvSpPr>
          <p:cNvPr id="52" name="Oval 1">
            <a:extLst>
              <a:ext uri="{FF2B5EF4-FFF2-40B4-BE49-F238E27FC236}">
                <a16:creationId xmlns:a16="http://schemas.microsoft.com/office/drawing/2014/main" id="{6F590823-CA34-4240-817E-5C408B93C436}"/>
              </a:ext>
            </a:extLst>
          </p:cNvPr>
          <p:cNvSpPr/>
          <p:nvPr/>
        </p:nvSpPr>
        <p:spPr>
          <a:xfrm>
            <a:off x="4294588" y="2892482"/>
            <a:ext cx="3649501" cy="3611228"/>
          </a:xfrm>
          <a:prstGeom prst="ellipse">
            <a:avLst/>
          </a:prstGeom>
          <a:solidFill>
            <a:srgbClr val="00CCFF"/>
          </a:solidFill>
          <a:ln>
            <a:noFill/>
          </a:ln>
          <a:effectLst>
            <a:innerShdw blurRad="8128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3" name="Group 56">
            <a:extLst>
              <a:ext uri="{FF2B5EF4-FFF2-40B4-BE49-F238E27FC236}">
                <a16:creationId xmlns:a16="http://schemas.microsoft.com/office/drawing/2014/main" id="{E3F54C69-3493-4794-B480-0B7E13897D13}"/>
              </a:ext>
            </a:extLst>
          </p:cNvPr>
          <p:cNvGrpSpPr/>
          <p:nvPr/>
        </p:nvGrpSpPr>
        <p:grpSpPr>
          <a:xfrm>
            <a:off x="4297110" y="3997816"/>
            <a:ext cx="3524752" cy="1853401"/>
            <a:chOff x="1689100" y="1257664"/>
            <a:chExt cx="8813800" cy="4605048"/>
          </a:xfrm>
          <a:solidFill>
            <a:schemeClr val="tx1">
              <a:alpha val="41000"/>
            </a:schemeClr>
          </a:solidFill>
        </p:grpSpPr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id="{10CF2A79-1291-4EC1-AB21-7B783493FA9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5759" y="4549608"/>
              <a:ext cx="180592" cy="361180"/>
            </a:xfrm>
            <a:custGeom>
              <a:avLst/>
              <a:gdLst>
                <a:gd name="T0" fmla="*/ 15 w 157"/>
                <a:gd name="T1" fmla="*/ 204 h 316"/>
                <a:gd name="T2" fmla="*/ 30 w 157"/>
                <a:gd name="T3" fmla="*/ 169 h 316"/>
                <a:gd name="T4" fmla="*/ 19 w 157"/>
                <a:gd name="T5" fmla="*/ 127 h 316"/>
                <a:gd name="T6" fmla="*/ 68 w 157"/>
                <a:gd name="T7" fmla="*/ 77 h 316"/>
                <a:gd name="T8" fmla="*/ 121 w 157"/>
                <a:gd name="T9" fmla="*/ 24 h 316"/>
                <a:gd name="T10" fmla="*/ 126 w 157"/>
                <a:gd name="T11" fmla="*/ 0 h 316"/>
                <a:gd name="T12" fmla="*/ 157 w 157"/>
                <a:gd name="T13" fmla="*/ 75 h 316"/>
                <a:gd name="T14" fmla="*/ 157 w 157"/>
                <a:gd name="T15" fmla="*/ 87 h 316"/>
                <a:gd name="T16" fmla="*/ 144 w 157"/>
                <a:gd name="T17" fmla="*/ 83 h 316"/>
                <a:gd name="T18" fmla="*/ 110 w 157"/>
                <a:gd name="T19" fmla="*/ 227 h 316"/>
                <a:gd name="T20" fmla="*/ 43 w 157"/>
                <a:gd name="T21" fmla="*/ 316 h 316"/>
                <a:gd name="T22" fmla="*/ 7 w 157"/>
                <a:gd name="T23" fmla="*/ 272 h 316"/>
                <a:gd name="T24" fmla="*/ 9 w 157"/>
                <a:gd name="T25" fmla="*/ 252 h 316"/>
                <a:gd name="T26" fmla="*/ 0 w 157"/>
                <a:gd name="T27" fmla="*/ 220 h 316"/>
                <a:gd name="T28" fmla="*/ 15 w 157"/>
                <a:gd name="T29" fmla="*/ 204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316">
                  <a:moveTo>
                    <a:pt x="15" y="204"/>
                  </a:moveTo>
                  <a:cubicBezTo>
                    <a:pt x="15" y="204"/>
                    <a:pt x="30" y="170"/>
                    <a:pt x="30" y="169"/>
                  </a:cubicBezTo>
                  <a:cubicBezTo>
                    <a:pt x="30" y="160"/>
                    <a:pt x="19" y="140"/>
                    <a:pt x="19" y="127"/>
                  </a:cubicBezTo>
                  <a:cubicBezTo>
                    <a:pt x="19" y="88"/>
                    <a:pt x="46" y="91"/>
                    <a:pt x="68" y="77"/>
                  </a:cubicBezTo>
                  <a:cubicBezTo>
                    <a:pt x="85" y="67"/>
                    <a:pt x="109" y="37"/>
                    <a:pt x="121" y="24"/>
                  </a:cubicBezTo>
                  <a:cubicBezTo>
                    <a:pt x="125" y="20"/>
                    <a:pt x="123" y="6"/>
                    <a:pt x="126" y="0"/>
                  </a:cubicBezTo>
                  <a:cubicBezTo>
                    <a:pt x="151" y="3"/>
                    <a:pt x="149" y="55"/>
                    <a:pt x="157" y="75"/>
                  </a:cubicBezTo>
                  <a:cubicBezTo>
                    <a:pt x="157" y="87"/>
                    <a:pt x="157" y="87"/>
                    <a:pt x="157" y="87"/>
                  </a:cubicBezTo>
                  <a:cubicBezTo>
                    <a:pt x="153" y="86"/>
                    <a:pt x="145" y="83"/>
                    <a:pt x="144" y="83"/>
                  </a:cubicBezTo>
                  <a:cubicBezTo>
                    <a:pt x="144" y="141"/>
                    <a:pt x="126" y="181"/>
                    <a:pt x="110" y="227"/>
                  </a:cubicBezTo>
                  <a:cubicBezTo>
                    <a:pt x="96" y="262"/>
                    <a:pt x="89" y="316"/>
                    <a:pt x="43" y="316"/>
                  </a:cubicBezTo>
                  <a:cubicBezTo>
                    <a:pt x="24" y="316"/>
                    <a:pt x="7" y="293"/>
                    <a:pt x="7" y="272"/>
                  </a:cubicBezTo>
                  <a:cubicBezTo>
                    <a:pt x="7" y="262"/>
                    <a:pt x="10" y="258"/>
                    <a:pt x="9" y="252"/>
                  </a:cubicBezTo>
                  <a:cubicBezTo>
                    <a:pt x="0" y="245"/>
                    <a:pt x="0" y="232"/>
                    <a:pt x="0" y="220"/>
                  </a:cubicBezTo>
                  <a:cubicBezTo>
                    <a:pt x="0" y="217"/>
                    <a:pt x="14" y="204"/>
                    <a:pt x="15" y="20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id="{65CBA237-4BC7-401A-8D21-1E796E47B82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4294" y="3204364"/>
              <a:ext cx="1683483" cy="1974248"/>
            </a:xfrm>
            <a:custGeom>
              <a:avLst/>
              <a:gdLst>
                <a:gd name="T0" fmla="*/ 857 w 1471"/>
                <a:gd name="T1" fmla="*/ 119 h 1725"/>
                <a:gd name="T2" fmla="*/ 905 w 1471"/>
                <a:gd name="T3" fmla="*/ 145 h 1725"/>
                <a:gd name="T4" fmla="*/ 1045 w 1471"/>
                <a:gd name="T5" fmla="*/ 155 h 1725"/>
                <a:gd name="T6" fmla="*/ 1106 w 1471"/>
                <a:gd name="T7" fmla="*/ 159 h 1725"/>
                <a:gd name="T8" fmla="*/ 1106 w 1471"/>
                <a:gd name="T9" fmla="*/ 245 h 1725"/>
                <a:gd name="T10" fmla="*/ 1064 w 1471"/>
                <a:gd name="T11" fmla="*/ 207 h 1725"/>
                <a:gd name="T12" fmla="*/ 1166 w 1471"/>
                <a:gd name="T13" fmla="*/ 402 h 1725"/>
                <a:gd name="T14" fmla="*/ 1200 w 1471"/>
                <a:gd name="T15" fmla="*/ 481 h 1725"/>
                <a:gd name="T16" fmla="*/ 1253 w 1471"/>
                <a:gd name="T17" fmla="*/ 559 h 1725"/>
                <a:gd name="T18" fmla="*/ 1296 w 1471"/>
                <a:gd name="T19" fmla="*/ 626 h 1725"/>
                <a:gd name="T20" fmla="*/ 1352 w 1471"/>
                <a:gd name="T21" fmla="*/ 646 h 1725"/>
                <a:gd name="T22" fmla="*/ 1465 w 1471"/>
                <a:gd name="T23" fmla="*/ 622 h 1725"/>
                <a:gd name="T24" fmla="*/ 1418 w 1471"/>
                <a:gd name="T25" fmla="*/ 766 h 1725"/>
                <a:gd name="T26" fmla="*/ 1234 w 1471"/>
                <a:gd name="T27" fmla="*/ 974 h 1725"/>
                <a:gd name="T28" fmla="*/ 1215 w 1471"/>
                <a:gd name="T29" fmla="*/ 1081 h 1725"/>
                <a:gd name="T30" fmla="*/ 1238 w 1471"/>
                <a:gd name="T31" fmla="*/ 1149 h 1725"/>
                <a:gd name="T32" fmla="*/ 1236 w 1471"/>
                <a:gd name="T33" fmla="*/ 1219 h 1725"/>
                <a:gd name="T34" fmla="*/ 1134 w 1471"/>
                <a:gd name="T35" fmla="*/ 1342 h 1725"/>
                <a:gd name="T36" fmla="*/ 1132 w 1471"/>
                <a:gd name="T37" fmla="*/ 1419 h 1725"/>
                <a:gd name="T38" fmla="*/ 1103 w 1471"/>
                <a:gd name="T39" fmla="*/ 1471 h 1725"/>
                <a:gd name="T40" fmla="*/ 1077 w 1471"/>
                <a:gd name="T41" fmla="*/ 1525 h 1725"/>
                <a:gd name="T42" fmla="*/ 1016 w 1471"/>
                <a:gd name="T43" fmla="*/ 1626 h 1725"/>
                <a:gd name="T44" fmla="*/ 924 w 1471"/>
                <a:gd name="T45" fmla="*/ 1704 h 1725"/>
                <a:gd name="T46" fmla="*/ 880 w 1471"/>
                <a:gd name="T47" fmla="*/ 1701 h 1725"/>
                <a:gd name="T48" fmla="*/ 776 w 1471"/>
                <a:gd name="T49" fmla="*/ 1709 h 1725"/>
                <a:gd name="T50" fmla="*/ 755 w 1471"/>
                <a:gd name="T51" fmla="*/ 1673 h 1725"/>
                <a:gd name="T52" fmla="*/ 740 w 1471"/>
                <a:gd name="T53" fmla="*/ 1608 h 1725"/>
                <a:gd name="T54" fmla="*/ 678 w 1471"/>
                <a:gd name="T55" fmla="*/ 1421 h 1725"/>
                <a:gd name="T56" fmla="*/ 619 w 1471"/>
                <a:gd name="T57" fmla="*/ 1276 h 1725"/>
                <a:gd name="T58" fmla="*/ 656 w 1471"/>
                <a:gd name="T59" fmla="*/ 1119 h 1725"/>
                <a:gd name="T60" fmla="*/ 625 w 1471"/>
                <a:gd name="T61" fmla="*/ 1006 h 1725"/>
                <a:gd name="T62" fmla="*/ 579 w 1471"/>
                <a:gd name="T63" fmla="*/ 882 h 1725"/>
                <a:gd name="T64" fmla="*/ 587 w 1471"/>
                <a:gd name="T65" fmla="*/ 831 h 1725"/>
                <a:gd name="T66" fmla="*/ 507 w 1471"/>
                <a:gd name="T67" fmla="*/ 797 h 1725"/>
                <a:gd name="T68" fmla="*/ 354 w 1471"/>
                <a:gd name="T69" fmla="*/ 779 h 1725"/>
                <a:gd name="T70" fmla="*/ 282 w 1471"/>
                <a:gd name="T71" fmla="*/ 781 h 1725"/>
                <a:gd name="T72" fmla="*/ 187 w 1471"/>
                <a:gd name="T73" fmla="*/ 791 h 1725"/>
                <a:gd name="T74" fmla="*/ 68 w 1471"/>
                <a:gd name="T75" fmla="*/ 664 h 1725"/>
                <a:gd name="T76" fmla="*/ 13 w 1471"/>
                <a:gd name="T77" fmla="*/ 608 h 1725"/>
                <a:gd name="T78" fmla="*/ 11 w 1471"/>
                <a:gd name="T79" fmla="*/ 583 h 1725"/>
                <a:gd name="T80" fmla="*/ 32 w 1471"/>
                <a:gd name="T81" fmla="*/ 485 h 1725"/>
                <a:gd name="T82" fmla="*/ 38 w 1471"/>
                <a:gd name="T83" fmla="*/ 358 h 1725"/>
                <a:gd name="T84" fmla="*/ 132 w 1471"/>
                <a:gd name="T85" fmla="*/ 237 h 1725"/>
                <a:gd name="T86" fmla="*/ 179 w 1471"/>
                <a:gd name="T87" fmla="*/ 139 h 1725"/>
                <a:gd name="T88" fmla="*/ 242 w 1471"/>
                <a:gd name="T89" fmla="*/ 64 h 1725"/>
                <a:gd name="T90" fmla="*/ 322 w 1471"/>
                <a:gd name="T91" fmla="*/ 62 h 1725"/>
                <a:gd name="T92" fmla="*/ 469 w 1471"/>
                <a:gd name="T93" fmla="*/ 10 h 1725"/>
                <a:gd name="T94" fmla="*/ 528 w 1471"/>
                <a:gd name="T95" fmla="*/ 6 h 1725"/>
                <a:gd name="T96" fmla="*/ 581 w 1471"/>
                <a:gd name="T97" fmla="*/ 0 h 1725"/>
                <a:gd name="T98" fmla="*/ 615 w 1471"/>
                <a:gd name="T99" fmla="*/ 10 h 1725"/>
                <a:gd name="T100" fmla="*/ 613 w 1471"/>
                <a:gd name="T101" fmla="*/ 48 h 1725"/>
                <a:gd name="T102" fmla="*/ 638 w 1471"/>
                <a:gd name="T103" fmla="*/ 115 h 1725"/>
                <a:gd name="T104" fmla="*/ 781 w 1471"/>
                <a:gd name="T105" fmla="*/ 179 h 1725"/>
                <a:gd name="T106" fmla="*/ 797 w 1471"/>
                <a:gd name="T107" fmla="*/ 151 h 1725"/>
                <a:gd name="T108" fmla="*/ 841 w 1471"/>
                <a:gd name="T109" fmla="*/ 119 h 1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71" h="1725">
                  <a:moveTo>
                    <a:pt x="841" y="119"/>
                  </a:moveTo>
                  <a:cubicBezTo>
                    <a:pt x="857" y="119"/>
                    <a:pt x="857" y="119"/>
                    <a:pt x="857" y="119"/>
                  </a:cubicBezTo>
                  <a:cubicBezTo>
                    <a:pt x="857" y="130"/>
                    <a:pt x="865" y="133"/>
                    <a:pt x="869" y="137"/>
                  </a:cubicBezTo>
                  <a:cubicBezTo>
                    <a:pt x="875" y="147"/>
                    <a:pt x="893" y="141"/>
                    <a:pt x="905" y="145"/>
                  </a:cubicBezTo>
                  <a:cubicBezTo>
                    <a:pt x="929" y="155"/>
                    <a:pt x="963" y="167"/>
                    <a:pt x="990" y="167"/>
                  </a:cubicBezTo>
                  <a:cubicBezTo>
                    <a:pt x="1014" y="167"/>
                    <a:pt x="1021" y="155"/>
                    <a:pt x="1045" y="155"/>
                  </a:cubicBezTo>
                  <a:cubicBezTo>
                    <a:pt x="1059" y="155"/>
                    <a:pt x="1068" y="165"/>
                    <a:pt x="1084" y="165"/>
                  </a:cubicBezTo>
                  <a:cubicBezTo>
                    <a:pt x="1096" y="165"/>
                    <a:pt x="1096" y="161"/>
                    <a:pt x="1106" y="159"/>
                  </a:cubicBezTo>
                  <a:cubicBezTo>
                    <a:pt x="1111" y="173"/>
                    <a:pt x="1121" y="184"/>
                    <a:pt x="1121" y="199"/>
                  </a:cubicBezTo>
                  <a:cubicBezTo>
                    <a:pt x="1121" y="206"/>
                    <a:pt x="1109" y="235"/>
                    <a:pt x="1106" y="245"/>
                  </a:cubicBezTo>
                  <a:cubicBezTo>
                    <a:pt x="1090" y="242"/>
                    <a:pt x="1077" y="207"/>
                    <a:pt x="1064" y="193"/>
                  </a:cubicBezTo>
                  <a:cubicBezTo>
                    <a:pt x="1064" y="207"/>
                    <a:pt x="1064" y="207"/>
                    <a:pt x="1064" y="207"/>
                  </a:cubicBezTo>
                  <a:cubicBezTo>
                    <a:pt x="1136" y="340"/>
                    <a:pt x="1136" y="340"/>
                    <a:pt x="1136" y="340"/>
                  </a:cubicBezTo>
                  <a:cubicBezTo>
                    <a:pt x="1132" y="357"/>
                    <a:pt x="1155" y="392"/>
                    <a:pt x="1166" y="402"/>
                  </a:cubicBezTo>
                  <a:cubicBezTo>
                    <a:pt x="1166" y="444"/>
                    <a:pt x="1166" y="444"/>
                    <a:pt x="1166" y="444"/>
                  </a:cubicBezTo>
                  <a:cubicBezTo>
                    <a:pt x="1174" y="465"/>
                    <a:pt x="1189" y="465"/>
                    <a:pt x="1200" y="481"/>
                  </a:cubicBezTo>
                  <a:cubicBezTo>
                    <a:pt x="1214" y="500"/>
                    <a:pt x="1206" y="521"/>
                    <a:pt x="1219" y="535"/>
                  </a:cubicBezTo>
                  <a:cubicBezTo>
                    <a:pt x="1231" y="548"/>
                    <a:pt x="1240" y="549"/>
                    <a:pt x="1253" y="559"/>
                  </a:cubicBezTo>
                  <a:cubicBezTo>
                    <a:pt x="1265" y="568"/>
                    <a:pt x="1272" y="601"/>
                    <a:pt x="1297" y="601"/>
                  </a:cubicBezTo>
                  <a:cubicBezTo>
                    <a:pt x="1297" y="615"/>
                    <a:pt x="1304" y="617"/>
                    <a:pt x="1296" y="626"/>
                  </a:cubicBezTo>
                  <a:cubicBezTo>
                    <a:pt x="1306" y="634"/>
                    <a:pt x="1316" y="660"/>
                    <a:pt x="1329" y="660"/>
                  </a:cubicBezTo>
                  <a:cubicBezTo>
                    <a:pt x="1341" y="660"/>
                    <a:pt x="1342" y="649"/>
                    <a:pt x="1352" y="646"/>
                  </a:cubicBezTo>
                  <a:cubicBezTo>
                    <a:pt x="1363" y="642"/>
                    <a:pt x="1371" y="648"/>
                    <a:pt x="1382" y="646"/>
                  </a:cubicBezTo>
                  <a:cubicBezTo>
                    <a:pt x="1411" y="642"/>
                    <a:pt x="1438" y="630"/>
                    <a:pt x="1465" y="622"/>
                  </a:cubicBezTo>
                  <a:cubicBezTo>
                    <a:pt x="1468" y="627"/>
                    <a:pt x="1471" y="630"/>
                    <a:pt x="1471" y="634"/>
                  </a:cubicBezTo>
                  <a:cubicBezTo>
                    <a:pt x="1471" y="680"/>
                    <a:pt x="1437" y="739"/>
                    <a:pt x="1418" y="766"/>
                  </a:cubicBezTo>
                  <a:cubicBezTo>
                    <a:pt x="1395" y="797"/>
                    <a:pt x="1385" y="826"/>
                    <a:pt x="1357" y="849"/>
                  </a:cubicBezTo>
                  <a:cubicBezTo>
                    <a:pt x="1307" y="890"/>
                    <a:pt x="1253" y="903"/>
                    <a:pt x="1234" y="974"/>
                  </a:cubicBezTo>
                  <a:cubicBezTo>
                    <a:pt x="1229" y="994"/>
                    <a:pt x="1209" y="999"/>
                    <a:pt x="1209" y="1022"/>
                  </a:cubicBezTo>
                  <a:cubicBezTo>
                    <a:pt x="1209" y="1046"/>
                    <a:pt x="1215" y="1057"/>
                    <a:pt x="1215" y="1081"/>
                  </a:cubicBezTo>
                  <a:cubicBezTo>
                    <a:pt x="1215" y="1108"/>
                    <a:pt x="1243" y="1122"/>
                    <a:pt x="1243" y="1137"/>
                  </a:cubicBezTo>
                  <a:cubicBezTo>
                    <a:pt x="1243" y="1142"/>
                    <a:pt x="1239" y="1147"/>
                    <a:pt x="1238" y="1149"/>
                  </a:cubicBezTo>
                  <a:cubicBezTo>
                    <a:pt x="1238" y="1169"/>
                    <a:pt x="1238" y="1169"/>
                    <a:pt x="1238" y="1169"/>
                  </a:cubicBezTo>
                  <a:cubicBezTo>
                    <a:pt x="1238" y="1181"/>
                    <a:pt x="1236" y="1196"/>
                    <a:pt x="1236" y="1219"/>
                  </a:cubicBezTo>
                  <a:cubicBezTo>
                    <a:pt x="1240" y="1223"/>
                    <a:pt x="1242" y="1228"/>
                    <a:pt x="1242" y="1235"/>
                  </a:cubicBezTo>
                  <a:cubicBezTo>
                    <a:pt x="1242" y="1297"/>
                    <a:pt x="1142" y="1290"/>
                    <a:pt x="1134" y="1342"/>
                  </a:cubicBezTo>
                  <a:cubicBezTo>
                    <a:pt x="1123" y="1344"/>
                    <a:pt x="1111" y="1357"/>
                    <a:pt x="1111" y="1366"/>
                  </a:cubicBezTo>
                  <a:cubicBezTo>
                    <a:pt x="1111" y="1383"/>
                    <a:pt x="1132" y="1395"/>
                    <a:pt x="1132" y="1419"/>
                  </a:cubicBezTo>
                  <a:cubicBezTo>
                    <a:pt x="1132" y="1432"/>
                    <a:pt x="1131" y="1458"/>
                    <a:pt x="1126" y="1465"/>
                  </a:cubicBezTo>
                  <a:cubicBezTo>
                    <a:pt x="1121" y="1471"/>
                    <a:pt x="1109" y="1468"/>
                    <a:pt x="1103" y="1471"/>
                  </a:cubicBezTo>
                  <a:cubicBezTo>
                    <a:pt x="1085" y="1480"/>
                    <a:pt x="1075" y="1488"/>
                    <a:pt x="1065" y="1508"/>
                  </a:cubicBezTo>
                  <a:cubicBezTo>
                    <a:pt x="1072" y="1512"/>
                    <a:pt x="1077" y="1518"/>
                    <a:pt x="1077" y="1525"/>
                  </a:cubicBezTo>
                  <a:cubicBezTo>
                    <a:pt x="1077" y="1547"/>
                    <a:pt x="1056" y="1564"/>
                    <a:pt x="1047" y="1574"/>
                  </a:cubicBezTo>
                  <a:cubicBezTo>
                    <a:pt x="1030" y="1592"/>
                    <a:pt x="1028" y="1610"/>
                    <a:pt x="1016" y="1626"/>
                  </a:cubicBezTo>
                  <a:cubicBezTo>
                    <a:pt x="997" y="1651"/>
                    <a:pt x="989" y="1673"/>
                    <a:pt x="958" y="1689"/>
                  </a:cubicBezTo>
                  <a:cubicBezTo>
                    <a:pt x="945" y="1696"/>
                    <a:pt x="926" y="1689"/>
                    <a:pt x="924" y="1704"/>
                  </a:cubicBezTo>
                  <a:cubicBezTo>
                    <a:pt x="914" y="1704"/>
                    <a:pt x="908" y="1709"/>
                    <a:pt x="901" y="1709"/>
                  </a:cubicBezTo>
                  <a:cubicBezTo>
                    <a:pt x="893" y="1709"/>
                    <a:pt x="888" y="1701"/>
                    <a:pt x="880" y="1701"/>
                  </a:cubicBezTo>
                  <a:cubicBezTo>
                    <a:pt x="848" y="1701"/>
                    <a:pt x="829" y="1725"/>
                    <a:pt x="800" y="1725"/>
                  </a:cubicBezTo>
                  <a:cubicBezTo>
                    <a:pt x="787" y="1725"/>
                    <a:pt x="781" y="1718"/>
                    <a:pt x="776" y="1709"/>
                  </a:cubicBezTo>
                  <a:cubicBezTo>
                    <a:pt x="772" y="1710"/>
                    <a:pt x="770" y="1712"/>
                    <a:pt x="769" y="1713"/>
                  </a:cubicBezTo>
                  <a:cubicBezTo>
                    <a:pt x="769" y="1697"/>
                    <a:pt x="761" y="1680"/>
                    <a:pt x="755" y="1673"/>
                  </a:cubicBezTo>
                  <a:cubicBezTo>
                    <a:pt x="761" y="1667"/>
                    <a:pt x="765" y="1661"/>
                    <a:pt x="765" y="1652"/>
                  </a:cubicBezTo>
                  <a:cubicBezTo>
                    <a:pt x="765" y="1639"/>
                    <a:pt x="744" y="1615"/>
                    <a:pt x="740" y="1608"/>
                  </a:cubicBezTo>
                  <a:cubicBezTo>
                    <a:pt x="712" y="1560"/>
                    <a:pt x="678" y="1513"/>
                    <a:pt x="678" y="1443"/>
                  </a:cubicBezTo>
                  <a:cubicBezTo>
                    <a:pt x="678" y="1430"/>
                    <a:pt x="678" y="1428"/>
                    <a:pt x="678" y="1421"/>
                  </a:cubicBezTo>
                  <a:cubicBezTo>
                    <a:pt x="678" y="1410"/>
                    <a:pt x="669" y="1406"/>
                    <a:pt x="663" y="1395"/>
                  </a:cubicBezTo>
                  <a:cubicBezTo>
                    <a:pt x="641" y="1358"/>
                    <a:pt x="619" y="1328"/>
                    <a:pt x="619" y="1276"/>
                  </a:cubicBezTo>
                  <a:cubicBezTo>
                    <a:pt x="619" y="1220"/>
                    <a:pt x="666" y="1207"/>
                    <a:pt x="666" y="1165"/>
                  </a:cubicBezTo>
                  <a:cubicBezTo>
                    <a:pt x="666" y="1145"/>
                    <a:pt x="659" y="1137"/>
                    <a:pt x="656" y="1119"/>
                  </a:cubicBezTo>
                  <a:cubicBezTo>
                    <a:pt x="651" y="1085"/>
                    <a:pt x="645" y="1073"/>
                    <a:pt x="638" y="1053"/>
                  </a:cubicBezTo>
                  <a:cubicBezTo>
                    <a:pt x="631" y="1037"/>
                    <a:pt x="634" y="1019"/>
                    <a:pt x="625" y="1006"/>
                  </a:cubicBezTo>
                  <a:cubicBezTo>
                    <a:pt x="605" y="979"/>
                    <a:pt x="562" y="952"/>
                    <a:pt x="562" y="914"/>
                  </a:cubicBezTo>
                  <a:cubicBezTo>
                    <a:pt x="562" y="905"/>
                    <a:pt x="574" y="886"/>
                    <a:pt x="579" y="882"/>
                  </a:cubicBezTo>
                  <a:cubicBezTo>
                    <a:pt x="576" y="875"/>
                    <a:pt x="579" y="874"/>
                    <a:pt x="579" y="871"/>
                  </a:cubicBezTo>
                  <a:cubicBezTo>
                    <a:pt x="579" y="861"/>
                    <a:pt x="579" y="837"/>
                    <a:pt x="587" y="831"/>
                  </a:cubicBezTo>
                  <a:cubicBezTo>
                    <a:pt x="578" y="813"/>
                    <a:pt x="565" y="797"/>
                    <a:pt x="539" y="797"/>
                  </a:cubicBezTo>
                  <a:cubicBezTo>
                    <a:pt x="525" y="797"/>
                    <a:pt x="514" y="797"/>
                    <a:pt x="507" y="797"/>
                  </a:cubicBezTo>
                  <a:cubicBezTo>
                    <a:pt x="485" y="797"/>
                    <a:pt x="479" y="751"/>
                    <a:pt x="448" y="751"/>
                  </a:cubicBezTo>
                  <a:cubicBezTo>
                    <a:pt x="410" y="751"/>
                    <a:pt x="382" y="770"/>
                    <a:pt x="354" y="779"/>
                  </a:cubicBezTo>
                  <a:cubicBezTo>
                    <a:pt x="342" y="783"/>
                    <a:pt x="338" y="793"/>
                    <a:pt x="327" y="793"/>
                  </a:cubicBezTo>
                  <a:cubicBezTo>
                    <a:pt x="316" y="793"/>
                    <a:pt x="297" y="781"/>
                    <a:pt x="282" y="781"/>
                  </a:cubicBezTo>
                  <a:cubicBezTo>
                    <a:pt x="252" y="781"/>
                    <a:pt x="239" y="797"/>
                    <a:pt x="210" y="797"/>
                  </a:cubicBezTo>
                  <a:cubicBezTo>
                    <a:pt x="201" y="797"/>
                    <a:pt x="190" y="793"/>
                    <a:pt x="187" y="791"/>
                  </a:cubicBezTo>
                  <a:cubicBezTo>
                    <a:pt x="166" y="774"/>
                    <a:pt x="122" y="747"/>
                    <a:pt x="106" y="722"/>
                  </a:cubicBezTo>
                  <a:cubicBezTo>
                    <a:pt x="91" y="699"/>
                    <a:pt x="87" y="680"/>
                    <a:pt x="68" y="664"/>
                  </a:cubicBezTo>
                  <a:cubicBezTo>
                    <a:pt x="63" y="660"/>
                    <a:pt x="23" y="622"/>
                    <a:pt x="23" y="619"/>
                  </a:cubicBezTo>
                  <a:cubicBezTo>
                    <a:pt x="19" y="615"/>
                    <a:pt x="16" y="613"/>
                    <a:pt x="13" y="608"/>
                  </a:cubicBezTo>
                  <a:cubicBezTo>
                    <a:pt x="15" y="608"/>
                    <a:pt x="15" y="608"/>
                    <a:pt x="15" y="608"/>
                  </a:cubicBezTo>
                  <a:cubicBezTo>
                    <a:pt x="15" y="596"/>
                    <a:pt x="11" y="590"/>
                    <a:pt x="11" y="583"/>
                  </a:cubicBezTo>
                  <a:cubicBezTo>
                    <a:pt x="11" y="572"/>
                    <a:pt x="5" y="568"/>
                    <a:pt x="0" y="556"/>
                  </a:cubicBezTo>
                  <a:cubicBezTo>
                    <a:pt x="16" y="548"/>
                    <a:pt x="32" y="505"/>
                    <a:pt x="32" y="485"/>
                  </a:cubicBezTo>
                  <a:cubicBezTo>
                    <a:pt x="32" y="450"/>
                    <a:pt x="16" y="428"/>
                    <a:pt x="16" y="396"/>
                  </a:cubicBezTo>
                  <a:cubicBezTo>
                    <a:pt x="16" y="380"/>
                    <a:pt x="34" y="370"/>
                    <a:pt x="38" y="358"/>
                  </a:cubicBezTo>
                  <a:cubicBezTo>
                    <a:pt x="48" y="327"/>
                    <a:pt x="70" y="285"/>
                    <a:pt x="88" y="258"/>
                  </a:cubicBezTo>
                  <a:cubicBezTo>
                    <a:pt x="99" y="243"/>
                    <a:pt x="119" y="245"/>
                    <a:pt x="132" y="237"/>
                  </a:cubicBezTo>
                  <a:cubicBezTo>
                    <a:pt x="144" y="230"/>
                    <a:pt x="163" y="214"/>
                    <a:pt x="166" y="201"/>
                  </a:cubicBezTo>
                  <a:cubicBezTo>
                    <a:pt x="176" y="172"/>
                    <a:pt x="164" y="159"/>
                    <a:pt x="179" y="139"/>
                  </a:cubicBezTo>
                  <a:cubicBezTo>
                    <a:pt x="199" y="113"/>
                    <a:pt x="225" y="88"/>
                    <a:pt x="244" y="64"/>
                  </a:cubicBezTo>
                  <a:cubicBezTo>
                    <a:pt x="242" y="64"/>
                    <a:pt x="242" y="64"/>
                    <a:pt x="242" y="64"/>
                  </a:cubicBezTo>
                  <a:cubicBezTo>
                    <a:pt x="248" y="56"/>
                    <a:pt x="250" y="48"/>
                    <a:pt x="257" y="42"/>
                  </a:cubicBezTo>
                  <a:cubicBezTo>
                    <a:pt x="276" y="56"/>
                    <a:pt x="296" y="62"/>
                    <a:pt x="322" y="62"/>
                  </a:cubicBezTo>
                  <a:cubicBezTo>
                    <a:pt x="338" y="62"/>
                    <a:pt x="341" y="52"/>
                    <a:pt x="350" y="48"/>
                  </a:cubicBezTo>
                  <a:cubicBezTo>
                    <a:pt x="379" y="33"/>
                    <a:pt x="435" y="10"/>
                    <a:pt x="469" y="10"/>
                  </a:cubicBezTo>
                  <a:cubicBezTo>
                    <a:pt x="480" y="10"/>
                    <a:pt x="490" y="18"/>
                    <a:pt x="496" y="18"/>
                  </a:cubicBezTo>
                  <a:cubicBezTo>
                    <a:pt x="504" y="18"/>
                    <a:pt x="516" y="6"/>
                    <a:pt x="528" y="6"/>
                  </a:cubicBezTo>
                  <a:cubicBezTo>
                    <a:pt x="538" y="6"/>
                    <a:pt x="542" y="12"/>
                    <a:pt x="550" y="12"/>
                  </a:cubicBezTo>
                  <a:cubicBezTo>
                    <a:pt x="566" y="12"/>
                    <a:pt x="566" y="0"/>
                    <a:pt x="581" y="0"/>
                  </a:cubicBezTo>
                  <a:cubicBezTo>
                    <a:pt x="595" y="0"/>
                    <a:pt x="591" y="14"/>
                    <a:pt x="603" y="14"/>
                  </a:cubicBezTo>
                  <a:cubicBezTo>
                    <a:pt x="608" y="14"/>
                    <a:pt x="610" y="10"/>
                    <a:pt x="615" y="10"/>
                  </a:cubicBezTo>
                  <a:cubicBezTo>
                    <a:pt x="614" y="21"/>
                    <a:pt x="603" y="20"/>
                    <a:pt x="603" y="30"/>
                  </a:cubicBezTo>
                  <a:cubicBezTo>
                    <a:pt x="603" y="37"/>
                    <a:pt x="613" y="41"/>
                    <a:pt x="613" y="48"/>
                  </a:cubicBezTo>
                  <a:cubicBezTo>
                    <a:pt x="613" y="60"/>
                    <a:pt x="603" y="66"/>
                    <a:pt x="603" y="78"/>
                  </a:cubicBezTo>
                  <a:cubicBezTo>
                    <a:pt x="603" y="98"/>
                    <a:pt x="623" y="115"/>
                    <a:pt x="638" y="115"/>
                  </a:cubicBezTo>
                  <a:cubicBezTo>
                    <a:pt x="647" y="115"/>
                    <a:pt x="653" y="115"/>
                    <a:pt x="659" y="115"/>
                  </a:cubicBezTo>
                  <a:cubicBezTo>
                    <a:pt x="708" y="115"/>
                    <a:pt x="725" y="179"/>
                    <a:pt x="781" y="179"/>
                  </a:cubicBezTo>
                  <a:cubicBezTo>
                    <a:pt x="788" y="179"/>
                    <a:pt x="797" y="171"/>
                    <a:pt x="797" y="167"/>
                  </a:cubicBezTo>
                  <a:cubicBezTo>
                    <a:pt x="797" y="161"/>
                    <a:pt x="797" y="157"/>
                    <a:pt x="797" y="151"/>
                  </a:cubicBezTo>
                  <a:cubicBezTo>
                    <a:pt x="797" y="126"/>
                    <a:pt x="815" y="126"/>
                    <a:pt x="838" y="118"/>
                  </a:cubicBezTo>
                  <a:lnTo>
                    <a:pt x="841" y="1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id="{7B650ADA-BCB3-4D76-869C-EA73B94C78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6418" y="3063565"/>
              <a:ext cx="918264" cy="835612"/>
            </a:xfrm>
            <a:custGeom>
              <a:avLst/>
              <a:gdLst>
                <a:gd name="T0" fmla="*/ 176 w 803"/>
                <a:gd name="T1" fmla="*/ 277 h 730"/>
                <a:gd name="T2" fmla="*/ 194 w 803"/>
                <a:gd name="T3" fmla="*/ 226 h 730"/>
                <a:gd name="T4" fmla="*/ 210 w 803"/>
                <a:gd name="T5" fmla="*/ 154 h 730"/>
                <a:gd name="T6" fmla="*/ 215 w 803"/>
                <a:gd name="T7" fmla="*/ 138 h 730"/>
                <a:gd name="T8" fmla="*/ 186 w 803"/>
                <a:gd name="T9" fmla="*/ 139 h 730"/>
                <a:gd name="T10" fmla="*/ 110 w 803"/>
                <a:gd name="T11" fmla="*/ 139 h 730"/>
                <a:gd name="T12" fmla="*/ 47 w 803"/>
                <a:gd name="T13" fmla="*/ 143 h 730"/>
                <a:gd name="T14" fmla="*/ 45 w 803"/>
                <a:gd name="T15" fmla="*/ 138 h 730"/>
                <a:gd name="T16" fmla="*/ 0 w 803"/>
                <a:gd name="T17" fmla="*/ 98 h 730"/>
                <a:gd name="T18" fmla="*/ 16 w 803"/>
                <a:gd name="T19" fmla="*/ 67 h 730"/>
                <a:gd name="T20" fmla="*/ 72 w 803"/>
                <a:gd name="T21" fmla="*/ 36 h 730"/>
                <a:gd name="T22" fmla="*/ 84 w 803"/>
                <a:gd name="T23" fmla="*/ 23 h 730"/>
                <a:gd name="T24" fmla="*/ 138 w 803"/>
                <a:gd name="T25" fmla="*/ 7 h 730"/>
                <a:gd name="T26" fmla="*/ 219 w 803"/>
                <a:gd name="T27" fmla="*/ 12 h 730"/>
                <a:gd name="T28" fmla="*/ 300 w 803"/>
                <a:gd name="T29" fmla="*/ 28 h 730"/>
                <a:gd name="T30" fmla="*/ 384 w 803"/>
                <a:gd name="T31" fmla="*/ 38 h 730"/>
                <a:gd name="T32" fmla="*/ 440 w 803"/>
                <a:gd name="T33" fmla="*/ 79 h 730"/>
                <a:gd name="T34" fmla="*/ 477 w 803"/>
                <a:gd name="T35" fmla="*/ 59 h 730"/>
                <a:gd name="T36" fmla="*/ 483 w 803"/>
                <a:gd name="T37" fmla="*/ 78 h 730"/>
                <a:gd name="T38" fmla="*/ 496 w 803"/>
                <a:gd name="T39" fmla="*/ 117 h 730"/>
                <a:gd name="T40" fmla="*/ 531 w 803"/>
                <a:gd name="T41" fmla="*/ 137 h 730"/>
                <a:gd name="T42" fmla="*/ 602 w 803"/>
                <a:gd name="T43" fmla="*/ 137 h 730"/>
                <a:gd name="T44" fmla="*/ 618 w 803"/>
                <a:gd name="T45" fmla="*/ 113 h 730"/>
                <a:gd name="T46" fmla="*/ 666 w 803"/>
                <a:gd name="T47" fmla="*/ 92 h 730"/>
                <a:gd name="T48" fmla="*/ 755 w 803"/>
                <a:gd name="T49" fmla="*/ 133 h 730"/>
                <a:gd name="T50" fmla="*/ 765 w 803"/>
                <a:gd name="T51" fmla="*/ 173 h 730"/>
                <a:gd name="T52" fmla="*/ 747 w 803"/>
                <a:gd name="T53" fmla="*/ 214 h 730"/>
                <a:gd name="T54" fmla="*/ 750 w 803"/>
                <a:gd name="T55" fmla="*/ 249 h 730"/>
                <a:gd name="T56" fmla="*/ 772 w 803"/>
                <a:gd name="T57" fmla="*/ 281 h 730"/>
                <a:gd name="T58" fmla="*/ 765 w 803"/>
                <a:gd name="T59" fmla="*/ 323 h 730"/>
                <a:gd name="T60" fmla="*/ 771 w 803"/>
                <a:gd name="T61" fmla="*/ 419 h 730"/>
                <a:gd name="T62" fmla="*/ 770 w 803"/>
                <a:gd name="T63" fmla="*/ 432 h 730"/>
                <a:gd name="T64" fmla="*/ 675 w 803"/>
                <a:gd name="T65" fmla="*/ 416 h 730"/>
                <a:gd name="T66" fmla="*/ 636 w 803"/>
                <a:gd name="T67" fmla="*/ 396 h 730"/>
                <a:gd name="T68" fmla="*/ 572 w 803"/>
                <a:gd name="T69" fmla="*/ 373 h 730"/>
                <a:gd name="T70" fmla="*/ 539 w 803"/>
                <a:gd name="T71" fmla="*/ 346 h 730"/>
                <a:gd name="T72" fmla="*/ 477 w 803"/>
                <a:gd name="T73" fmla="*/ 329 h 730"/>
                <a:gd name="T74" fmla="*/ 522 w 803"/>
                <a:gd name="T75" fmla="*/ 404 h 730"/>
                <a:gd name="T76" fmla="*/ 543 w 803"/>
                <a:gd name="T77" fmla="*/ 408 h 730"/>
                <a:gd name="T78" fmla="*/ 538 w 803"/>
                <a:gd name="T79" fmla="*/ 443 h 730"/>
                <a:gd name="T80" fmla="*/ 651 w 803"/>
                <a:gd name="T81" fmla="*/ 405 h 730"/>
                <a:gd name="T82" fmla="*/ 698 w 803"/>
                <a:gd name="T83" fmla="*/ 469 h 730"/>
                <a:gd name="T84" fmla="*/ 712 w 803"/>
                <a:gd name="T85" fmla="*/ 487 h 730"/>
                <a:gd name="T86" fmla="*/ 705 w 803"/>
                <a:gd name="T87" fmla="*/ 544 h 730"/>
                <a:gd name="T88" fmla="*/ 671 w 803"/>
                <a:gd name="T89" fmla="*/ 579 h 730"/>
                <a:gd name="T90" fmla="*/ 628 w 803"/>
                <a:gd name="T91" fmla="*/ 625 h 730"/>
                <a:gd name="T92" fmla="*/ 565 w 803"/>
                <a:gd name="T93" fmla="*/ 663 h 730"/>
                <a:gd name="T94" fmla="*/ 456 w 803"/>
                <a:gd name="T95" fmla="*/ 711 h 730"/>
                <a:gd name="T96" fmla="*/ 402 w 803"/>
                <a:gd name="T97" fmla="*/ 727 h 730"/>
                <a:gd name="T98" fmla="*/ 374 w 803"/>
                <a:gd name="T99" fmla="*/ 719 h 730"/>
                <a:gd name="T100" fmla="*/ 359 w 803"/>
                <a:gd name="T101" fmla="*/ 670 h 730"/>
                <a:gd name="T102" fmla="*/ 341 w 803"/>
                <a:gd name="T103" fmla="*/ 613 h 730"/>
                <a:gd name="T104" fmla="*/ 278 w 803"/>
                <a:gd name="T105" fmla="*/ 505 h 730"/>
                <a:gd name="T106" fmla="*/ 265 w 803"/>
                <a:gd name="T107" fmla="*/ 467 h 730"/>
                <a:gd name="T108" fmla="*/ 240 w 803"/>
                <a:gd name="T109" fmla="*/ 453 h 730"/>
                <a:gd name="T110" fmla="*/ 225 w 803"/>
                <a:gd name="T111" fmla="*/ 412 h 730"/>
                <a:gd name="T112" fmla="*/ 187 w 803"/>
                <a:gd name="T113" fmla="*/ 354 h 730"/>
                <a:gd name="T114" fmla="*/ 193 w 803"/>
                <a:gd name="T115" fmla="*/ 319 h 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03" h="730">
                  <a:moveTo>
                    <a:pt x="193" y="319"/>
                  </a:moveTo>
                  <a:cubicBezTo>
                    <a:pt x="176" y="277"/>
                    <a:pt x="176" y="277"/>
                    <a:pt x="176" y="277"/>
                  </a:cubicBezTo>
                  <a:cubicBezTo>
                    <a:pt x="176" y="272"/>
                    <a:pt x="181" y="272"/>
                    <a:pt x="182" y="268"/>
                  </a:cubicBezTo>
                  <a:cubicBezTo>
                    <a:pt x="187" y="251"/>
                    <a:pt x="190" y="242"/>
                    <a:pt x="194" y="226"/>
                  </a:cubicBezTo>
                  <a:cubicBezTo>
                    <a:pt x="199" y="210"/>
                    <a:pt x="214" y="206"/>
                    <a:pt x="214" y="188"/>
                  </a:cubicBezTo>
                  <a:cubicBezTo>
                    <a:pt x="214" y="175"/>
                    <a:pt x="210" y="164"/>
                    <a:pt x="210" y="154"/>
                  </a:cubicBezTo>
                  <a:cubicBezTo>
                    <a:pt x="210" y="149"/>
                    <a:pt x="214" y="148"/>
                    <a:pt x="215" y="146"/>
                  </a:cubicBezTo>
                  <a:cubicBezTo>
                    <a:pt x="215" y="138"/>
                    <a:pt x="215" y="138"/>
                    <a:pt x="215" y="138"/>
                  </a:cubicBezTo>
                  <a:cubicBezTo>
                    <a:pt x="209" y="140"/>
                    <a:pt x="207" y="145"/>
                    <a:pt x="201" y="145"/>
                  </a:cubicBezTo>
                  <a:cubicBezTo>
                    <a:pt x="193" y="145"/>
                    <a:pt x="189" y="142"/>
                    <a:pt x="186" y="139"/>
                  </a:cubicBezTo>
                  <a:cubicBezTo>
                    <a:pt x="174" y="148"/>
                    <a:pt x="170" y="159"/>
                    <a:pt x="148" y="159"/>
                  </a:cubicBezTo>
                  <a:cubicBezTo>
                    <a:pt x="132" y="159"/>
                    <a:pt x="126" y="139"/>
                    <a:pt x="110" y="139"/>
                  </a:cubicBezTo>
                  <a:cubicBezTo>
                    <a:pt x="94" y="139"/>
                    <a:pt x="97" y="157"/>
                    <a:pt x="84" y="157"/>
                  </a:cubicBezTo>
                  <a:cubicBezTo>
                    <a:pt x="69" y="157"/>
                    <a:pt x="62" y="136"/>
                    <a:pt x="47" y="143"/>
                  </a:cubicBezTo>
                  <a:cubicBezTo>
                    <a:pt x="39" y="143"/>
                    <a:pt x="39" y="143"/>
                    <a:pt x="39" y="143"/>
                  </a:cubicBezTo>
                  <a:cubicBezTo>
                    <a:pt x="41" y="142"/>
                    <a:pt x="44" y="140"/>
                    <a:pt x="45" y="138"/>
                  </a:cubicBezTo>
                  <a:cubicBezTo>
                    <a:pt x="40" y="133"/>
                    <a:pt x="19" y="121"/>
                    <a:pt x="26" y="113"/>
                  </a:cubicBezTo>
                  <a:cubicBezTo>
                    <a:pt x="19" y="103"/>
                    <a:pt x="11" y="104"/>
                    <a:pt x="0" y="98"/>
                  </a:cubicBezTo>
                  <a:cubicBezTo>
                    <a:pt x="8" y="90"/>
                    <a:pt x="16" y="92"/>
                    <a:pt x="16" y="77"/>
                  </a:cubicBezTo>
                  <a:cubicBezTo>
                    <a:pt x="16" y="71"/>
                    <a:pt x="15" y="71"/>
                    <a:pt x="16" y="67"/>
                  </a:cubicBezTo>
                  <a:cubicBezTo>
                    <a:pt x="11" y="67"/>
                    <a:pt x="3" y="68"/>
                    <a:pt x="3" y="63"/>
                  </a:cubicBezTo>
                  <a:cubicBezTo>
                    <a:pt x="3" y="39"/>
                    <a:pt x="58" y="44"/>
                    <a:pt x="72" y="36"/>
                  </a:cubicBezTo>
                  <a:cubicBezTo>
                    <a:pt x="70" y="30"/>
                    <a:pt x="65" y="32"/>
                    <a:pt x="65" y="27"/>
                  </a:cubicBezTo>
                  <a:cubicBezTo>
                    <a:pt x="65" y="20"/>
                    <a:pt x="80" y="23"/>
                    <a:pt x="84" y="23"/>
                  </a:cubicBezTo>
                  <a:cubicBezTo>
                    <a:pt x="93" y="23"/>
                    <a:pt x="107" y="23"/>
                    <a:pt x="107" y="23"/>
                  </a:cubicBezTo>
                  <a:cubicBezTo>
                    <a:pt x="116" y="23"/>
                    <a:pt x="130" y="13"/>
                    <a:pt x="138" y="7"/>
                  </a:cubicBezTo>
                  <a:cubicBezTo>
                    <a:pt x="148" y="1"/>
                    <a:pt x="169" y="0"/>
                    <a:pt x="182" y="0"/>
                  </a:cubicBezTo>
                  <a:cubicBezTo>
                    <a:pt x="203" y="0"/>
                    <a:pt x="202" y="12"/>
                    <a:pt x="219" y="12"/>
                  </a:cubicBezTo>
                  <a:cubicBezTo>
                    <a:pt x="219" y="21"/>
                    <a:pt x="249" y="27"/>
                    <a:pt x="257" y="28"/>
                  </a:cubicBezTo>
                  <a:cubicBezTo>
                    <a:pt x="279" y="28"/>
                    <a:pt x="293" y="28"/>
                    <a:pt x="300" y="28"/>
                  </a:cubicBezTo>
                  <a:cubicBezTo>
                    <a:pt x="321" y="28"/>
                    <a:pt x="330" y="6"/>
                    <a:pt x="353" y="6"/>
                  </a:cubicBezTo>
                  <a:cubicBezTo>
                    <a:pt x="377" y="6"/>
                    <a:pt x="376" y="21"/>
                    <a:pt x="384" y="38"/>
                  </a:cubicBezTo>
                  <a:cubicBezTo>
                    <a:pt x="385" y="41"/>
                    <a:pt x="400" y="51"/>
                    <a:pt x="402" y="51"/>
                  </a:cubicBezTo>
                  <a:cubicBezTo>
                    <a:pt x="415" y="55"/>
                    <a:pt x="418" y="79"/>
                    <a:pt x="440" y="79"/>
                  </a:cubicBezTo>
                  <a:cubicBezTo>
                    <a:pt x="456" y="79"/>
                    <a:pt x="456" y="65"/>
                    <a:pt x="467" y="61"/>
                  </a:cubicBezTo>
                  <a:cubicBezTo>
                    <a:pt x="473" y="59"/>
                    <a:pt x="472" y="59"/>
                    <a:pt x="477" y="59"/>
                  </a:cubicBezTo>
                  <a:cubicBezTo>
                    <a:pt x="480" y="63"/>
                    <a:pt x="480" y="70"/>
                    <a:pt x="483" y="73"/>
                  </a:cubicBezTo>
                  <a:cubicBezTo>
                    <a:pt x="482" y="75"/>
                    <a:pt x="483" y="76"/>
                    <a:pt x="483" y="78"/>
                  </a:cubicBezTo>
                  <a:cubicBezTo>
                    <a:pt x="483" y="86"/>
                    <a:pt x="489" y="85"/>
                    <a:pt x="493" y="91"/>
                  </a:cubicBezTo>
                  <a:cubicBezTo>
                    <a:pt x="499" y="101"/>
                    <a:pt x="492" y="107"/>
                    <a:pt x="496" y="117"/>
                  </a:cubicBezTo>
                  <a:cubicBezTo>
                    <a:pt x="500" y="125"/>
                    <a:pt x="510" y="121"/>
                    <a:pt x="518" y="122"/>
                  </a:cubicBezTo>
                  <a:cubicBezTo>
                    <a:pt x="525" y="124"/>
                    <a:pt x="527" y="132"/>
                    <a:pt x="531" y="137"/>
                  </a:cubicBezTo>
                  <a:cubicBezTo>
                    <a:pt x="537" y="143"/>
                    <a:pt x="556" y="141"/>
                    <a:pt x="566" y="141"/>
                  </a:cubicBezTo>
                  <a:cubicBezTo>
                    <a:pt x="579" y="141"/>
                    <a:pt x="593" y="139"/>
                    <a:pt x="602" y="137"/>
                  </a:cubicBezTo>
                  <a:cubicBezTo>
                    <a:pt x="602" y="129"/>
                    <a:pt x="602" y="129"/>
                    <a:pt x="602" y="122"/>
                  </a:cubicBezTo>
                  <a:cubicBezTo>
                    <a:pt x="602" y="115"/>
                    <a:pt x="611" y="115"/>
                    <a:pt x="618" y="113"/>
                  </a:cubicBezTo>
                  <a:cubicBezTo>
                    <a:pt x="627" y="109"/>
                    <a:pt x="624" y="106"/>
                    <a:pt x="632" y="103"/>
                  </a:cubicBezTo>
                  <a:cubicBezTo>
                    <a:pt x="646" y="98"/>
                    <a:pt x="655" y="101"/>
                    <a:pt x="666" y="92"/>
                  </a:cubicBezTo>
                  <a:cubicBezTo>
                    <a:pt x="683" y="102"/>
                    <a:pt x="693" y="103"/>
                    <a:pt x="708" y="109"/>
                  </a:cubicBezTo>
                  <a:cubicBezTo>
                    <a:pt x="727" y="115"/>
                    <a:pt x="733" y="133"/>
                    <a:pt x="755" y="133"/>
                  </a:cubicBezTo>
                  <a:cubicBezTo>
                    <a:pt x="755" y="137"/>
                    <a:pt x="760" y="139"/>
                    <a:pt x="761" y="142"/>
                  </a:cubicBezTo>
                  <a:cubicBezTo>
                    <a:pt x="765" y="154"/>
                    <a:pt x="760" y="166"/>
                    <a:pt x="765" y="173"/>
                  </a:cubicBezTo>
                  <a:cubicBezTo>
                    <a:pt x="759" y="176"/>
                    <a:pt x="747" y="205"/>
                    <a:pt x="747" y="206"/>
                  </a:cubicBezTo>
                  <a:cubicBezTo>
                    <a:pt x="747" y="209"/>
                    <a:pt x="749" y="213"/>
                    <a:pt x="747" y="214"/>
                  </a:cubicBezTo>
                  <a:cubicBezTo>
                    <a:pt x="749" y="218"/>
                    <a:pt x="749" y="220"/>
                    <a:pt x="750" y="224"/>
                  </a:cubicBezTo>
                  <a:cubicBezTo>
                    <a:pt x="750" y="249"/>
                    <a:pt x="750" y="249"/>
                    <a:pt x="750" y="249"/>
                  </a:cubicBezTo>
                  <a:cubicBezTo>
                    <a:pt x="753" y="256"/>
                    <a:pt x="751" y="260"/>
                    <a:pt x="754" y="268"/>
                  </a:cubicBezTo>
                  <a:cubicBezTo>
                    <a:pt x="757" y="275"/>
                    <a:pt x="772" y="268"/>
                    <a:pt x="772" y="281"/>
                  </a:cubicBezTo>
                  <a:cubicBezTo>
                    <a:pt x="772" y="298"/>
                    <a:pt x="755" y="295"/>
                    <a:pt x="755" y="309"/>
                  </a:cubicBezTo>
                  <a:cubicBezTo>
                    <a:pt x="755" y="319"/>
                    <a:pt x="762" y="319"/>
                    <a:pt x="765" y="323"/>
                  </a:cubicBezTo>
                  <a:cubicBezTo>
                    <a:pt x="777" y="350"/>
                    <a:pt x="803" y="354"/>
                    <a:pt x="803" y="388"/>
                  </a:cubicBezTo>
                  <a:cubicBezTo>
                    <a:pt x="783" y="392"/>
                    <a:pt x="771" y="396"/>
                    <a:pt x="771" y="419"/>
                  </a:cubicBezTo>
                  <a:cubicBezTo>
                    <a:pt x="771" y="424"/>
                    <a:pt x="774" y="428"/>
                    <a:pt x="774" y="432"/>
                  </a:cubicBezTo>
                  <a:cubicBezTo>
                    <a:pt x="774" y="433"/>
                    <a:pt x="771" y="432"/>
                    <a:pt x="770" y="432"/>
                  </a:cubicBezTo>
                  <a:cubicBezTo>
                    <a:pt x="755" y="432"/>
                    <a:pt x="722" y="423"/>
                    <a:pt x="702" y="423"/>
                  </a:cubicBezTo>
                  <a:cubicBezTo>
                    <a:pt x="698" y="423"/>
                    <a:pt x="676" y="416"/>
                    <a:pt x="675" y="416"/>
                  </a:cubicBezTo>
                  <a:cubicBezTo>
                    <a:pt x="668" y="408"/>
                    <a:pt x="668" y="384"/>
                    <a:pt x="652" y="384"/>
                  </a:cubicBezTo>
                  <a:cubicBezTo>
                    <a:pt x="643" y="384"/>
                    <a:pt x="640" y="391"/>
                    <a:pt x="636" y="396"/>
                  </a:cubicBezTo>
                  <a:cubicBezTo>
                    <a:pt x="598" y="396"/>
                    <a:pt x="598" y="396"/>
                    <a:pt x="598" y="396"/>
                  </a:cubicBezTo>
                  <a:cubicBezTo>
                    <a:pt x="586" y="392"/>
                    <a:pt x="580" y="381"/>
                    <a:pt x="572" y="373"/>
                  </a:cubicBezTo>
                  <a:cubicBezTo>
                    <a:pt x="563" y="364"/>
                    <a:pt x="551" y="369"/>
                    <a:pt x="543" y="360"/>
                  </a:cubicBezTo>
                  <a:cubicBezTo>
                    <a:pt x="538" y="355"/>
                    <a:pt x="540" y="349"/>
                    <a:pt x="539" y="346"/>
                  </a:cubicBezTo>
                  <a:cubicBezTo>
                    <a:pt x="530" y="328"/>
                    <a:pt x="514" y="303"/>
                    <a:pt x="493" y="303"/>
                  </a:cubicBezTo>
                  <a:cubicBezTo>
                    <a:pt x="482" y="303"/>
                    <a:pt x="477" y="318"/>
                    <a:pt x="477" y="329"/>
                  </a:cubicBezTo>
                  <a:cubicBezTo>
                    <a:pt x="477" y="337"/>
                    <a:pt x="477" y="341"/>
                    <a:pt x="479" y="347"/>
                  </a:cubicBezTo>
                  <a:cubicBezTo>
                    <a:pt x="484" y="366"/>
                    <a:pt x="505" y="400"/>
                    <a:pt x="522" y="404"/>
                  </a:cubicBezTo>
                  <a:cubicBezTo>
                    <a:pt x="522" y="413"/>
                    <a:pt x="527" y="416"/>
                    <a:pt x="527" y="423"/>
                  </a:cubicBezTo>
                  <a:cubicBezTo>
                    <a:pt x="537" y="420"/>
                    <a:pt x="535" y="410"/>
                    <a:pt x="543" y="408"/>
                  </a:cubicBezTo>
                  <a:cubicBezTo>
                    <a:pt x="543" y="412"/>
                    <a:pt x="543" y="414"/>
                    <a:pt x="543" y="417"/>
                  </a:cubicBezTo>
                  <a:cubicBezTo>
                    <a:pt x="543" y="427"/>
                    <a:pt x="538" y="433"/>
                    <a:pt x="538" y="443"/>
                  </a:cubicBezTo>
                  <a:cubicBezTo>
                    <a:pt x="538" y="454"/>
                    <a:pt x="558" y="459"/>
                    <a:pt x="569" y="459"/>
                  </a:cubicBezTo>
                  <a:cubicBezTo>
                    <a:pt x="620" y="459"/>
                    <a:pt x="624" y="427"/>
                    <a:pt x="651" y="405"/>
                  </a:cubicBezTo>
                  <a:cubicBezTo>
                    <a:pt x="651" y="435"/>
                    <a:pt x="651" y="435"/>
                    <a:pt x="651" y="435"/>
                  </a:cubicBezTo>
                  <a:cubicBezTo>
                    <a:pt x="662" y="458"/>
                    <a:pt x="676" y="462"/>
                    <a:pt x="698" y="469"/>
                  </a:cubicBezTo>
                  <a:cubicBezTo>
                    <a:pt x="706" y="471"/>
                    <a:pt x="707" y="485"/>
                    <a:pt x="712" y="488"/>
                  </a:cubicBezTo>
                  <a:cubicBezTo>
                    <a:pt x="712" y="487"/>
                    <a:pt x="712" y="487"/>
                    <a:pt x="712" y="487"/>
                  </a:cubicBezTo>
                  <a:cubicBezTo>
                    <a:pt x="716" y="494"/>
                    <a:pt x="727" y="493"/>
                    <a:pt x="727" y="500"/>
                  </a:cubicBezTo>
                  <a:cubicBezTo>
                    <a:pt x="727" y="518"/>
                    <a:pt x="705" y="525"/>
                    <a:pt x="705" y="544"/>
                  </a:cubicBezTo>
                  <a:cubicBezTo>
                    <a:pt x="693" y="544"/>
                    <a:pt x="686" y="547"/>
                    <a:pt x="683" y="556"/>
                  </a:cubicBezTo>
                  <a:cubicBezTo>
                    <a:pt x="680" y="566"/>
                    <a:pt x="680" y="579"/>
                    <a:pt x="671" y="579"/>
                  </a:cubicBezTo>
                  <a:cubicBezTo>
                    <a:pt x="660" y="579"/>
                    <a:pt x="661" y="602"/>
                    <a:pt x="649" y="602"/>
                  </a:cubicBezTo>
                  <a:cubicBezTo>
                    <a:pt x="643" y="602"/>
                    <a:pt x="628" y="616"/>
                    <a:pt x="628" y="625"/>
                  </a:cubicBezTo>
                  <a:cubicBezTo>
                    <a:pt x="608" y="629"/>
                    <a:pt x="562" y="638"/>
                    <a:pt x="562" y="656"/>
                  </a:cubicBezTo>
                  <a:cubicBezTo>
                    <a:pt x="562" y="658"/>
                    <a:pt x="563" y="661"/>
                    <a:pt x="565" y="663"/>
                  </a:cubicBezTo>
                  <a:cubicBezTo>
                    <a:pt x="547" y="672"/>
                    <a:pt x="524" y="677"/>
                    <a:pt x="505" y="682"/>
                  </a:cubicBezTo>
                  <a:cubicBezTo>
                    <a:pt x="496" y="684"/>
                    <a:pt x="466" y="706"/>
                    <a:pt x="456" y="711"/>
                  </a:cubicBezTo>
                  <a:cubicBezTo>
                    <a:pt x="433" y="711"/>
                    <a:pt x="433" y="711"/>
                    <a:pt x="433" y="711"/>
                  </a:cubicBezTo>
                  <a:cubicBezTo>
                    <a:pt x="420" y="721"/>
                    <a:pt x="418" y="727"/>
                    <a:pt x="402" y="727"/>
                  </a:cubicBezTo>
                  <a:cubicBezTo>
                    <a:pt x="397" y="730"/>
                    <a:pt x="397" y="730"/>
                    <a:pt x="397" y="730"/>
                  </a:cubicBezTo>
                  <a:cubicBezTo>
                    <a:pt x="395" y="730"/>
                    <a:pt x="376" y="721"/>
                    <a:pt x="374" y="719"/>
                  </a:cubicBezTo>
                  <a:cubicBezTo>
                    <a:pt x="372" y="718"/>
                    <a:pt x="378" y="718"/>
                    <a:pt x="373" y="710"/>
                  </a:cubicBezTo>
                  <a:cubicBezTo>
                    <a:pt x="365" y="698"/>
                    <a:pt x="359" y="685"/>
                    <a:pt x="359" y="670"/>
                  </a:cubicBezTo>
                  <a:cubicBezTo>
                    <a:pt x="351" y="669"/>
                    <a:pt x="357" y="654"/>
                    <a:pt x="358" y="647"/>
                  </a:cubicBezTo>
                  <a:cubicBezTo>
                    <a:pt x="362" y="629"/>
                    <a:pt x="349" y="622"/>
                    <a:pt x="341" y="613"/>
                  </a:cubicBezTo>
                  <a:cubicBezTo>
                    <a:pt x="332" y="604"/>
                    <a:pt x="311" y="577"/>
                    <a:pt x="311" y="557"/>
                  </a:cubicBezTo>
                  <a:cubicBezTo>
                    <a:pt x="285" y="551"/>
                    <a:pt x="278" y="535"/>
                    <a:pt x="278" y="505"/>
                  </a:cubicBezTo>
                  <a:cubicBezTo>
                    <a:pt x="278" y="486"/>
                    <a:pt x="268" y="482"/>
                    <a:pt x="265" y="467"/>
                  </a:cubicBezTo>
                  <a:cubicBezTo>
                    <a:pt x="265" y="467"/>
                    <a:pt x="265" y="467"/>
                    <a:pt x="265" y="467"/>
                  </a:cubicBezTo>
                  <a:cubicBezTo>
                    <a:pt x="262" y="464"/>
                    <a:pt x="258" y="459"/>
                    <a:pt x="256" y="457"/>
                  </a:cubicBezTo>
                  <a:cubicBezTo>
                    <a:pt x="253" y="454"/>
                    <a:pt x="243" y="455"/>
                    <a:pt x="240" y="453"/>
                  </a:cubicBezTo>
                  <a:cubicBezTo>
                    <a:pt x="236" y="448"/>
                    <a:pt x="237" y="436"/>
                    <a:pt x="236" y="431"/>
                  </a:cubicBezTo>
                  <a:cubicBezTo>
                    <a:pt x="234" y="424"/>
                    <a:pt x="228" y="417"/>
                    <a:pt x="225" y="412"/>
                  </a:cubicBezTo>
                  <a:cubicBezTo>
                    <a:pt x="216" y="398"/>
                    <a:pt x="209" y="386"/>
                    <a:pt x="200" y="373"/>
                  </a:cubicBezTo>
                  <a:cubicBezTo>
                    <a:pt x="198" y="369"/>
                    <a:pt x="187" y="356"/>
                    <a:pt x="187" y="354"/>
                  </a:cubicBezTo>
                  <a:cubicBezTo>
                    <a:pt x="187" y="346"/>
                    <a:pt x="193" y="327"/>
                    <a:pt x="193" y="315"/>
                  </a:cubicBezTo>
                  <a:lnTo>
                    <a:pt x="193" y="3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Freeform 14">
              <a:extLst>
                <a:ext uri="{FF2B5EF4-FFF2-40B4-BE49-F238E27FC236}">
                  <a16:creationId xmlns:a16="http://schemas.microsoft.com/office/drawing/2014/main" id="{9DA7B072-6F42-4622-BD28-7B49DACA98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7188" y="3972637"/>
              <a:ext cx="48974" cy="99478"/>
            </a:xfrm>
            <a:custGeom>
              <a:avLst/>
              <a:gdLst>
                <a:gd name="T0" fmla="*/ 43 w 43"/>
                <a:gd name="T1" fmla="*/ 54 h 87"/>
                <a:gd name="T2" fmla="*/ 19 w 43"/>
                <a:gd name="T3" fmla="*/ 87 h 87"/>
                <a:gd name="T4" fmla="*/ 0 w 43"/>
                <a:gd name="T5" fmla="*/ 64 h 87"/>
                <a:gd name="T6" fmla="*/ 11 w 43"/>
                <a:gd name="T7" fmla="*/ 0 h 87"/>
                <a:gd name="T8" fmla="*/ 43 w 43"/>
                <a:gd name="T9" fmla="*/ 5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87">
                  <a:moveTo>
                    <a:pt x="43" y="54"/>
                  </a:moveTo>
                  <a:cubicBezTo>
                    <a:pt x="43" y="68"/>
                    <a:pt x="34" y="87"/>
                    <a:pt x="19" y="87"/>
                  </a:cubicBezTo>
                  <a:cubicBezTo>
                    <a:pt x="9" y="87"/>
                    <a:pt x="0" y="75"/>
                    <a:pt x="0" y="64"/>
                  </a:cubicBezTo>
                  <a:cubicBezTo>
                    <a:pt x="0" y="41"/>
                    <a:pt x="11" y="24"/>
                    <a:pt x="11" y="0"/>
                  </a:cubicBezTo>
                  <a:cubicBezTo>
                    <a:pt x="22" y="19"/>
                    <a:pt x="43" y="29"/>
                    <a:pt x="43" y="5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Freeform 15">
              <a:extLst>
                <a:ext uri="{FF2B5EF4-FFF2-40B4-BE49-F238E27FC236}">
                  <a16:creationId xmlns:a16="http://schemas.microsoft.com/office/drawing/2014/main" id="{0EB6358B-CC8B-4378-A887-6C14C09ED77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0404" y="3167634"/>
              <a:ext cx="1000907" cy="846325"/>
            </a:xfrm>
            <a:custGeom>
              <a:avLst/>
              <a:gdLst>
                <a:gd name="T0" fmla="*/ 255 w 874"/>
                <a:gd name="T1" fmla="*/ 487 h 740"/>
                <a:gd name="T2" fmla="*/ 299 w 874"/>
                <a:gd name="T3" fmla="*/ 614 h 740"/>
                <a:gd name="T4" fmla="*/ 344 w 874"/>
                <a:gd name="T5" fmla="*/ 724 h 740"/>
                <a:gd name="T6" fmla="*/ 372 w 874"/>
                <a:gd name="T7" fmla="*/ 724 h 740"/>
                <a:gd name="T8" fmla="*/ 408 w 874"/>
                <a:gd name="T9" fmla="*/ 684 h 740"/>
                <a:gd name="T10" fmla="*/ 417 w 874"/>
                <a:gd name="T11" fmla="*/ 615 h 740"/>
                <a:gd name="T12" fmla="*/ 461 w 874"/>
                <a:gd name="T13" fmla="*/ 538 h 740"/>
                <a:gd name="T14" fmla="*/ 561 w 874"/>
                <a:gd name="T15" fmla="*/ 434 h 740"/>
                <a:gd name="T16" fmla="*/ 644 w 874"/>
                <a:gd name="T17" fmla="*/ 393 h 740"/>
                <a:gd name="T18" fmla="*/ 704 w 874"/>
                <a:gd name="T19" fmla="*/ 468 h 740"/>
                <a:gd name="T20" fmla="*/ 726 w 874"/>
                <a:gd name="T21" fmla="*/ 545 h 740"/>
                <a:gd name="T22" fmla="*/ 785 w 874"/>
                <a:gd name="T23" fmla="*/ 541 h 740"/>
                <a:gd name="T24" fmla="*/ 819 w 874"/>
                <a:gd name="T25" fmla="*/ 662 h 740"/>
                <a:gd name="T26" fmla="*/ 840 w 874"/>
                <a:gd name="T27" fmla="*/ 646 h 740"/>
                <a:gd name="T28" fmla="*/ 811 w 874"/>
                <a:gd name="T29" fmla="*/ 571 h 740"/>
                <a:gd name="T30" fmla="*/ 813 w 874"/>
                <a:gd name="T31" fmla="*/ 520 h 740"/>
                <a:gd name="T32" fmla="*/ 829 w 874"/>
                <a:gd name="T33" fmla="*/ 459 h 740"/>
                <a:gd name="T34" fmla="*/ 838 w 874"/>
                <a:gd name="T35" fmla="*/ 384 h 740"/>
                <a:gd name="T36" fmla="*/ 803 w 874"/>
                <a:gd name="T37" fmla="*/ 356 h 740"/>
                <a:gd name="T38" fmla="*/ 764 w 874"/>
                <a:gd name="T39" fmla="*/ 227 h 740"/>
                <a:gd name="T40" fmla="*/ 728 w 874"/>
                <a:gd name="T41" fmla="*/ 235 h 740"/>
                <a:gd name="T42" fmla="*/ 641 w 874"/>
                <a:gd name="T43" fmla="*/ 260 h 740"/>
                <a:gd name="T44" fmla="*/ 587 w 874"/>
                <a:gd name="T45" fmla="*/ 267 h 740"/>
                <a:gd name="T46" fmla="*/ 507 w 874"/>
                <a:gd name="T47" fmla="*/ 245 h 740"/>
                <a:gd name="T48" fmla="*/ 436 w 874"/>
                <a:gd name="T49" fmla="*/ 209 h 740"/>
                <a:gd name="T50" fmla="*/ 389 w 874"/>
                <a:gd name="T51" fmla="*/ 161 h 740"/>
                <a:gd name="T52" fmla="*/ 395 w 874"/>
                <a:gd name="T53" fmla="*/ 125 h 740"/>
                <a:gd name="T54" fmla="*/ 367 w 874"/>
                <a:gd name="T55" fmla="*/ 78 h 740"/>
                <a:gd name="T56" fmla="*/ 306 w 874"/>
                <a:gd name="T57" fmla="*/ 30 h 740"/>
                <a:gd name="T58" fmla="*/ 226 w 874"/>
                <a:gd name="T59" fmla="*/ 0 h 740"/>
                <a:gd name="T60" fmla="*/ 163 w 874"/>
                <a:gd name="T61" fmla="*/ 39 h 740"/>
                <a:gd name="T62" fmla="*/ 112 w 874"/>
                <a:gd name="T63" fmla="*/ 24 h 740"/>
                <a:gd name="T64" fmla="*/ 40 w 874"/>
                <a:gd name="T65" fmla="*/ 84 h 740"/>
                <a:gd name="T66" fmla="*/ 0 w 874"/>
                <a:gd name="T67" fmla="*/ 115 h 740"/>
                <a:gd name="T68" fmla="*/ 3 w 874"/>
                <a:gd name="T69" fmla="*/ 158 h 740"/>
                <a:gd name="T70" fmla="*/ 8 w 874"/>
                <a:gd name="T71" fmla="*/ 218 h 740"/>
                <a:gd name="T72" fmla="*/ 24 w 874"/>
                <a:gd name="T73" fmla="*/ 328 h 740"/>
                <a:gd name="T74" fmla="*/ 60 w 874"/>
                <a:gd name="T75" fmla="*/ 334 h 740"/>
                <a:gd name="T76" fmla="*/ 121 w 874"/>
                <a:gd name="T77" fmla="*/ 334 h 740"/>
                <a:gd name="T78" fmla="*/ 203 w 874"/>
                <a:gd name="T79" fmla="*/ 395 h 740"/>
                <a:gd name="T80" fmla="*/ 218 w 874"/>
                <a:gd name="T81" fmla="*/ 447 h 740"/>
                <a:gd name="T82" fmla="*/ 250 w 874"/>
                <a:gd name="T83" fmla="*/ 421 h 740"/>
                <a:gd name="T84" fmla="*/ 257 w 874"/>
                <a:gd name="T85" fmla="*/ 479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74" h="740">
                  <a:moveTo>
                    <a:pt x="257" y="479"/>
                  </a:moveTo>
                  <a:cubicBezTo>
                    <a:pt x="253" y="475"/>
                    <a:pt x="253" y="475"/>
                    <a:pt x="253" y="475"/>
                  </a:cubicBezTo>
                  <a:cubicBezTo>
                    <a:pt x="253" y="478"/>
                    <a:pt x="255" y="484"/>
                    <a:pt x="255" y="487"/>
                  </a:cubicBezTo>
                  <a:cubicBezTo>
                    <a:pt x="255" y="502"/>
                    <a:pt x="263" y="517"/>
                    <a:pt x="267" y="533"/>
                  </a:cubicBezTo>
                  <a:cubicBezTo>
                    <a:pt x="273" y="550"/>
                    <a:pt x="286" y="577"/>
                    <a:pt x="290" y="588"/>
                  </a:cubicBezTo>
                  <a:cubicBezTo>
                    <a:pt x="293" y="599"/>
                    <a:pt x="293" y="604"/>
                    <a:pt x="299" y="614"/>
                  </a:cubicBezTo>
                  <a:cubicBezTo>
                    <a:pt x="305" y="623"/>
                    <a:pt x="302" y="634"/>
                    <a:pt x="308" y="647"/>
                  </a:cubicBezTo>
                  <a:cubicBezTo>
                    <a:pt x="311" y="653"/>
                    <a:pt x="321" y="661"/>
                    <a:pt x="324" y="672"/>
                  </a:cubicBezTo>
                  <a:cubicBezTo>
                    <a:pt x="330" y="689"/>
                    <a:pt x="338" y="705"/>
                    <a:pt x="344" y="724"/>
                  </a:cubicBezTo>
                  <a:cubicBezTo>
                    <a:pt x="345" y="726"/>
                    <a:pt x="347" y="732"/>
                    <a:pt x="351" y="732"/>
                  </a:cubicBezTo>
                  <a:cubicBezTo>
                    <a:pt x="351" y="737"/>
                    <a:pt x="356" y="740"/>
                    <a:pt x="362" y="740"/>
                  </a:cubicBezTo>
                  <a:cubicBezTo>
                    <a:pt x="368" y="740"/>
                    <a:pt x="369" y="730"/>
                    <a:pt x="372" y="724"/>
                  </a:cubicBezTo>
                  <a:cubicBezTo>
                    <a:pt x="376" y="716"/>
                    <a:pt x="377" y="719"/>
                    <a:pt x="386" y="714"/>
                  </a:cubicBezTo>
                  <a:cubicBezTo>
                    <a:pt x="392" y="711"/>
                    <a:pt x="390" y="690"/>
                    <a:pt x="401" y="687"/>
                  </a:cubicBezTo>
                  <a:cubicBezTo>
                    <a:pt x="403" y="686"/>
                    <a:pt x="408" y="686"/>
                    <a:pt x="408" y="684"/>
                  </a:cubicBezTo>
                  <a:cubicBezTo>
                    <a:pt x="412" y="683"/>
                    <a:pt x="412" y="683"/>
                    <a:pt x="412" y="683"/>
                  </a:cubicBezTo>
                  <a:cubicBezTo>
                    <a:pt x="408" y="662"/>
                    <a:pt x="408" y="662"/>
                    <a:pt x="408" y="662"/>
                  </a:cubicBezTo>
                  <a:cubicBezTo>
                    <a:pt x="408" y="647"/>
                    <a:pt x="417" y="635"/>
                    <a:pt x="417" y="615"/>
                  </a:cubicBezTo>
                  <a:cubicBezTo>
                    <a:pt x="417" y="602"/>
                    <a:pt x="412" y="594"/>
                    <a:pt x="412" y="580"/>
                  </a:cubicBezTo>
                  <a:cubicBezTo>
                    <a:pt x="412" y="563"/>
                    <a:pt x="428" y="561"/>
                    <a:pt x="442" y="556"/>
                  </a:cubicBezTo>
                  <a:cubicBezTo>
                    <a:pt x="447" y="554"/>
                    <a:pt x="455" y="545"/>
                    <a:pt x="461" y="538"/>
                  </a:cubicBezTo>
                  <a:cubicBezTo>
                    <a:pt x="476" y="523"/>
                    <a:pt x="489" y="507"/>
                    <a:pt x="504" y="491"/>
                  </a:cubicBezTo>
                  <a:cubicBezTo>
                    <a:pt x="517" y="479"/>
                    <a:pt x="539" y="475"/>
                    <a:pt x="552" y="460"/>
                  </a:cubicBezTo>
                  <a:cubicBezTo>
                    <a:pt x="559" y="453"/>
                    <a:pt x="558" y="445"/>
                    <a:pt x="561" y="434"/>
                  </a:cubicBezTo>
                  <a:cubicBezTo>
                    <a:pt x="564" y="426"/>
                    <a:pt x="579" y="426"/>
                    <a:pt x="585" y="414"/>
                  </a:cubicBezTo>
                  <a:cubicBezTo>
                    <a:pt x="591" y="418"/>
                    <a:pt x="591" y="422"/>
                    <a:pt x="603" y="422"/>
                  </a:cubicBezTo>
                  <a:cubicBezTo>
                    <a:pt x="623" y="422"/>
                    <a:pt x="644" y="417"/>
                    <a:pt x="644" y="393"/>
                  </a:cubicBezTo>
                  <a:cubicBezTo>
                    <a:pt x="655" y="395"/>
                    <a:pt x="668" y="400"/>
                    <a:pt x="671" y="411"/>
                  </a:cubicBezTo>
                  <a:cubicBezTo>
                    <a:pt x="674" y="421"/>
                    <a:pt x="673" y="434"/>
                    <a:pt x="679" y="443"/>
                  </a:cubicBezTo>
                  <a:cubicBezTo>
                    <a:pt x="685" y="453"/>
                    <a:pt x="693" y="460"/>
                    <a:pt x="704" y="468"/>
                  </a:cubicBezTo>
                  <a:cubicBezTo>
                    <a:pt x="711" y="481"/>
                    <a:pt x="720" y="494"/>
                    <a:pt x="726" y="511"/>
                  </a:cubicBezTo>
                  <a:cubicBezTo>
                    <a:pt x="726" y="515"/>
                    <a:pt x="730" y="517"/>
                    <a:pt x="730" y="521"/>
                  </a:cubicBezTo>
                  <a:cubicBezTo>
                    <a:pt x="730" y="530"/>
                    <a:pt x="726" y="534"/>
                    <a:pt x="726" y="545"/>
                  </a:cubicBezTo>
                  <a:cubicBezTo>
                    <a:pt x="726" y="555"/>
                    <a:pt x="727" y="565"/>
                    <a:pt x="738" y="565"/>
                  </a:cubicBezTo>
                  <a:cubicBezTo>
                    <a:pt x="760" y="565"/>
                    <a:pt x="765" y="542"/>
                    <a:pt x="778" y="528"/>
                  </a:cubicBezTo>
                  <a:cubicBezTo>
                    <a:pt x="782" y="533"/>
                    <a:pt x="780" y="536"/>
                    <a:pt x="785" y="541"/>
                  </a:cubicBezTo>
                  <a:cubicBezTo>
                    <a:pt x="786" y="542"/>
                    <a:pt x="792" y="541"/>
                    <a:pt x="795" y="545"/>
                  </a:cubicBezTo>
                  <a:cubicBezTo>
                    <a:pt x="802" y="557"/>
                    <a:pt x="789" y="581"/>
                    <a:pt x="799" y="581"/>
                  </a:cubicBezTo>
                  <a:cubicBezTo>
                    <a:pt x="799" y="606"/>
                    <a:pt x="819" y="627"/>
                    <a:pt x="819" y="662"/>
                  </a:cubicBezTo>
                  <a:cubicBezTo>
                    <a:pt x="819" y="670"/>
                    <a:pt x="813" y="689"/>
                    <a:pt x="819" y="692"/>
                  </a:cubicBezTo>
                  <a:cubicBezTo>
                    <a:pt x="825" y="678"/>
                    <a:pt x="827" y="670"/>
                    <a:pt x="834" y="654"/>
                  </a:cubicBezTo>
                  <a:cubicBezTo>
                    <a:pt x="835" y="652"/>
                    <a:pt x="840" y="650"/>
                    <a:pt x="840" y="646"/>
                  </a:cubicBezTo>
                  <a:cubicBezTo>
                    <a:pt x="840" y="639"/>
                    <a:pt x="829" y="602"/>
                    <a:pt x="824" y="596"/>
                  </a:cubicBezTo>
                  <a:cubicBezTo>
                    <a:pt x="819" y="591"/>
                    <a:pt x="810" y="587"/>
                    <a:pt x="810" y="578"/>
                  </a:cubicBezTo>
                  <a:cubicBezTo>
                    <a:pt x="810" y="576"/>
                    <a:pt x="811" y="573"/>
                    <a:pt x="811" y="571"/>
                  </a:cubicBezTo>
                  <a:cubicBezTo>
                    <a:pt x="811" y="572"/>
                    <a:pt x="811" y="572"/>
                    <a:pt x="811" y="572"/>
                  </a:cubicBezTo>
                  <a:cubicBezTo>
                    <a:pt x="813" y="570"/>
                    <a:pt x="819" y="561"/>
                    <a:pt x="819" y="555"/>
                  </a:cubicBezTo>
                  <a:cubicBezTo>
                    <a:pt x="819" y="546"/>
                    <a:pt x="818" y="529"/>
                    <a:pt x="813" y="520"/>
                  </a:cubicBezTo>
                  <a:cubicBezTo>
                    <a:pt x="808" y="513"/>
                    <a:pt x="798" y="513"/>
                    <a:pt x="798" y="499"/>
                  </a:cubicBezTo>
                  <a:cubicBezTo>
                    <a:pt x="798" y="484"/>
                    <a:pt x="803" y="473"/>
                    <a:pt x="810" y="465"/>
                  </a:cubicBezTo>
                  <a:cubicBezTo>
                    <a:pt x="814" y="461"/>
                    <a:pt x="823" y="463"/>
                    <a:pt x="829" y="459"/>
                  </a:cubicBezTo>
                  <a:cubicBezTo>
                    <a:pt x="848" y="446"/>
                    <a:pt x="859" y="440"/>
                    <a:pt x="874" y="416"/>
                  </a:cubicBezTo>
                  <a:cubicBezTo>
                    <a:pt x="870" y="416"/>
                    <a:pt x="867" y="418"/>
                    <a:pt x="862" y="418"/>
                  </a:cubicBezTo>
                  <a:cubicBezTo>
                    <a:pt x="847" y="418"/>
                    <a:pt x="838" y="400"/>
                    <a:pt x="838" y="384"/>
                  </a:cubicBezTo>
                  <a:cubicBezTo>
                    <a:pt x="829" y="383"/>
                    <a:pt x="828" y="360"/>
                    <a:pt x="822" y="360"/>
                  </a:cubicBezTo>
                  <a:cubicBezTo>
                    <a:pt x="816" y="360"/>
                    <a:pt x="812" y="364"/>
                    <a:pt x="806" y="364"/>
                  </a:cubicBezTo>
                  <a:cubicBezTo>
                    <a:pt x="804" y="364"/>
                    <a:pt x="803" y="359"/>
                    <a:pt x="803" y="356"/>
                  </a:cubicBezTo>
                  <a:cubicBezTo>
                    <a:pt x="803" y="327"/>
                    <a:pt x="823" y="326"/>
                    <a:pt x="823" y="294"/>
                  </a:cubicBezTo>
                  <a:cubicBezTo>
                    <a:pt x="823" y="278"/>
                    <a:pt x="812" y="272"/>
                    <a:pt x="805" y="260"/>
                  </a:cubicBezTo>
                  <a:cubicBezTo>
                    <a:pt x="786" y="251"/>
                    <a:pt x="770" y="252"/>
                    <a:pt x="764" y="227"/>
                  </a:cubicBezTo>
                  <a:cubicBezTo>
                    <a:pt x="760" y="227"/>
                    <a:pt x="760" y="227"/>
                    <a:pt x="760" y="227"/>
                  </a:cubicBezTo>
                  <a:cubicBezTo>
                    <a:pt x="753" y="234"/>
                    <a:pt x="753" y="234"/>
                    <a:pt x="753" y="234"/>
                  </a:cubicBezTo>
                  <a:cubicBezTo>
                    <a:pt x="744" y="237"/>
                    <a:pt x="734" y="228"/>
                    <a:pt x="728" y="235"/>
                  </a:cubicBezTo>
                  <a:cubicBezTo>
                    <a:pt x="725" y="238"/>
                    <a:pt x="723" y="241"/>
                    <a:pt x="719" y="244"/>
                  </a:cubicBezTo>
                  <a:cubicBezTo>
                    <a:pt x="714" y="247"/>
                    <a:pt x="689" y="270"/>
                    <a:pt x="678" y="270"/>
                  </a:cubicBezTo>
                  <a:cubicBezTo>
                    <a:pt x="665" y="270"/>
                    <a:pt x="657" y="260"/>
                    <a:pt x="641" y="260"/>
                  </a:cubicBezTo>
                  <a:cubicBezTo>
                    <a:pt x="622" y="260"/>
                    <a:pt x="619" y="274"/>
                    <a:pt x="608" y="280"/>
                  </a:cubicBezTo>
                  <a:cubicBezTo>
                    <a:pt x="608" y="274"/>
                    <a:pt x="604" y="263"/>
                    <a:pt x="601" y="263"/>
                  </a:cubicBezTo>
                  <a:cubicBezTo>
                    <a:pt x="596" y="263"/>
                    <a:pt x="594" y="267"/>
                    <a:pt x="587" y="267"/>
                  </a:cubicBezTo>
                  <a:cubicBezTo>
                    <a:pt x="576" y="267"/>
                    <a:pt x="566" y="267"/>
                    <a:pt x="555" y="267"/>
                  </a:cubicBezTo>
                  <a:cubicBezTo>
                    <a:pt x="538" y="267"/>
                    <a:pt x="531" y="255"/>
                    <a:pt x="520" y="247"/>
                  </a:cubicBezTo>
                  <a:cubicBezTo>
                    <a:pt x="516" y="244"/>
                    <a:pt x="510" y="251"/>
                    <a:pt x="507" y="245"/>
                  </a:cubicBezTo>
                  <a:cubicBezTo>
                    <a:pt x="504" y="239"/>
                    <a:pt x="504" y="233"/>
                    <a:pt x="498" y="230"/>
                  </a:cubicBezTo>
                  <a:cubicBezTo>
                    <a:pt x="487" y="224"/>
                    <a:pt x="479" y="228"/>
                    <a:pt x="470" y="218"/>
                  </a:cubicBezTo>
                  <a:cubicBezTo>
                    <a:pt x="461" y="208"/>
                    <a:pt x="453" y="213"/>
                    <a:pt x="436" y="209"/>
                  </a:cubicBezTo>
                  <a:cubicBezTo>
                    <a:pt x="423" y="206"/>
                    <a:pt x="419" y="196"/>
                    <a:pt x="405" y="191"/>
                  </a:cubicBezTo>
                  <a:cubicBezTo>
                    <a:pt x="402" y="190"/>
                    <a:pt x="395" y="191"/>
                    <a:pt x="393" y="186"/>
                  </a:cubicBezTo>
                  <a:cubicBezTo>
                    <a:pt x="390" y="177"/>
                    <a:pt x="391" y="170"/>
                    <a:pt x="389" y="161"/>
                  </a:cubicBezTo>
                  <a:cubicBezTo>
                    <a:pt x="389" y="154"/>
                    <a:pt x="389" y="154"/>
                    <a:pt x="389" y="154"/>
                  </a:cubicBezTo>
                  <a:cubicBezTo>
                    <a:pt x="397" y="154"/>
                    <a:pt x="406" y="155"/>
                    <a:pt x="406" y="145"/>
                  </a:cubicBezTo>
                  <a:cubicBezTo>
                    <a:pt x="406" y="136"/>
                    <a:pt x="395" y="134"/>
                    <a:pt x="395" y="125"/>
                  </a:cubicBezTo>
                  <a:cubicBezTo>
                    <a:pt x="395" y="104"/>
                    <a:pt x="423" y="107"/>
                    <a:pt x="423" y="86"/>
                  </a:cubicBezTo>
                  <a:cubicBezTo>
                    <a:pt x="423" y="78"/>
                    <a:pt x="405" y="64"/>
                    <a:pt x="398" y="64"/>
                  </a:cubicBezTo>
                  <a:cubicBezTo>
                    <a:pt x="386" y="64"/>
                    <a:pt x="380" y="76"/>
                    <a:pt x="367" y="78"/>
                  </a:cubicBezTo>
                  <a:cubicBezTo>
                    <a:pt x="353" y="73"/>
                    <a:pt x="345" y="73"/>
                    <a:pt x="333" y="61"/>
                  </a:cubicBezTo>
                  <a:cubicBezTo>
                    <a:pt x="329" y="57"/>
                    <a:pt x="333" y="46"/>
                    <a:pt x="324" y="44"/>
                  </a:cubicBezTo>
                  <a:cubicBezTo>
                    <a:pt x="313" y="40"/>
                    <a:pt x="306" y="44"/>
                    <a:pt x="306" y="30"/>
                  </a:cubicBezTo>
                  <a:cubicBezTo>
                    <a:pt x="296" y="28"/>
                    <a:pt x="290" y="28"/>
                    <a:pt x="280" y="28"/>
                  </a:cubicBezTo>
                  <a:cubicBezTo>
                    <a:pt x="265" y="28"/>
                    <a:pt x="259" y="42"/>
                    <a:pt x="242" y="42"/>
                  </a:cubicBezTo>
                  <a:cubicBezTo>
                    <a:pt x="224" y="42"/>
                    <a:pt x="241" y="0"/>
                    <a:pt x="226" y="0"/>
                  </a:cubicBezTo>
                  <a:cubicBezTo>
                    <a:pt x="210" y="0"/>
                    <a:pt x="207" y="19"/>
                    <a:pt x="200" y="19"/>
                  </a:cubicBezTo>
                  <a:cubicBezTo>
                    <a:pt x="199" y="19"/>
                    <a:pt x="197" y="20"/>
                    <a:pt x="195" y="19"/>
                  </a:cubicBezTo>
                  <a:cubicBezTo>
                    <a:pt x="189" y="30"/>
                    <a:pt x="177" y="39"/>
                    <a:pt x="163" y="39"/>
                  </a:cubicBezTo>
                  <a:cubicBezTo>
                    <a:pt x="157" y="39"/>
                    <a:pt x="155" y="30"/>
                    <a:pt x="149" y="30"/>
                  </a:cubicBezTo>
                  <a:cubicBezTo>
                    <a:pt x="144" y="30"/>
                    <a:pt x="126" y="37"/>
                    <a:pt x="124" y="27"/>
                  </a:cubicBezTo>
                  <a:cubicBezTo>
                    <a:pt x="117" y="27"/>
                    <a:pt x="120" y="24"/>
                    <a:pt x="112" y="24"/>
                  </a:cubicBezTo>
                  <a:cubicBezTo>
                    <a:pt x="93" y="24"/>
                    <a:pt x="92" y="45"/>
                    <a:pt x="79" y="58"/>
                  </a:cubicBezTo>
                  <a:cubicBezTo>
                    <a:pt x="73" y="65"/>
                    <a:pt x="64" y="65"/>
                    <a:pt x="58" y="71"/>
                  </a:cubicBezTo>
                  <a:cubicBezTo>
                    <a:pt x="53" y="76"/>
                    <a:pt x="49" y="84"/>
                    <a:pt x="40" y="84"/>
                  </a:cubicBezTo>
                  <a:cubicBezTo>
                    <a:pt x="33" y="84"/>
                    <a:pt x="29" y="77"/>
                    <a:pt x="21" y="77"/>
                  </a:cubicBezTo>
                  <a:cubicBezTo>
                    <a:pt x="19" y="77"/>
                    <a:pt x="19" y="81"/>
                    <a:pt x="18" y="82"/>
                  </a:cubicBezTo>
                  <a:cubicBezTo>
                    <a:pt x="12" y="85"/>
                    <a:pt x="0" y="114"/>
                    <a:pt x="0" y="115"/>
                  </a:cubicBezTo>
                  <a:cubicBezTo>
                    <a:pt x="0" y="118"/>
                    <a:pt x="2" y="122"/>
                    <a:pt x="0" y="123"/>
                  </a:cubicBezTo>
                  <a:cubicBezTo>
                    <a:pt x="2" y="127"/>
                    <a:pt x="2" y="129"/>
                    <a:pt x="3" y="133"/>
                  </a:cubicBezTo>
                  <a:cubicBezTo>
                    <a:pt x="3" y="158"/>
                    <a:pt x="3" y="158"/>
                    <a:pt x="3" y="158"/>
                  </a:cubicBezTo>
                  <a:cubicBezTo>
                    <a:pt x="6" y="165"/>
                    <a:pt x="4" y="169"/>
                    <a:pt x="7" y="177"/>
                  </a:cubicBezTo>
                  <a:cubicBezTo>
                    <a:pt x="10" y="184"/>
                    <a:pt x="25" y="177"/>
                    <a:pt x="25" y="190"/>
                  </a:cubicBezTo>
                  <a:cubicBezTo>
                    <a:pt x="25" y="207"/>
                    <a:pt x="8" y="204"/>
                    <a:pt x="8" y="218"/>
                  </a:cubicBezTo>
                  <a:cubicBezTo>
                    <a:pt x="8" y="228"/>
                    <a:pt x="15" y="228"/>
                    <a:pt x="18" y="232"/>
                  </a:cubicBezTo>
                  <a:cubicBezTo>
                    <a:pt x="30" y="259"/>
                    <a:pt x="56" y="263"/>
                    <a:pt x="56" y="297"/>
                  </a:cubicBezTo>
                  <a:cubicBezTo>
                    <a:pt x="36" y="301"/>
                    <a:pt x="24" y="305"/>
                    <a:pt x="24" y="328"/>
                  </a:cubicBezTo>
                  <a:cubicBezTo>
                    <a:pt x="24" y="333"/>
                    <a:pt x="27" y="337"/>
                    <a:pt x="27" y="341"/>
                  </a:cubicBezTo>
                  <a:cubicBezTo>
                    <a:pt x="53" y="340"/>
                    <a:pt x="53" y="340"/>
                    <a:pt x="53" y="340"/>
                  </a:cubicBezTo>
                  <a:cubicBezTo>
                    <a:pt x="55" y="338"/>
                    <a:pt x="57" y="336"/>
                    <a:pt x="60" y="334"/>
                  </a:cubicBezTo>
                  <a:cubicBezTo>
                    <a:pt x="80" y="340"/>
                    <a:pt x="80" y="340"/>
                    <a:pt x="80" y="340"/>
                  </a:cubicBezTo>
                  <a:cubicBezTo>
                    <a:pt x="87" y="340"/>
                    <a:pt x="89" y="333"/>
                    <a:pt x="99" y="333"/>
                  </a:cubicBezTo>
                  <a:cubicBezTo>
                    <a:pt x="107" y="333"/>
                    <a:pt x="113" y="332"/>
                    <a:pt x="121" y="334"/>
                  </a:cubicBezTo>
                  <a:cubicBezTo>
                    <a:pt x="130" y="337"/>
                    <a:pt x="135" y="356"/>
                    <a:pt x="141" y="366"/>
                  </a:cubicBezTo>
                  <a:cubicBezTo>
                    <a:pt x="149" y="378"/>
                    <a:pt x="170" y="394"/>
                    <a:pt x="186" y="394"/>
                  </a:cubicBezTo>
                  <a:cubicBezTo>
                    <a:pt x="192" y="394"/>
                    <a:pt x="197" y="394"/>
                    <a:pt x="203" y="395"/>
                  </a:cubicBezTo>
                  <a:cubicBezTo>
                    <a:pt x="200" y="398"/>
                    <a:pt x="199" y="406"/>
                    <a:pt x="193" y="407"/>
                  </a:cubicBezTo>
                  <a:cubicBezTo>
                    <a:pt x="186" y="410"/>
                    <a:pt x="181" y="406"/>
                    <a:pt x="174" y="410"/>
                  </a:cubicBezTo>
                  <a:cubicBezTo>
                    <a:pt x="186" y="422"/>
                    <a:pt x="195" y="447"/>
                    <a:pt x="218" y="447"/>
                  </a:cubicBezTo>
                  <a:cubicBezTo>
                    <a:pt x="238" y="447"/>
                    <a:pt x="239" y="420"/>
                    <a:pt x="248" y="410"/>
                  </a:cubicBezTo>
                  <a:cubicBezTo>
                    <a:pt x="255" y="410"/>
                    <a:pt x="255" y="410"/>
                    <a:pt x="255" y="410"/>
                  </a:cubicBezTo>
                  <a:cubicBezTo>
                    <a:pt x="255" y="413"/>
                    <a:pt x="250" y="418"/>
                    <a:pt x="250" y="421"/>
                  </a:cubicBezTo>
                  <a:cubicBezTo>
                    <a:pt x="250" y="431"/>
                    <a:pt x="258" y="441"/>
                    <a:pt x="258" y="453"/>
                  </a:cubicBezTo>
                  <a:cubicBezTo>
                    <a:pt x="258" y="464"/>
                    <a:pt x="254" y="465"/>
                    <a:pt x="254" y="477"/>
                  </a:cubicBezTo>
                  <a:lnTo>
                    <a:pt x="257" y="4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id="{2DE4AFFF-54A5-4515-9D15-E300EE69F991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2858" y="4078237"/>
              <a:ext cx="261705" cy="296902"/>
            </a:xfrm>
            <a:custGeom>
              <a:avLst/>
              <a:gdLst>
                <a:gd name="T0" fmla="*/ 103 w 229"/>
                <a:gd name="T1" fmla="*/ 135 h 260"/>
                <a:gd name="T2" fmla="*/ 100 w 229"/>
                <a:gd name="T3" fmla="*/ 127 h 260"/>
                <a:gd name="T4" fmla="*/ 88 w 229"/>
                <a:gd name="T5" fmla="*/ 123 h 260"/>
                <a:gd name="T6" fmla="*/ 78 w 229"/>
                <a:gd name="T7" fmla="*/ 96 h 260"/>
                <a:gd name="T8" fmla="*/ 50 w 229"/>
                <a:gd name="T9" fmla="*/ 69 h 260"/>
                <a:gd name="T10" fmla="*/ 38 w 229"/>
                <a:gd name="T11" fmla="*/ 45 h 260"/>
                <a:gd name="T12" fmla="*/ 21 w 229"/>
                <a:gd name="T13" fmla="*/ 38 h 260"/>
                <a:gd name="T14" fmla="*/ 0 w 229"/>
                <a:gd name="T15" fmla="*/ 7 h 260"/>
                <a:gd name="T16" fmla="*/ 0 w 229"/>
                <a:gd name="T17" fmla="*/ 0 h 260"/>
                <a:gd name="T18" fmla="*/ 5 w 229"/>
                <a:gd name="T19" fmla="*/ 0 h 260"/>
                <a:gd name="T20" fmla="*/ 20 w 229"/>
                <a:gd name="T21" fmla="*/ 7 h 260"/>
                <a:gd name="T22" fmla="*/ 45 w 229"/>
                <a:gd name="T23" fmla="*/ 7 h 260"/>
                <a:gd name="T24" fmla="*/ 73 w 229"/>
                <a:gd name="T25" fmla="*/ 38 h 260"/>
                <a:gd name="T26" fmla="*/ 81 w 229"/>
                <a:gd name="T27" fmla="*/ 42 h 260"/>
                <a:gd name="T28" fmla="*/ 106 w 229"/>
                <a:gd name="T29" fmla="*/ 63 h 260"/>
                <a:gd name="T30" fmla="*/ 150 w 229"/>
                <a:gd name="T31" fmla="*/ 96 h 260"/>
                <a:gd name="T32" fmla="*/ 174 w 229"/>
                <a:gd name="T33" fmla="*/ 115 h 260"/>
                <a:gd name="T34" fmla="*/ 172 w 229"/>
                <a:gd name="T35" fmla="*/ 119 h 260"/>
                <a:gd name="T36" fmla="*/ 178 w 229"/>
                <a:gd name="T37" fmla="*/ 119 h 260"/>
                <a:gd name="T38" fmla="*/ 185 w 229"/>
                <a:gd name="T39" fmla="*/ 127 h 260"/>
                <a:gd name="T40" fmla="*/ 182 w 229"/>
                <a:gd name="T41" fmla="*/ 135 h 260"/>
                <a:gd name="T42" fmla="*/ 196 w 229"/>
                <a:gd name="T43" fmla="*/ 147 h 260"/>
                <a:gd name="T44" fmla="*/ 214 w 229"/>
                <a:gd name="T45" fmla="*/ 177 h 260"/>
                <a:gd name="T46" fmla="*/ 229 w 229"/>
                <a:gd name="T47" fmla="*/ 193 h 260"/>
                <a:gd name="T48" fmla="*/ 229 w 229"/>
                <a:gd name="T49" fmla="*/ 227 h 260"/>
                <a:gd name="T50" fmla="*/ 225 w 229"/>
                <a:gd name="T51" fmla="*/ 249 h 260"/>
                <a:gd name="T52" fmla="*/ 205 w 229"/>
                <a:gd name="T53" fmla="*/ 260 h 260"/>
                <a:gd name="T54" fmla="*/ 187 w 229"/>
                <a:gd name="T55" fmla="*/ 239 h 260"/>
                <a:gd name="T56" fmla="*/ 145 w 229"/>
                <a:gd name="T57" fmla="*/ 203 h 260"/>
                <a:gd name="T58" fmla="*/ 115 w 229"/>
                <a:gd name="T59" fmla="*/ 154 h 260"/>
                <a:gd name="T60" fmla="*/ 103 w 229"/>
                <a:gd name="T61" fmla="*/ 135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29" h="260">
                  <a:moveTo>
                    <a:pt x="103" y="135"/>
                  </a:moveTo>
                  <a:cubicBezTo>
                    <a:pt x="100" y="135"/>
                    <a:pt x="102" y="130"/>
                    <a:pt x="100" y="127"/>
                  </a:cubicBezTo>
                  <a:cubicBezTo>
                    <a:pt x="100" y="126"/>
                    <a:pt x="90" y="125"/>
                    <a:pt x="88" y="123"/>
                  </a:cubicBezTo>
                  <a:cubicBezTo>
                    <a:pt x="84" y="121"/>
                    <a:pt x="79" y="102"/>
                    <a:pt x="78" y="96"/>
                  </a:cubicBezTo>
                  <a:cubicBezTo>
                    <a:pt x="72" y="77"/>
                    <a:pt x="55" y="80"/>
                    <a:pt x="50" y="69"/>
                  </a:cubicBezTo>
                  <a:cubicBezTo>
                    <a:pt x="45" y="60"/>
                    <a:pt x="43" y="55"/>
                    <a:pt x="38" y="45"/>
                  </a:cubicBezTo>
                  <a:cubicBezTo>
                    <a:pt x="35" y="38"/>
                    <a:pt x="28" y="40"/>
                    <a:pt x="21" y="38"/>
                  </a:cubicBezTo>
                  <a:cubicBezTo>
                    <a:pt x="15" y="37"/>
                    <a:pt x="3" y="15"/>
                    <a:pt x="0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3" y="0"/>
                    <a:pt x="5" y="0"/>
                  </a:cubicBezTo>
                  <a:cubicBezTo>
                    <a:pt x="12" y="0"/>
                    <a:pt x="14" y="4"/>
                    <a:pt x="20" y="7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62" y="13"/>
                    <a:pt x="67" y="25"/>
                    <a:pt x="73" y="38"/>
                  </a:cubicBezTo>
                  <a:cubicBezTo>
                    <a:pt x="75" y="42"/>
                    <a:pt x="78" y="41"/>
                    <a:pt x="81" y="42"/>
                  </a:cubicBezTo>
                  <a:cubicBezTo>
                    <a:pt x="93" y="45"/>
                    <a:pt x="98" y="55"/>
                    <a:pt x="106" y="63"/>
                  </a:cubicBezTo>
                  <a:cubicBezTo>
                    <a:pt x="120" y="78"/>
                    <a:pt x="128" y="88"/>
                    <a:pt x="150" y="96"/>
                  </a:cubicBezTo>
                  <a:cubicBezTo>
                    <a:pt x="161" y="100"/>
                    <a:pt x="174" y="104"/>
                    <a:pt x="174" y="115"/>
                  </a:cubicBezTo>
                  <a:cubicBezTo>
                    <a:pt x="174" y="116"/>
                    <a:pt x="172" y="119"/>
                    <a:pt x="172" y="119"/>
                  </a:cubicBezTo>
                  <a:cubicBezTo>
                    <a:pt x="174" y="119"/>
                    <a:pt x="176" y="119"/>
                    <a:pt x="178" y="119"/>
                  </a:cubicBezTo>
                  <a:cubicBezTo>
                    <a:pt x="181" y="119"/>
                    <a:pt x="184" y="123"/>
                    <a:pt x="185" y="127"/>
                  </a:cubicBezTo>
                  <a:cubicBezTo>
                    <a:pt x="182" y="135"/>
                    <a:pt x="182" y="135"/>
                    <a:pt x="182" y="135"/>
                  </a:cubicBezTo>
                  <a:cubicBezTo>
                    <a:pt x="182" y="145"/>
                    <a:pt x="188" y="147"/>
                    <a:pt x="196" y="147"/>
                  </a:cubicBezTo>
                  <a:cubicBezTo>
                    <a:pt x="196" y="164"/>
                    <a:pt x="206" y="169"/>
                    <a:pt x="214" y="177"/>
                  </a:cubicBezTo>
                  <a:cubicBezTo>
                    <a:pt x="218" y="182"/>
                    <a:pt x="229" y="185"/>
                    <a:pt x="229" y="193"/>
                  </a:cubicBezTo>
                  <a:cubicBezTo>
                    <a:pt x="229" y="203"/>
                    <a:pt x="229" y="209"/>
                    <a:pt x="229" y="227"/>
                  </a:cubicBezTo>
                  <a:cubicBezTo>
                    <a:pt x="221" y="230"/>
                    <a:pt x="225" y="241"/>
                    <a:pt x="225" y="249"/>
                  </a:cubicBezTo>
                  <a:cubicBezTo>
                    <a:pt x="225" y="258"/>
                    <a:pt x="210" y="260"/>
                    <a:pt x="205" y="260"/>
                  </a:cubicBezTo>
                  <a:cubicBezTo>
                    <a:pt x="201" y="260"/>
                    <a:pt x="187" y="239"/>
                    <a:pt x="187" y="239"/>
                  </a:cubicBezTo>
                  <a:cubicBezTo>
                    <a:pt x="172" y="224"/>
                    <a:pt x="159" y="217"/>
                    <a:pt x="145" y="203"/>
                  </a:cubicBezTo>
                  <a:cubicBezTo>
                    <a:pt x="130" y="187"/>
                    <a:pt x="124" y="173"/>
                    <a:pt x="115" y="154"/>
                  </a:cubicBezTo>
                  <a:cubicBezTo>
                    <a:pt x="114" y="150"/>
                    <a:pt x="105" y="135"/>
                    <a:pt x="103" y="13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Freeform 17">
              <a:extLst>
                <a:ext uri="{FF2B5EF4-FFF2-40B4-BE49-F238E27FC236}">
                  <a16:creationId xmlns:a16="http://schemas.microsoft.com/office/drawing/2014/main" id="{92CD33A9-B618-4AF1-BDC6-D68E2F60172E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1085" y="4041507"/>
              <a:ext cx="250992" cy="290781"/>
            </a:xfrm>
            <a:custGeom>
              <a:avLst/>
              <a:gdLst>
                <a:gd name="T0" fmla="*/ 63 w 219"/>
                <a:gd name="T1" fmla="*/ 235 h 254"/>
                <a:gd name="T2" fmla="*/ 62 w 219"/>
                <a:gd name="T3" fmla="*/ 223 h 254"/>
                <a:gd name="T4" fmla="*/ 46 w 219"/>
                <a:gd name="T5" fmla="*/ 227 h 254"/>
                <a:gd name="T6" fmla="*/ 20 w 219"/>
                <a:gd name="T7" fmla="*/ 183 h 254"/>
                <a:gd name="T8" fmla="*/ 21 w 219"/>
                <a:gd name="T9" fmla="*/ 179 h 254"/>
                <a:gd name="T10" fmla="*/ 11 w 219"/>
                <a:gd name="T11" fmla="*/ 174 h 254"/>
                <a:gd name="T12" fmla="*/ 0 w 219"/>
                <a:gd name="T13" fmla="*/ 141 h 254"/>
                <a:gd name="T14" fmla="*/ 26 w 219"/>
                <a:gd name="T15" fmla="*/ 133 h 254"/>
                <a:gd name="T16" fmla="*/ 57 w 219"/>
                <a:gd name="T17" fmla="*/ 97 h 254"/>
                <a:gd name="T18" fmla="*/ 78 w 219"/>
                <a:gd name="T19" fmla="*/ 90 h 254"/>
                <a:gd name="T20" fmla="*/ 96 w 219"/>
                <a:gd name="T21" fmla="*/ 74 h 254"/>
                <a:gd name="T22" fmla="*/ 101 w 219"/>
                <a:gd name="T23" fmla="*/ 64 h 254"/>
                <a:gd name="T24" fmla="*/ 109 w 219"/>
                <a:gd name="T25" fmla="*/ 58 h 254"/>
                <a:gd name="T26" fmla="*/ 113 w 219"/>
                <a:gd name="T27" fmla="*/ 52 h 254"/>
                <a:gd name="T28" fmla="*/ 141 w 219"/>
                <a:gd name="T29" fmla="*/ 42 h 254"/>
                <a:gd name="T30" fmla="*/ 175 w 219"/>
                <a:gd name="T31" fmla="*/ 0 h 254"/>
                <a:gd name="T32" fmla="*/ 187 w 219"/>
                <a:gd name="T33" fmla="*/ 19 h 254"/>
                <a:gd name="T34" fmla="*/ 219 w 219"/>
                <a:gd name="T35" fmla="*/ 42 h 254"/>
                <a:gd name="T36" fmla="*/ 202 w 219"/>
                <a:gd name="T37" fmla="*/ 52 h 254"/>
                <a:gd name="T38" fmla="*/ 205 w 219"/>
                <a:gd name="T39" fmla="*/ 56 h 254"/>
                <a:gd name="T40" fmla="*/ 183 w 219"/>
                <a:gd name="T41" fmla="*/ 67 h 254"/>
                <a:gd name="T42" fmla="*/ 186 w 219"/>
                <a:gd name="T43" fmla="*/ 74 h 254"/>
                <a:gd name="T44" fmla="*/ 181 w 219"/>
                <a:gd name="T45" fmla="*/ 80 h 254"/>
                <a:gd name="T46" fmla="*/ 215 w 219"/>
                <a:gd name="T47" fmla="*/ 132 h 254"/>
                <a:gd name="T48" fmla="*/ 198 w 219"/>
                <a:gd name="T49" fmla="*/ 140 h 254"/>
                <a:gd name="T50" fmla="*/ 191 w 219"/>
                <a:gd name="T51" fmla="*/ 141 h 254"/>
                <a:gd name="T52" fmla="*/ 187 w 219"/>
                <a:gd name="T53" fmla="*/ 149 h 254"/>
                <a:gd name="T54" fmla="*/ 177 w 219"/>
                <a:gd name="T55" fmla="*/ 185 h 254"/>
                <a:gd name="T56" fmla="*/ 160 w 219"/>
                <a:gd name="T57" fmla="*/ 203 h 254"/>
                <a:gd name="T58" fmla="*/ 164 w 219"/>
                <a:gd name="T59" fmla="*/ 214 h 254"/>
                <a:gd name="T60" fmla="*/ 155 w 219"/>
                <a:gd name="T61" fmla="*/ 241 h 254"/>
                <a:gd name="T62" fmla="*/ 131 w 219"/>
                <a:gd name="T63" fmla="*/ 254 h 254"/>
                <a:gd name="T64" fmla="*/ 122 w 219"/>
                <a:gd name="T65" fmla="*/ 243 h 254"/>
                <a:gd name="T66" fmla="*/ 88 w 219"/>
                <a:gd name="T67" fmla="*/ 230 h 254"/>
                <a:gd name="T68" fmla="*/ 69 w 219"/>
                <a:gd name="T69" fmla="*/ 239 h 254"/>
                <a:gd name="T70" fmla="*/ 63 w 219"/>
                <a:gd name="T71" fmla="*/ 235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9" h="254">
                  <a:moveTo>
                    <a:pt x="63" y="235"/>
                  </a:moveTo>
                  <a:cubicBezTo>
                    <a:pt x="62" y="235"/>
                    <a:pt x="63" y="226"/>
                    <a:pt x="62" y="223"/>
                  </a:cubicBezTo>
                  <a:cubicBezTo>
                    <a:pt x="56" y="222"/>
                    <a:pt x="52" y="227"/>
                    <a:pt x="46" y="227"/>
                  </a:cubicBezTo>
                  <a:cubicBezTo>
                    <a:pt x="18" y="227"/>
                    <a:pt x="30" y="199"/>
                    <a:pt x="20" y="183"/>
                  </a:cubicBezTo>
                  <a:cubicBezTo>
                    <a:pt x="20" y="182"/>
                    <a:pt x="21" y="180"/>
                    <a:pt x="21" y="179"/>
                  </a:cubicBezTo>
                  <a:cubicBezTo>
                    <a:pt x="19" y="175"/>
                    <a:pt x="15" y="175"/>
                    <a:pt x="11" y="174"/>
                  </a:cubicBezTo>
                  <a:cubicBezTo>
                    <a:pt x="7" y="174"/>
                    <a:pt x="0" y="145"/>
                    <a:pt x="0" y="141"/>
                  </a:cubicBezTo>
                  <a:cubicBezTo>
                    <a:pt x="0" y="128"/>
                    <a:pt x="16" y="133"/>
                    <a:pt x="26" y="133"/>
                  </a:cubicBezTo>
                  <a:cubicBezTo>
                    <a:pt x="50" y="133"/>
                    <a:pt x="47" y="108"/>
                    <a:pt x="57" y="97"/>
                  </a:cubicBezTo>
                  <a:cubicBezTo>
                    <a:pt x="63" y="92"/>
                    <a:pt x="70" y="92"/>
                    <a:pt x="78" y="90"/>
                  </a:cubicBezTo>
                  <a:cubicBezTo>
                    <a:pt x="90" y="88"/>
                    <a:pt x="90" y="80"/>
                    <a:pt x="96" y="74"/>
                  </a:cubicBezTo>
                  <a:cubicBezTo>
                    <a:pt x="93" y="70"/>
                    <a:pt x="101" y="64"/>
                    <a:pt x="101" y="64"/>
                  </a:cubicBezTo>
                  <a:cubicBezTo>
                    <a:pt x="106" y="62"/>
                    <a:pt x="105" y="60"/>
                    <a:pt x="109" y="58"/>
                  </a:cubicBezTo>
                  <a:cubicBezTo>
                    <a:pt x="111" y="58"/>
                    <a:pt x="112" y="54"/>
                    <a:pt x="113" y="52"/>
                  </a:cubicBezTo>
                  <a:cubicBezTo>
                    <a:pt x="120" y="45"/>
                    <a:pt x="138" y="49"/>
                    <a:pt x="141" y="42"/>
                  </a:cubicBezTo>
                  <a:cubicBezTo>
                    <a:pt x="147" y="30"/>
                    <a:pt x="163" y="0"/>
                    <a:pt x="175" y="0"/>
                  </a:cubicBezTo>
                  <a:cubicBezTo>
                    <a:pt x="188" y="0"/>
                    <a:pt x="187" y="8"/>
                    <a:pt x="187" y="19"/>
                  </a:cubicBezTo>
                  <a:cubicBezTo>
                    <a:pt x="187" y="36"/>
                    <a:pt x="219" y="27"/>
                    <a:pt x="219" y="42"/>
                  </a:cubicBezTo>
                  <a:cubicBezTo>
                    <a:pt x="219" y="50"/>
                    <a:pt x="202" y="45"/>
                    <a:pt x="202" y="52"/>
                  </a:cubicBezTo>
                  <a:cubicBezTo>
                    <a:pt x="202" y="54"/>
                    <a:pt x="203" y="56"/>
                    <a:pt x="205" y="56"/>
                  </a:cubicBezTo>
                  <a:cubicBezTo>
                    <a:pt x="203" y="58"/>
                    <a:pt x="183" y="67"/>
                    <a:pt x="183" y="67"/>
                  </a:cubicBezTo>
                  <a:cubicBezTo>
                    <a:pt x="184" y="70"/>
                    <a:pt x="185" y="72"/>
                    <a:pt x="186" y="74"/>
                  </a:cubicBezTo>
                  <a:cubicBezTo>
                    <a:pt x="184" y="75"/>
                    <a:pt x="181" y="77"/>
                    <a:pt x="181" y="80"/>
                  </a:cubicBezTo>
                  <a:cubicBezTo>
                    <a:pt x="181" y="92"/>
                    <a:pt x="201" y="132"/>
                    <a:pt x="215" y="132"/>
                  </a:cubicBezTo>
                  <a:cubicBezTo>
                    <a:pt x="212" y="143"/>
                    <a:pt x="206" y="140"/>
                    <a:pt x="198" y="140"/>
                  </a:cubicBezTo>
                  <a:cubicBezTo>
                    <a:pt x="196" y="140"/>
                    <a:pt x="193" y="140"/>
                    <a:pt x="191" y="141"/>
                  </a:cubicBezTo>
                  <a:cubicBezTo>
                    <a:pt x="187" y="149"/>
                    <a:pt x="187" y="149"/>
                    <a:pt x="187" y="149"/>
                  </a:cubicBezTo>
                  <a:cubicBezTo>
                    <a:pt x="183" y="167"/>
                    <a:pt x="177" y="171"/>
                    <a:pt x="177" y="185"/>
                  </a:cubicBezTo>
                  <a:cubicBezTo>
                    <a:pt x="168" y="186"/>
                    <a:pt x="160" y="198"/>
                    <a:pt x="160" y="203"/>
                  </a:cubicBezTo>
                  <a:cubicBezTo>
                    <a:pt x="160" y="209"/>
                    <a:pt x="164" y="210"/>
                    <a:pt x="164" y="214"/>
                  </a:cubicBezTo>
                  <a:cubicBezTo>
                    <a:pt x="164" y="221"/>
                    <a:pt x="155" y="232"/>
                    <a:pt x="155" y="241"/>
                  </a:cubicBezTo>
                  <a:cubicBezTo>
                    <a:pt x="143" y="244"/>
                    <a:pt x="141" y="254"/>
                    <a:pt x="131" y="254"/>
                  </a:cubicBezTo>
                  <a:cubicBezTo>
                    <a:pt x="124" y="254"/>
                    <a:pt x="122" y="248"/>
                    <a:pt x="122" y="243"/>
                  </a:cubicBezTo>
                  <a:cubicBezTo>
                    <a:pt x="109" y="240"/>
                    <a:pt x="101" y="230"/>
                    <a:pt x="88" y="230"/>
                  </a:cubicBezTo>
                  <a:cubicBezTo>
                    <a:pt x="82" y="230"/>
                    <a:pt x="78" y="239"/>
                    <a:pt x="69" y="239"/>
                  </a:cubicBezTo>
                  <a:cubicBezTo>
                    <a:pt x="67" y="239"/>
                    <a:pt x="66" y="235"/>
                    <a:pt x="63" y="23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id="{96F317C4-F337-4D6A-96C0-107C2A918AD5}"/>
                </a:ext>
              </a:extLst>
            </p:cNvPr>
            <p:cNvSpPr>
              <a:spLocks/>
            </p:cNvSpPr>
            <p:nvPr/>
          </p:nvSpPr>
          <p:spPr bwMode="auto">
            <a:xfrm>
              <a:off x="8742895" y="4179245"/>
              <a:ext cx="156105" cy="192834"/>
            </a:xfrm>
            <a:custGeom>
              <a:avLst/>
              <a:gdLst>
                <a:gd name="T0" fmla="*/ 55 w 137"/>
                <a:gd name="T1" fmla="*/ 61 h 168"/>
                <a:gd name="T2" fmla="*/ 46 w 137"/>
                <a:gd name="T3" fmla="*/ 69 h 168"/>
                <a:gd name="T4" fmla="*/ 30 w 137"/>
                <a:gd name="T5" fmla="*/ 42 h 168"/>
                <a:gd name="T6" fmla="*/ 55 w 137"/>
                <a:gd name="T7" fmla="*/ 30 h 168"/>
                <a:gd name="T8" fmla="*/ 84 w 137"/>
                <a:gd name="T9" fmla="*/ 26 h 168"/>
                <a:gd name="T10" fmla="*/ 111 w 137"/>
                <a:gd name="T11" fmla="*/ 32 h 168"/>
                <a:gd name="T12" fmla="*/ 133 w 137"/>
                <a:gd name="T13" fmla="*/ 7 h 168"/>
                <a:gd name="T14" fmla="*/ 137 w 137"/>
                <a:gd name="T15" fmla="*/ 0 h 168"/>
                <a:gd name="T16" fmla="*/ 133 w 137"/>
                <a:gd name="T17" fmla="*/ 0 h 168"/>
                <a:gd name="T18" fmla="*/ 108 w 137"/>
                <a:gd name="T19" fmla="*/ 19 h 168"/>
                <a:gd name="T20" fmla="*/ 102 w 137"/>
                <a:gd name="T21" fmla="*/ 19 h 168"/>
                <a:gd name="T22" fmla="*/ 49 w 137"/>
                <a:gd name="T23" fmla="*/ 9 h 168"/>
                <a:gd name="T24" fmla="*/ 20 w 137"/>
                <a:gd name="T25" fmla="*/ 54 h 168"/>
                <a:gd name="T26" fmla="*/ 14 w 137"/>
                <a:gd name="T27" fmla="*/ 66 h 168"/>
                <a:gd name="T28" fmla="*/ 0 w 137"/>
                <a:gd name="T29" fmla="*/ 109 h 168"/>
                <a:gd name="T30" fmla="*/ 15 w 137"/>
                <a:gd name="T31" fmla="*/ 119 h 168"/>
                <a:gd name="T32" fmla="*/ 15 w 137"/>
                <a:gd name="T33" fmla="*/ 158 h 168"/>
                <a:gd name="T34" fmla="*/ 27 w 137"/>
                <a:gd name="T35" fmla="*/ 168 h 168"/>
                <a:gd name="T36" fmla="*/ 39 w 137"/>
                <a:gd name="T37" fmla="*/ 136 h 168"/>
                <a:gd name="T38" fmla="*/ 32 w 137"/>
                <a:gd name="T39" fmla="*/ 110 h 168"/>
                <a:gd name="T40" fmla="*/ 43 w 137"/>
                <a:gd name="T41" fmla="*/ 100 h 168"/>
                <a:gd name="T42" fmla="*/ 49 w 137"/>
                <a:gd name="T43" fmla="*/ 100 h 168"/>
                <a:gd name="T44" fmla="*/ 46 w 137"/>
                <a:gd name="T45" fmla="*/ 117 h 168"/>
                <a:gd name="T46" fmla="*/ 58 w 137"/>
                <a:gd name="T47" fmla="*/ 142 h 168"/>
                <a:gd name="T48" fmla="*/ 58 w 137"/>
                <a:gd name="T49" fmla="*/ 149 h 168"/>
                <a:gd name="T50" fmla="*/ 68 w 137"/>
                <a:gd name="T51" fmla="*/ 149 h 168"/>
                <a:gd name="T52" fmla="*/ 85 w 137"/>
                <a:gd name="T53" fmla="*/ 132 h 168"/>
                <a:gd name="T54" fmla="*/ 74 w 137"/>
                <a:gd name="T55" fmla="*/ 118 h 168"/>
                <a:gd name="T56" fmla="*/ 77 w 137"/>
                <a:gd name="T57" fmla="*/ 113 h 168"/>
                <a:gd name="T58" fmla="*/ 58 w 137"/>
                <a:gd name="T59" fmla="*/ 80 h 168"/>
                <a:gd name="T60" fmla="*/ 98 w 137"/>
                <a:gd name="T61" fmla="*/ 57 h 168"/>
                <a:gd name="T62" fmla="*/ 98 w 137"/>
                <a:gd name="T63" fmla="*/ 50 h 168"/>
                <a:gd name="T64" fmla="*/ 53 w 137"/>
                <a:gd name="T65" fmla="*/ 65 h 168"/>
                <a:gd name="T66" fmla="*/ 55 w 137"/>
                <a:gd name="T67" fmla="*/ 61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7" h="168">
                  <a:moveTo>
                    <a:pt x="55" y="61"/>
                  </a:moveTo>
                  <a:cubicBezTo>
                    <a:pt x="51" y="65"/>
                    <a:pt x="51" y="69"/>
                    <a:pt x="46" y="69"/>
                  </a:cubicBezTo>
                  <a:cubicBezTo>
                    <a:pt x="35" y="69"/>
                    <a:pt x="30" y="54"/>
                    <a:pt x="30" y="42"/>
                  </a:cubicBezTo>
                  <a:cubicBezTo>
                    <a:pt x="30" y="26"/>
                    <a:pt x="42" y="30"/>
                    <a:pt x="55" y="30"/>
                  </a:cubicBezTo>
                  <a:cubicBezTo>
                    <a:pt x="68" y="30"/>
                    <a:pt x="73" y="26"/>
                    <a:pt x="84" y="26"/>
                  </a:cubicBezTo>
                  <a:cubicBezTo>
                    <a:pt x="94" y="26"/>
                    <a:pt x="101" y="32"/>
                    <a:pt x="111" y="32"/>
                  </a:cubicBezTo>
                  <a:cubicBezTo>
                    <a:pt x="126" y="32"/>
                    <a:pt x="131" y="19"/>
                    <a:pt x="133" y="7"/>
                  </a:cubicBezTo>
                  <a:cubicBezTo>
                    <a:pt x="136" y="7"/>
                    <a:pt x="136" y="3"/>
                    <a:pt x="137" y="0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23" y="7"/>
                    <a:pt x="113" y="14"/>
                    <a:pt x="108" y="19"/>
                  </a:cubicBezTo>
                  <a:cubicBezTo>
                    <a:pt x="102" y="19"/>
                    <a:pt x="102" y="19"/>
                    <a:pt x="102" y="19"/>
                  </a:cubicBezTo>
                  <a:cubicBezTo>
                    <a:pt x="49" y="9"/>
                    <a:pt x="49" y="9"/>
                    <a:pt x="49" y="9"/>
                  </a:cubicBezTo>
                  <a:cubicBezTo>
                    <a:pt x="30" y="9"/>
                    <a:pt x="20" y="35"/>
                    <a:pt x="20" y="54"/>
                  </a:cubicBezTo>
                  <a:cubicBezTo>
                    <a:pt x="20" y="59"/>
                    <a:pt x="14" y="63"/>
                    <a:pt x="14" y="66"/>
                  </a:cubicBezTo>
                  <a:cubicBezTo>
                    <a:pt x="8" y="84"/>
                    <a:pt x="0" y="92"/>
                    <a:pt x="0" y="109"/>
                  </a:cubicBezTo>
                  <a:cubicBezTo>
                    <a:pt x="0" y="119"/>
                    <a:pt x="11" y="119"/>
                    <a:pt x="15" y="119"/>
                  </a:cubicBezTo>
                  <a:cubicBezTo>
                    <a:pt x="15" y="132"/>
                    <a:pt x="15" y="149"/>
                    <a:pt x="15" y="158"/>
                  </a:cubicBezTo>
                  <a:cubicBezTo>
                    <a:pt x="15" y="162"/>
                    <a:pt x="21" y="168"/>
                    <a:pt x="27" y="168"/>
                  </a:cubicBezTo>
                  <a:cubicBezTo>
                    <a:pt x="36" y="168"/>
                    <a:pt x="39" y="140"/>
                    <a:pt x="39" y="136"/>
                  </a:cubicBezTo>
                  <a:cubicBezTo>
                    <a:pt x="39" y="126"/>
                    <a:pt x="32" y="120"/>
                    <a:pt x="32" y="110"/>
                  </a:cubicBezTo>
                  <a:cubicBezTo>
                    <a:pt x="32" y="104"/>
                    <a:pt x="38" y="100"/>
                    <a:pt x="43" y="100"/>
                  </a:cubicBezTo>
                  <a:cubicBezTo>
                    <a:pt x="45" y="100"/>
                    <a:pt x="47" y="101"/>
                    <a:pt x="49" y="100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6" y="127"/>
                    <a:pt x="58" y="131"/>
                    <a:pt x="58" y="142"/>
                  </a:cubicBezTo>
                  <a:cubicBezTo>
                    <a:pt x="58" y="144"/>
                    <a:pt x="59" y="146"/>
                    <a:pt x="58" y="149"/>
                  </a:cubicBezTo>
                  <a:cubicBezTo>
                    <a:pt x="68" y="149"/>
                    <a:pt x="68" y="149"/>
                    <a:pt x="68" y="149"/>
                  </a:cubicBezTo>
                  <a:cubicBezTo>
                    <a:pt x="68" y="140"/>
                    <a:pt x="85" y="141"/>
                    <a:pt x="85" y="132"/>
                  </a:cubicBezTo>
                  <a:cubicBezTo>
                    <a:pt x="82" y="131"/>
                    <a:pt x="74" y="123"/>
                    <a:pt x="74" y="118"/>
                  </a:cubicBezTo>
                  <a:cubicBezTo>
                    <a:pt x="74" y="116"/>
                    <a:pt x="76" y="115"/>
                    <a:pt x="77" y="113"/>
                  </a:cubicBezTo>
                  <a:cubicBezTo>
                    <a:pt x="73" y="111"/>
                    <a:pt x="58" y="82"/>
                    <a:pt x="58" y="80"/>
                  </a:cubicBezTo>
                  <a:cubicBezTo>
                    <a:pt x="79" y="80"/>
                    <a:pt x="81" y="62"/>
                    <a:pt x="98" y="57"/>
                  </a:cubicBezTo>
                  <a:cubicBezTo>
                    <a:pt x="98" y="50"/>
                    <a:pt x="98" y="50"/>
                    <a:pt x="98" y="50"/>
                  </a:cubicBezTo>
                  <a:cubicBezTo>
                    <a:pt x="94" y="49"/>
                    <a:pt x="54" y="62"/>
                    <a:pt x="53" y="65"/>
                  </a:cubicBezTo>
                  <a:lnTo>
                    <a:pt x="55" y="6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Freeform 19">
              <a:extLst>
                <a:ext uri="{FF2B5EF4-FFF2-40B4-BE49-F238E27FC236}">
                  <a16:creationId xmlns:a16="http://schemas.microsoft.com/office/drawing/2014/main" id="{53779EA4-09E2-477D-ACB6-722DE5073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5381" y="4375139"/>
              <a:ext cx="252522" cy="78052"/>
            </a:xfrm>
            <a:custGeom>
              <a:avLst/>
              <a:gdLst>
                <a:gd name="T0" fmla="*/ 212 w 220"/>
                <a:gd name="T1" fmla="*/ 65 h 68"/>
                <a:gd name="T2" fmla="*/ 196 w 220"/>
                <a:gd name="T3" fmla="*/ 60 h 68"/>
                <a:gd name="T4" fmla="*/ 196 w 220"/>
                <a:gd name="T5" fmla="*/ 68 h 68"/>
                <a:gd name="T6" fmla="*/ 116 w 220"/>
                <a:gd name="T7" fmla="*/ 56 h 68"/>
                <a:gd name="T8" fmla="*/ 97 w 220"/>
                <a:gd name="T9" fmla="*/ 45 h 68"/>
                <a:gd name="T10" fmla="*/ 55 w 220"/>
                <a:gd name="T11" fmla="*/ 40 h 68"/>
                <a:gd name="T12" fmla="*/ 25 w 220"/>
                <a:gd name="T13" fmla="*/ 36 h 68"/>
                <a:gd name="T14" fmla="*/ 0 w 220"/>
                <a:gd name="T15" fmla="*/ 18 h 68"/>
                <a:gd name="T16" fmla="*/ 19 w 220"/>
                <a:gd name="T17" fmla="*/ 2 h 68"/>
                <a:gd name="T18" fmla="*/ 25 w 220"/>
                <a:gd name="T19" fmla="*/ 5 h 68"/>
                <a:gd name="T20" fmla="*/ 37 w 220"/>
                <a:gd name="T21" fmla="*/ 0 h 68"/>
                <a:gd name="T22" fmla="*/ 94 w 220"/>
                <a:gd name="T23" fmla="*/ 26 h 68"/>
                <a:gd name="T24" fmla="*/ 117 w 220"/>
                <a:gd name="T25" fmla="*/ 14 h 68"/>
                <a:gd name="T26" fmla="*/ 151 w 220"/>
                <a:gd name="T27" fmla="*/ 28 h 68"/>
                <a:gd name="T28" fmla="*/ 174 w 220"/>
                <a:gd name="T29" fmla="*/ 25 h 68"/>
                <a:gd name="T30" fmla="*/ 180 w 220"/>
                <a:gd name="T31" fmla="*/ 25 h 68"/>
                <a:gd name="T32" fmla="*/ 152 w 220"/>
                <a:gd name="T33" fmla="*/ 30 h 68"/>
                <a:gd name="T34" fmla="*/ 184 w 220"/>
                <a:gd name="T35" fmla="*/ 41 h 68"/>
                <a:gd name="T36" fmla="*/ 190 w 220"/>
                <a:gd name="T37" fmla="*/ 48 h 68"/>
                <a:gd name="T38" fmla="*/ 208 w 220"/>
                <a:gd name="T39" fmla="*/ 49 h 68"/>
                <a:gd name="T40" fmla="*/ 220 w 220"/>
                <a:gd name="T41" fmla="*/ 57 h 68"/>
                <a:gd name="T42" fmla="*/ 212 w 220"/>
                <a:gd name="T43" fmla="*/ 6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0" h="68">
                  <a:moveTo>
                    <a:pt x="212" y="65"/>
                  </a:moveTo>
                  <a:cubicBezTo>
                    <a:pt x="204" y="65"/>
                    <a:pt x="205" y="60"/>
                    <a:pt x="196" y="60"/>
                  </a:cubicBezTo>
                  <a:cubicBezTo>
                    <a:pt x="194" y="60"/>
                    <a:pt x="195" y="65"/>
                    <a:pt x="196" y="68"/>
                  </a:cubicBezTo>
                  <a:cubicBezTo>
                    <a:pt x="171" y="57"/>
                    <a:pt x="145" y="56"/>
                    <a:pt x="116" y="56"/>
                  </a:cubicBezTo>
                  <a:cubicBezTo>
                    <a:pt x="107" y="56"/>
                    <a:pt x="104" y="45"/>
                    <a:pt x="97" y="45"/>
                  </a:cubicBezTo>
                  <a:cubicBezTo>
                    <a:pt x="82" y="45"/>
                    <a:pt x="70" y="45"/>
                    <a:pt x="55" y="40"/>
                  </a:cubicBezTo>
                  <a:cubicBezTo>
                    <a:pt x="44" y="36"/>
                    <a:pt x="32" y="44"/>
                    <a:pt x="25" y="36"/>
                  </a:cubicBezTo>
                  <a:cubicBezTo>
                    <a:pt x="17" y="28"/>
                    <a:pt x="11" y="18"/>
                    <a:pt x="0" y="18"/>
                  </a:cubicBezTo>
                  <a:cubicBezTo>
                    <a:pt x="0" y="16"/>
                    <a:pt x="14" y="2"/>
                    <a:pt x="19" y="2"/>
                  </a:cubicBezTo>
                  <a:cubicBezTo>
                    <a:pt x="21" y="2"/>
                    <a:pt x="22" y="5"/>
                    <a:pt x="25" y="5"/>
                  </a:cubicBezTo>
                  <a:cubicBezTo>
                    <a:pt x="29" y="5"/>
                    <a:pt x="32" y="0"/>
                    <a:pt x="37" y="0"/>
                  </a:cubicBezTo>
                  <a:cubicBezTo>
                    <a:pt x="60" y="0"/>
                    <a:pt x="69" y="26"/>
                    <a:pt x="94" y="26"/>
                  </a:cubicBezTo>
                  <a:cubicBezTo>
                    <a:pt x="106" y="26"/>
                    <a:pt x="108" y="14"/>
                    <a:pt x="117" y="14"/>
                  </a:cubicBezTo>
                  <a:cubicBezTo>
                    <a:pt x="132" y="14"/>
                    <a:pt x="138" y="28"/>
                    <a:pt x="151" y="28"/>
                  </a:cubicBezTo>
                  <a:cubicBezTo>
                    <a:pt x="174" y="25"/>
                    <a:pt x="174" y="25"/>
                    <a:pt x="174" y="25"/>
                  </a:cubicBezTo>
                  <a:cubicBezTo>
                    <a:pt x="180" y="25"/>
                    <a:pt x="180" y="25"/>
                    <a:pt x="180" y="25"/>
                  </a:cubicBezTo>
                  <a:cubicBezTo>
                    <a:pt x="179" y="29"/>
                    <a:pt x="153" y="31"/>
                    <a:pt x="152" y="30"/>
                  </a:cubicBezTo>
                  <a:cubicBezTo>
                    <a:pt x="160" y="39"/>
                    <a:pt x="170" y="41"/>
                    <a:pt x="184" y="41"/>
                  </a:cubicBezTo>
                  <a:cubicBezTo>
                    <a:pt x="188" y="41"/>
                    <a:pt x="188" y="46"/>
                    <a:pt x="190" y="48"/>
                  </a:cubicBezTo>
                  <a:cubicBezTo>
                    <a:pt x="195" y="53"/>
                    <a:pt x="201" y="47"/>
                    <a:pt x="208" y="49"/>
                  </a:cubicBezTo>
                  <a:cubicBezTo>
                    <a:pt x="215" y="52"/>
                    <a:pt x="215" y="54"/>
                    <a:pt x="220" y="57"/>
                  </a:cubicBezTo>
                  <a:cubicBezTo>
                    <a:pt x="219" y="60"/>
                    <a:pt x="213" y="65"/>
                    <a:pt x="212" y="6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Freeform 20">
              <a:extLst>
                <a:ext uri="{FF2B5EF4-FFF2-40B4-BE49-F238E27FC236}">
                  <a16:creationId xmlns:a16="http://schemas.microsoft.com/office/drawing/2014/main" id="{A6C02007-D664-49F7-8439-3CED5F4BA671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1973" y="4436356"/>
              <a:ext cx="74992" cy="19896"/>
            </a:xfrm>
            <a:custGeom>
              <a:avLst/>
              <a:gdLst>
                <a:gd name="T0" fmla="*/ 44 w 66"/>
                <a:gd name="T1" fmla="*/ 16 h 17"/>
                <a:gd name="T2" fmla="*/ 17 w 66"/>
                <a:gd name="T3" fmla="*/ 16 h 17"/>
                <a:gd name="T4" fmla="*/ 0 w 66"/>
                <a:gd name="T5" fmla="*/ 8 h 17"/>
                <a:gd name="T6" fmla="*/ 14 w 66"/>
                <a:gd name="T7" fmla="*/ 3 h 17"/>
                <a:gd name="T8" fmla="*/ 44 w 66"/>
                <a:gd name="T9" fmla="*/ 8 h 17"/>
                <a:gd name="T10" fmla="*/ 66 w 66"/>
                <a:gd name="T11" fmla="*/ 0 h 17"/>
                <a:gd name="T12" fmla="*/ 44 w 66"/>
                <a:gd name="T13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17">
                  <a:moveTo>
                    <a:pt x="44" y="16"/>
                  </a:moveTo>
                  <a:cubicBezTo>
                    <a:pt x="33" y="16"/>
                    <a:pt x="23" y="16"/>
                    <a:pt x="17" y="16"/>
                  </a:cubicBezTo>
                  <a:cubicBezTo>
                    <a:pt x="11" y="16"/>
                    <a:pt x="0" y="17"/>
                    <a:pt x="0" y="8"/>
                  </a:cubicBezTo>
                  <a:cubicBezTo>
                    <a:pt x="0" y="2"/>
                    <a:pt x="8" y="3"/>
                    <a:pt x="14" y="3"/>
                  </a:cubicBezTo>
                  <a:cubicBezTo>
                    <a:pt x="27" y="3"/>
                    <a:pt x="33" y="8"/>
                    <a:pt x="44" y="8"/>
                  </a:cubicBezTo>
                  <a:cubicBezTo>
                    <a:pt x="55" y="8"/>
                    <a:pt x="59" y="3"/>
                    <a:pt x="66" y="0"/>
                  </a:cubicBezTo>
                  <a:cubicBezTo>
                    <a:pt x="61" y="11"/>
                    <a:pt x="54" y="13"/>
                    <a:pt x="44" y="1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Freeform 21">
              <a:extLst>
                <a:ext uri="{FF2B5EF4-FFF2-40B4-BE49-F238E27FC236}">
                  <a16:creationId xmlns:a16="http://schemas.microsoft.com/office/drawing/2014/main" id="{6E6BD8F5-9A98-4786-A6C0-B238CC58160B}"/>
                </a:ext>
              </a:extLst>
            </p:cNvPr>
            <p:cNvSpPr>
              <a:spLocks/>
            </p:cNvSpPr>
            <p:nvPr/>
          </p:nvSpPr>
          <p:spPr bwMode="auto">
            <a:xfrm>
              <a:off x="8695451" y="4440947"/>
              <a:ext cx="53565" cy="18365"/>
            </a:xfrm>
            <a:custGeom>
              <a:avLst/>
              <a:gdLst>
                <a:gd name="T0" fmla="*/ 46 w 46"/>
                <a:gd name="T1" fmla="*/ 12 h 17"/>
                <a:gd name="T2" fmla="*/ 39 w 46"/>
                <a:gd name="T3" fmla="*/ 12 h 17"/>
                <a:gd name="T4" fmla="*/ 33 w 46"/>
                <a:gd name="T5" fmla="*/ 9 h 17"/>
                <a:gd name="T6" fmla="*/ 15 w 46"/>
                <a:gd name="T7" fmla="*/ 17 h 17"/>
                <a:gd name="T8" fmla="*/ 0 w 46"/>
                <a:gd name="T9" fmla="*/ 12 h 17"/>
                <a:gd name="T10" fmla="*/ 13 w 46"/>
                <a:gd name="T11" fmla="*/ 4 h 17"/>
                <a:gd name="T12" fmla="*/ 27 w 46"/>
                <a:gd name="T13" fmla="*/ 7 h 17"/>
                <a:gd name="T14" fmla="*/ 28 w 46"/>
                <a:gd name="T15" fmla="*/ 0 h 17"/>
                <a:gd name="T16" fmla="*/ 46 w 46"/>
                <a:gd name="T17" fmla="*/ 0 h 17"/>
                <a:gd name="T18" fmla="*/ 46 w 46"/>
                <a:gd name="T19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17">
                  <a:moveTo>
                    <a:pt x="46" y="12"/>
                  </a:moveTo>
                  <a:cubicBezTo>
                    <a:pt x="39" y="12"/>
                    <a:pt x="39" y="12"/>
                    <a:pt x="39" y="12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26" y="12"/>
                    <a:pt x="23" y="17"/>
                    <a:pt x="15" y="17"/>
                  </a:cubicBezTo>
                  <a:cubicBezTo>
                    <a:pt x="9" y="17"/>
                    <a:pt x="0" y="15"/>
                    <a:pt x="0" y="12"/>
                  </a:cubicBezTo>
                  <a:cubicBezTo>
                    <a:pt x="0" y="3"/>
                    <a:pt x="6" y="4"/>
                    <a:pt x="13" y="4"/>
                  </a:cubicBezTo>
                  <a:cubicBezTo>
                    <a:pt x="20" y="4"/>
                    <a:pt x="24" y="5"/>
                    <a:pt x="27" y="7"/>
                  </a:cubicBezTo>
                  <a:cubicBezTo>
                    <a:pt x="27" y="4"/>
                    <a:pt x="28" y="3"/>
                    <a:pt x="28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7"/>
                    <a:pt x="45" y="11"/>
                    <a:pt x="46" y="1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Freeform 22">
              <a:extLst>
                <a:ext uri="{FF2B5EF4-FFF2-40B4-BE49-F238E27FC236}">
                  <a16:creationId xmlns:a16="http://schemas.microsoft.com/office/drawing/2014/main" id="{E62A4E8D-C089-47F8-80FA-20704E033139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2077" y="4463904"/>
              <a:ext cx="38261" cy="30608"/>
            </a:xfrm>
            <a:custGeom>
              <a:avLst/>
              <a:gdLst>
                <a:gd name="T0" fmla="*/ 24 w 34"/>
                <a:gd name="T1" fmla="*/ 26 h 26"/>
                <a:gd name="T2" fmla="*/ 20 w 34"/>
                <a:gd name="T3" fmla="*/ 15 h 26"/>
                <a:gd name="T4" fmla="*/ 0 w 34"/>
                <a:gd name="T5" fmla="*/ 6 h 26"/>
                <a:gd name="T6" fmla="*/ 15 w 34"/>
                <a:gd name="T7" fmla="*/ 2 h 26"/>
                <a:gd name="T8" fmla="*/ 22 w 34"/>
                <a:gd name="T9" fmla="*/ 2 h 26"/>
                <a:gd name="T10" fmla="*/ 34 w 34"/>
                <a:gd name="T11" fmla="*/ 20 h 26"/>
                <a:gd name="T12" fmla="*/ 28 w 34"/>
                <a:gd name="T13" fmla="*/ 26 h 26"/>
                <a:gd name="T14" fmla="*/ 24 w 34"/>
                <a:gd name="T1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26">
                  <a:moveTo>
                    <a:pt x="24" y="26"/>
                  </a:moveTo>
                  <a:cubicBezTo>
                    <a:pt x="21" y="26"/>
                    <a:pt x="20" y="18"/>
                    <a:pt x="20" y="15"/>
                  </a:cubicBezTo>
                  <a:cubicBezTo>
                    <a:pt x="12" y="15"/>
                    <a:pt x="0" y="14"/>
                    <a:pt x="0" y="6"/>
                  </a:cubicBezTo>
                  <a:cubicBezTo>
                    <a:pt x="0" y="0"/>
                    <a:pt x="9" y="2"/>
                    <a:pt x="15" y="2"/>
                  </a:cubicBezTo>
                  <a:cubicBezTo>
                    <a:pt x="17" y="2"/>
                    <a:pt x="20" y="2"/>
                    <a:pt x="22" y="2"/>
                  </a:cubicBezTo>
                  <a:cubicBezTo>
                    <a:pt x="22" y="13"/>
                    <a:pt x="34" y="10"/>
                    <a:pt x="34" y="20"/>
                  </a:cubicBezTo>
                  <a:cubicBezTo>
                    <a:pt x="34" y="22"/>
                    <a:pt x="30" y="26"/>
                    <a:pt x="28" y="26"/>
                  </a:cubicBezTo>
                  <a:cubicBezTo>
                    <a:pt x="27" y="26"/>
                    <a:pt x="25" y="26"/>
                    <a:pt x="24" y="2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Freeform 23">
              <a:extLst>
                <a:ext uri="{FF2B5EF4-FFF2-40B4-BE49-F238E27FC236}">
                  <a16:creationId xmlns:a16="http://schemas.microsoft.com/office/drawing/2014/main" id="{F4124178-C812-4558-B1A8-FAA36683A77A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7086" y="4440947"/>
              <a:ext cx="13774" cy="13774"/>
            </a:xfrm>
            <a:custGeom>
              <a:avLst/>
              <a:gdLst>
                <a:gd name="T0" fmla="*/ 0 w 13"/>
                <a:gd name="T1" fmla="*/ 0 h 13"/>
                <a:gd name="T2" fmla="*/ 6 w 13"/>
                <a:gd name="T3" fmla="*/ 0 h 13"/>
                <a:gd name="T4" fmla="*/ 13 w 13"/>
                <a:gd name="T5" fmla="*/ 5 h 13"/>
                <a:gd name="T6" fmla="*/ 6 w 13"/>
                <a:gd name="T7" fmla="*/ 13 h 13"/>
                <a:gd name="T8" fmla="*/ 0 w 13"/>
                <a:gd name="T9" fmla="*/ 8 h 13"/>
                <a:gd name="T10" fmla="*/ 0 w 13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3">
                  <a:moveTo>
                    <a:pt x="0" y="0"/>
                  </a:moveTo>
                  <a:cubicBezTo>
                    <a:pt x="2" y="0"/>
                    <a:pt x="4" y="0"/>
                    <a:pt x="6" y="0"/>
                  </a:cubicBezTo>
                  <a:cubicBezTo>
                    <a:pt x="10" y="0"/>
                    <a:pt x="10" y="4"/>
                    <a:pt x="13" y="5"/>
                  </a:cubicBezTo>
                  <a:cubicBezTo>
                    <a:pt x="13" y="10"/>
                    <a:pt x="9" y="13"/>
                    <a:pt x="6" y="13"/>
                  </a:cubicBezTo>
                  <a:cubicBezTo>
                    <a:pt x="3" y="13"/>
                    <a:pt x="0" y="10"/>
                    <a:pt x="0" y="8"/>
                  </a:cubicBezTo>
                  <a:cubicBezTo>
                    <a:pt x="0" y="5"/>
                    <a:pt x="0" y="2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Freeform 24">
              <a:extLst>
                <a:ext uri="{FF2B5EF4-FFF2-40B4-BE49-F238E27FC236}">
                  <a16:creationId xmlns:a16="http://schemas.microsoft.com/office/drawing/2014/main" id="{FB88C31E-C37A-4145-A271-D98A5702C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8860739" y="4440947"/>
              <a:ext cx="88765" cy="55095"/>
            </a:xfrm>
            <a:custGeom>
              <a:avLst/>
              <a:gdLst>
                <a:gd name="T0" fmla="*/ 33 w 77"/>
                <a:gd name="T1" fmla="*/ 23 h 47"/>
                <a:gd name="T2" fmla="*/ 30 w 77"/>
                <a:gd name="T3" fmla="*/ 34 h 47"/>
                <a:gd name="T4" fmla="*/ 5 w 77"/>
                <a:gd name="T5" fmla="*/ 47 h 47"/>
                <a:gd name="T6" fmla="*/ 0 w 77"/>
                <a:gd name="T7" fmla="*/ 40 h 47"/>
                <a:gd name="T8" fmla="*/ 26 w 77"/>
                <a:gd name="T9" fmla="*/ 18 h 47"/>
                <a:gd name="T10" fmla="*/ 30 w 77"/>
                <a:gd name="T11" fmla="*/ 11 h 47"/>
                <a:gd name="T12" fmla="*/ 77 w 77"/>
                <a:gd name="T13" fmla="*/ 5 h 47"/>
                <a:gd name="T14" fmla="*/ 33 w 77"/>
                <a:gd name="T15" fmla="*/ 23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" h="47">
                  <a:moveTo>
                    <a:pt x="33" y="23"/>
                  </a:moveTo>
                  <a:cubicBezTo>
                    <a:pt x="29" y="23"/>
                    <a:pt x="33" y="31"/>
                    <a:pt x="30" y="34"/>
                  </a:cubicBezTo>
                  <a:cubicBezTo>
                    <a:pt x="26" y="38"/>
                    <a:pt x="14" y="47"/>
                    <a:pt x="5" y="47"/>
                  </a:cubicBezTo>
                  <a:cubicBezTo>
                    <a:pt x="2" y="47"/>
                    <a:pt x="0" y="43"/>
                    <a:pt x="0" y="40"/>
                  </a:cubicBezTo>
                  <a:cubicBezTo>
                    <a:pt x="0" y="22"/>
                    <a:pt x="14" y="22"/>
                    <a:pt x="26" y="18"/>
                  </a:cubicBezTo>
                  <a:cubicBezTo>
                    <a:pt x="28" y="18"/>
                    <a:pt x="28" y="13"/>
                    <a:pt x="30" y="11"/>
                  </a:cubicBezTo>
                  <a:cubicBezTo>
                    <a:pt x="37" y="3"/>
                    <a:pt x="70" y="0"/>
                    <a:pt x="77" y="5"/>
                  </a:cubicBezTo>
                  <a:cubicBezTo>
                    <a:pt x="70" y="17"/>
                    <a:pt x="45" y="23"/>
                    <a:pt x="33" y="2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Freeform 25">
              <a:extLst>
                <a:ext uri="{FF2B5EF4-FFF2-40B4-BE49-F238E27FC236}">
                  <a16:creationId xmlns:a16="http://schemas.microsoft.com/office/drawing/2014/main" id="{B3A23E69-8217-429E-9665-F2ED275E372C}"/>
                </a:ext>
              </a:extLst>
            </p:cNvPr>
            <p:cNvSpPr>
              <a:spLocks/>
            </p:cNvSpPr>
            <p:nvPr/>
          </p:nvSpPr>
          <p:spPr bwMode="auto">
            <a:xfrm>
              <a:off x="9119383" y="4367487"/>
              <a:ext cx="18365" cy="36730"/>
            </a:xfrm>
            <a:custGeom>
              <a:avLst/>
              <a:gdLst>
                <a:gd name="T0" fmla="*/ 13 w 16"/>
                <a:gd name="T1" fmla="*/ 0 h 33"/>
                <a:gd name="T2" fmla="*/ 16 w 16"/>
                <a:gd name="T3" fmla="*/ 9 h 33"/>
                <a:gd name="T4" fmla="*/ 10 w 16"/>
                <a:gd name="T5" fmla="*/ 17 h 33"/>
                <a:gd name="T6" fmla="*/ 5 w 16"/>
                <a:gd name="T7" fmla="*/ 33 h 33"/>
                <a:gd name="T8" fmla="*/ 0 w 16"/>
                <a:gd name="T9" fmla="*/ 27 h 33"/>
                <a:gd name="T10" fmla="*/ 8 w 16"/>
                <a:gd name="T11" fmla="*/ 14 h 33"/>
                <a:gd name="T12" fmla="*/ 13 w 16"/>
                <a:gd name="T13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33">
                  <a:moveTo>
                    <a:pt x="13" y="0"/>
                  </a:moveTo>
                  <a:cubicBezTo>
                    <a:pt x="14" y="6"/>
                    <a:pt x="16" y="3"/>
                    <a:pt x="16" y="9"/>
                  </a:cubicBezTo>
                  <a:cubicBezTo>
                    <a:pt x="16" y="14"/>
                    <a:pt x="13" y="17"/>
                    <a:pt x="10" y="17"/>
                  </a:cubicBezTo>
                  <a:cubicBezTo>
                    <a:pt x="10" y="25"/>
                    <a:pt x="11" y="33"/>
                    <a:pt x="5" y="33"/>
                  </a:cubicBezTo>
                  <a:cubicBezTo>
                    <a:pt x="3" y="33"/>
                    <a:pt x="0" y="29"/>
                    <a:pt x="0" y="27"/>
                  </a:cubicBezTo>
                  <a:cubicBezTo>
                    <a:pt x="0" y="19"/>
                    <a:pt x="8" y="18"/>
                    <a:pt x="8" y="14"/>
                  </a:cubicBezTo>
                  <a:cubicBezTo>
                    <a:pt x="8" y="8"/>
                    <a:pt x="7" y="1"/>
                    <a:pt x="1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Freeform 26">
              <a:extLst>
                <a:ext uri="{FF2B5EF4-FFF2-40B4-BE49-F238E27FC236}">
                  <a16:creationId xmlns:a16="http://schemas.microsoft.com/office/drawing/2014/main" id="{38C32B5E-833E-4733-9E7F-643F3A3C0282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3487" y="4297088"/>
              <a:ext cx="24487" cy="27548"/>
            </a:xfrm>
            <a:custGeom>
              <a:avLst/>
              <a:gdLst>
                <a:gd name="T0" fmla="*/ 21 w 21"/>
                <a:gd name="T1" fmla="*/ 14 h 24"/>
                <a:gd name="T2" fmla="*/ 13 w 21"/>
                <a:gd name="T3" fmla="*/ 24 h 24"/>
                <a:gd name="T4" fmla="*/ 0 w 21"/>
                <a:gd name="T5" fmla="*/ 9 h 24"/>
                <a:gd name="T6" fmla="*/ 21 w 21"/>
                <a:gd name="T7" fmla="*/ 1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4">
                  <a:moveTo>
                    <a:pt x="21" y="14"/>
                  </a:moveTo>
                  <a:cubicBezTo>
                    <a:pt x="21" y="16"/>
                    <a:pt x="15" y="24"/>
                    <a:pt x="13" y="24"/>
                  </a:cubicBezTo>
                  <a:cubicBezTo>
                    <a:pt x="9" y="24"/>
                    <a:pt x="0" y="16"/>
                    <a:pt x="0" y="9"/>
                  </a:cubicBezTo>
                  <a:cubicBezTo>
                    <a:pt x="0" y="0"/>
                    <a:pt x="21" y="6"/>
                    <a:pt x="21" y="1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Freeform 27">
              <a:extLst>
                <a:ext uri="{FF2B5EF4-FFF2-40B4-BE49-F238E27FC236}">
                  <a16:creationId xmlns:a16="http://schemas.microsoft.com/office/drawing/2014/main" id="{8144372A-878C-43B8-8F32-6270B9F5537E}"/>
                </a:ext>
              </a:extLst>
            </p:cNvPr>
            <p:cNvSpPr>
              <a:spLocks/>
            </p:cNvSpPr>
            <p:nvPr/>
          </p:nvSpPr>
          <p:spPr bwMode="auto">
            <a:xfrm>
              <a:off x="8967869" y="4300148"/>
              <a:ext cx="71931" cy="19896"/>
            </a:xfrm>
            <a:custGeom>
              <a:avLst/>
              <a:gdLst>
                <a:gd name="T0" fmla="*/ 53 w 62"/>
                <a:gd name="T1" fmla="*/ 3 h 18"/>
                <a:gd name="T2" fmla="*/ 62 w 62"/>
                <a:gd name="T3" fmla="*/ 17 h 18"/>
                <a:gd name="T4" fmla="*/ 57 w 62"/>
                <a:gd name="T5" fmla="*/ 18 h 18"/>
                <a:gd name="T6" fmla="*/ 31 w 62"/>
                <a:gd name="T7" fmla="*/ 10 h 18"/>
                <a:gd name="T8" fmla="*/ 13 w 62"/>
                <a:gd name="T9" fmla="*/ 10 h 18"/>
                <a:gd name="T10" fmla="*/ 0 w 62"/>
                <a:gd name="T11" fmla="*/ 7 h 18"/>
                <a:gd name="T12" fmla="*/ 5 w 62"/>
                <a:gd name="T13" fmla="*/ 0 h 18"/>
                <a:gd name="T14" fmla="*/ 39 w 62"/>
                <a:gd name="T15" fmla="*/ 0 h 18"/>
                <a:gd name="T16" fmla="*/ 51 w 62"/>
                <a:gd name="T17" fmla="*/ 3 h 18"/>
                <a:gd name="T18" fmla="*/ 53 w 62"/>
                <a:gd name="T19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2" h="18">
                  <a:moveTo>
                    <a:pt x="53" y="3"/>
                  </a:moveTo>
                  <a:cubicBezTo>
                    <a:pt x="54" y="9"/>
                    <a:pt x="62" y="10"/>
                    <a:pt x="62" y="17"/>
                  </a:cubicBezTo>
                  <a:cubicBezTo>
                    <a:pt x="62" y="18"/>
                    <a:pt x="59" y="18"/>
                    <a:pt x="57" y="18"/>
                  </a:cubicBezTo>
                  <a:cubicBezTo>
                    <a:pt x="47" y="18"/>
                    <a:pt x="42" y="10"/>
                    <a:pt x="31" y="10"/>
                  </a:cubicBezTo>
                  <a:cubicBezTo>
                    <a:pt x="23" y="10"/>
                    <a:pt x="20" y="10"/>
                    <a:pt x="13" y="10"/>
                  </a:cubicBezTo>
                  <a:cubicBezTo>
                    <a:pt x="10" y="10"/>
                    <a:pt x="0" y="7"/>
                    <a:pt x="0" y="7"/>
                  </a:cubicBezTo>
                  <a:cubicBezTo>
                    <a:pt x="0" y="3"/>
                    <a:pt x="4" y="2"/>
                    <a:pt x="5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41" y="6"/>
                    <a:pt x="46" y="3"/>
                    <a:pt x="51" y="3"/>
                  </a:cubicBezTo>
                  <a:lnTo>
                    <a:pt x="53" y="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Freeform 28">
              <a:extLst>
                <a:ext uri="{FF2B5EF4-FFF2-40B4-BE49-F238E27FC236}">
                  <a16:creationId xmlns:a16="http://schemas.microsoft.com/office/drawing/2014/main" id="{A39A1236-171C-46AF-952A-D24E4E441AAA}"/>
                </a:ext>
              </a:extLst>
            </p:cNvPr>
            <p:cNvSpPr>
              <a:spLocks/>
            </p:cNvSpPr>
            <p:nvPr/>
          </p:nvSpPr>
          <p:spPr bwMode="auto">
            <a:xfrm>
              <a:off x="8957156" y="4163941"/>
              <a:ext cx="30609" cy="71930"/>
            </a:xfrm>
            <a:custGeom>
              <a:avLst/>
              <a:gdLst>
                <a:gd name="T0" fmla="*/ 8 w 27"/>
                <a:gd name="T1" fmla="*/ 50 h 63"/>
                <a:gd name="T2" fmla="*/ 8 w 27"/>
                <a:gd name="T3" fmla="*/ 44 h 63"/>
                <a:gd name="T4" fmla="*/ 25 w 27"/>
                <a:gd name="T5" fmla="*/ 43 h 63"/>
                <a:gd name="T6" fmla="*/ 19 w 27"/>
                <a:gd name="T7" fmla="*/ 31 h 63"/>
                <a:gd name="T8" fmla="*/ 27 w 27"/>
                <a:gd name="T9" fmla="*/ 21 h 63"/>
                <a:gd name="T10" fmla="*/ 7 w 27"/>
                <a:gd name="T11" fmla="*/ 0 h 63"/>
                <a:gd name="T12" fmla="*/ 0 w 27"/>
                <a:gd name="T13" fmla="*/ 16 h 63"/>
                <a:gd name="T14" fmla="*/ 6 w 27"/>
                <a:gd name="T15" fmla="*/ 38 h 63"/>
                <a:gd name="T16" fmla="*/ 6 w 27"/>
                <a:gd name="T17" fmla="*/ 48 h 63"/>
                <a:gd name="T18" fmla="*/ 16 w 27"/>
                <a:gd name="T19" fmla="*/ 63 h 63"/>
                <a:gd name="T20" fmla="*/ 8 w 27"/>
                <a:gd name="T21" fmla="*/ 5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63">
                  <a:moveTo>
                    <a:pt x="8" y="50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4" y="44"/>
                    <a:pt x="22" y="44"/>
                    <a:pt x="25" y="43"/>
                  </a:cubicBezTo>
                  <a:cubicBezTo>
                    <a:pt x="24" y="36"/>
                    <a:pt x="19" y="35"/>
                    <a:pt x="19" y="31"/>
                  </a:cubicBezTo>
                  <a:cubicBezTo>
                    <a:pt x="19" y="26"/>
                    <a:pt x="27" y="25"/>
                    <a:pt x="27" y="21"/>
                  </a:cubicBezTo>
                  <a:cubicBezTo>
                    <a:pt x="14" y="17"/>
                    <a:pt x="8" y="11"/>
                    <a:pt x="7" y="0"/>
                  </a:cubicBezTo>
                  <a:cubicBezTo>
                    <a:pt x="1" y="3"/>
                    <a:pt x="0" y="9"/>
                    <a:pt x="0" y="16"/>
                  </a:cubicBezTo>
                  <a:cubicBezTo>
                    <a:pt x="0" y="26"/>
                    <a:pt x="6" y="29"/>
                    <a:pt x="6" y="38"/>
                  </a:cubicBezTo>
                  <a:cubicBezTo>
                    <a:pt x="6" y="46"/>
                    <a:pt x="6" y="44"/>
                    <a:pt x="6" y="48"/>
                  </a:cubicBezTo>
                  <a:cubicBezTo>
                    <a:pt x="6" y="53"/>
                    <a:pt x="8" y="63"/>
                    <a:pt x="16" y="63"/>
                  </a:cubicBezTo>
                  <a:cubicBezTo>
                    <a:pt x="12" y="58"/>
                    <a:pt x="11" y="55"/>
                    <a:pt x="8" y="5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Freeform 29">
              <a:extLst>
                <a:ext uri="{FF2B5EF4-FFF2-40B4-BE49-F238E27FC236}">
                  <a16:creationId xmlns:a16="http://schemas.microsoft.com/office/drawing/2014/main" id="{E6929119-857A-4EC6-83B2-FB0F8332019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9036" y="4330757"/>
              <a:ext cx="97948" cy="59687"/>
            </a:xfrm>
            <a:custGeom>
              <a:avLst/>
              <a:gdLst>
                <a:gd name="T0" fmla="*/ 22 w 85"/>
                <a:gd name="T1" fmla="*/ 48 h 52"/>
                <a:gd name="T2" fmla="*/ 0 w 85"/>
                <a:gd name="T3" fmla="*/ 32 h 52"/>
                <a:gd name="T4" fmla="*/ 23 w 85"/>
                <a:gd name="T5" fmla="*/ 32 h 52"/>
                <a:gd name="T6" fmla="*/ 32 w 85"/>
                <a:gd name="T7" fmla="*/ 30 h 52"/>
                <a:gd name="T8" fmla="*/ 61 w 85"/>
                <a:gd name="T9" fmla="*/ 23 h 52"/>
                <a:gd name="T10" fmla="*/ 78 w 85"/>
                <a:gd name="T11" fmla="*/ 0 h 52"/>
                <a:gd name="T12" fmla="*/ 85 w 85"/>
                <a:gd name="T13" fmla="*/ 12 h 52"/>
                <a:gd name="T14" fmla="*/ 69 w 85"/>
                <a:gd name="T15" fmla="*/ 40 h 52"/>
                <a:gd name="T16" fmla="*/ 32 w 85"/>
                <a:gd name="T17" fmla="*/ 52 h 52"/>
                <a:gd name="T18" fmla="*/ 19 w 85"/>
                <a:gd name="T19" fmla="*/ 44 h 52"/>
                <a:gd name="T20" fmla="*/ 22 w 85"/>
                <a:gd name="T21" fmla="*/ 4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52">
                  <a:moveTo>
                    <a:pt x="22" y="48"/>
                  </a:moveTo>
                  <a:cubicBezTo>
                    <a:pt x="16" y="40"/>
                    <a:pt x="3" y="42"/>
                    <a:pt x="0" y="32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5" y="33"/>
                    <a:pt x="32" y="30"/>
                    <a:pt x="32" y="30"/>
                  </a:cubicBezTo>
                  <a:cubicBezTo>
                    <a:pt x="43" y="26"/>
                    <a:pt x="54" y="26"/>
                    <a:pt x="61" y="23"/>
                  </a:cubicBezTo>
                  <a:cubicBezTo>
                    <a:pt x="72" y="18"/>
                    <a:pt x="67" y="0"/>
                    <a:pt x="78" y="0"/>
                  </a:cubicBezTo>
                  <a:cubicBezTo>
                    <a:pt x="82" y="0"/>
                    <a:pt x="85" y="7"/>
                    <a:pt x="85" y="12"/>
                  </a:cubicBezTo>
                  <a:cubicBezTo>
                    <a:pt x="85" y="29"/>
                    <a:pt x="69" y="26"/>
                    <a:pt x="69" y="40"/>
                  </a:cubicBezTo>
                  <a:cubicBezTo>
                    <a:pt x="55" y="43"/>
                    <a:pt x="48" y="52"/>
                    <a:pt x="32" y="52"/>
                  </a:cubicBezTo>
                  <a:cubicBezTo>
                    <a:pt x="29" y="52"/>
                    <a:pt x="19" y="46"/>
                    <a:pt x="19" y="44"/>
                  </a:cubicBezTo>
                  <a:lnTo>
                    <a:pt x="22" y="4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Freeform 30">
              <a:extLst>
                <a:ext uri="{FF2B5EF4-FFF2-40B4-BE49-F238E27FC236}">
                  <a16:creationId xmlns:a16="http://schemas.microsoft.com/office/drawing/2014/main" id="{4FC15B93-F1A0-46DD-839D-47EE02B07A25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8270" y="4229749"/>
              <a:ext cx="501984" cy="272416"/>
            </a:xfrm>
            <a:custGeom>
              <a:avLst/>
              <a:gdLst>
                <a:gd name="T0" fmla="*/ 219 w 439"/>
                <a:gd name="T1" fmla="*/ 49 h 238"/>
                <a:gd name="T2" fmla="*/ 274 w 439"/>
                <a:gd name="T3" fmla="*/ 69 h 238"/>
                <a:gd name="T4" fmla="*/ 297 w 439"/>
                <a:gd name="T5" fmla="*/ 80 h 238"/>
                <a:gd name="T6" fmla="*/ 307 w 439"/>
                <a:gd name="T7" fmla="*/ 88 h 238"/>
                <a:gd name="T8" fmla="*/ 349 w 439"/>
                <a:gd name="T9" fmla="*/ 127 h 238"/>
                <a:gd name="T10" fmla="*/ 372 w 439"/>
                <a:gd name="T11" fmla="*/ 140 h 238"/>
                <a:gd name="T12" fmla="*/ 358 w 439"/>
                <a:gd name="T13" fmla="*/ 153 h 238"/>
                <a:gd name="T14" fmla="*/ 372 w 439"/>
                <a:gd name="T15" fmla="*/ 172 h 238"/>
                <a:gd name="T16" fmla="*/ 384 w 439"/>
                <a:gd name="T17" fmla="*/ 195 h 238"/>
                <a:gd name="T18" fmla="*/ 401 w 439"/>
                <a:gd name="T19" fmla="*/ 203 h 238"/>
                <a:gd name="T20" fmla="*/ 407 w 439"/>
                <a:gd name="T21" fmla="*/ 211 h 238"/>
                <a:gd name="T22" fmla="*/ 416 w 439"/>
                <a:gd name="T23" fmla="*/ 213 h 238"/>
                <a:gd name="T24" fmla="*/ 424 w 439"/>
                <a:gd name="T25" fmla="*/ 223 h 238"/>
                <a:gd name="T26" fmla="*/ 439 w 439"/>
                <a:gd name="T27" fmla="*/ 226 h 238"/>
                <a:gd name="T28" fmla="*/ 429 w 439"/>
                <a:gd name="T29" fmla="*/ 238 h 238"/>
                <a:gd name="T30" fmla="*/ 424 w 439"/>
                <a:gd name="T31" fmla="*/ 238 h 238"/>
                <a:gd name="T32" fmla="*/ 410 w 439"/>
                <a:gd name="T33" fmla="*/ 229 h 238"/>
                <a:gd name="T34" fmla="*/ 390 w 439"/>
                <a:gd name="T35" fmla="*/ 229 h 238"/>
                <a:gd name="T36" fmla="*/ 362 w 439"/>
                <a:gd name="T37" fmla="*/ 209 h 238"/>
                <a:gd name="T38" fmla="*/ 354 w 439"/>
                <a:gd name="T39" fmla="*/ 203 h 238"/>
                <a:gd name="T40" fmla="*/ 300 w 439"/>
                <a:gd name="T41" fmla="*/ 165 h 238"/>
                <a:gd name="T42" fmla="*/ 272 w 439"/>
                <a:gd name="T43" fmla="*/ 184 h 238"/>
                <a:gd name="T44" fmla="*/ 268 w 439"/>
                <a:gd name="T45" fmla="*/ 203 h 238"/>
                <a:gd name="T46" fmla="*/ 240 w 439"/>
                <a:gd name="T47" fmla="*/ 203 h 238"/>
                <a:gd name="T48" fmla="*/ 195 w 439"/>
                <a:gd name="T49" fmla="*/ 179 h 238"/>
                <a:gd name="T50" fmla="*/ 184 w 439"/>
                <a:gd name="T51" fmla="*/ 184 h 238"/>
                <a:gd name="T52" fmla="*/ 168 w 439"/>
                <a:gd name="T53" fmla="*/ 184 h 238"/>
                <a:gd name="T54" fmla="*/ 155 w 439"/>
                <a:gd name="T55" fmla="*/ 177 h 238"/>
                <a:gd name="T56" fmla="*/ 174 w 439"/>
                <a:gd name="T57" fmla="*/ 161 h 238"/>
                <a:gd name="T58" fmla="*/ 165 w 439"/>
                <a:gd name="T59" fmla="*/ 127 h 238"/>
                <a:gd name="T60" fmla="*/ 133 w 439"/>
                <a:gd name="T61" fmla="*/ 105 h 238"/>
                <a:gd name="T62" fmla="*/ 92 w 439"/>
                <a:gd name="T63" fmla="*/ 97 h 238"/>
                <a:gd name="T64" fmla="*/ 64 w 439"/>
                <a:gd name="T65" fmla="*/ 80 h 238"/>
                <a:gd name="T66" fmla="*/ 64 w 439"/>
                <a:gd name="T67" fmla="*/ 73 h 238"/>
                <a:gd name="T68" fmla="*/ 52 w 439"/>
                <a:gd name="T69" fmla="*/ 87 h 238"/>
                <a:gd name="T70" fmla="*/ 45 w 439"/>
                <a:gd name="T71" fmla="*/ 85 h 238"/>
                <a:gd name="T72" fmla="*/ 41 w 439"/>
                <a:gd name="T73" fmla="*/ 67 h 238"/>
                <a:gd name="T74" fmla="*/ 27 w 439"/>
                <a:gd name="T75" fmla="*/ 58 h 238"/>
                <a:gd name="T76" fmla="*/ 66 w 439"/>
                <a:gd name="T77" fmla="*/ 44 h 238"/>
                <a:gd name="T78" fmla="*/ 61 w 439"/>
                <a:gd name="T79" fmla="*/ 44 h 238"/>
                <a:gd name="T80" fmla="*/ 39 w 439"/>
                <a:gd name="T81" fmla="*/ 48 h 238"/>
                <a:gd name="T82" fmla="*/ 28 w 439"/>
                <a:gd name="T83" fmla="*/ 45 h 238"/>
                <a:gd name="T84" fmla="*/ 24 w 439"/>
                <a:gd name="T85" fmla="*/ 38 h 238"/>
                <a:gd name="T86" fmla="*/ 0 w 439"/>
                <a:gd name="T87" fmla="*/ 21 h 238"/>
                <a:gd name="T88" fmla="*/ 11 w 439"/>
                <a:gd name="T89" fmla="*/ 13 h 238"/>
                <a:gd name="T90" fmla="*/ 39 w 439"/>
                <a:gd name="T91" fmla="*/ 0 h 238"/>
                <a:gd name="T92" fmla="*/ 75 w 439"/>
                <a:gd name="T93" fmla="*/ 16 h 238"/>
                <a:gd name="T94" fmla="*/ 75 w 439"/>
                <a:gd name="T95" fmla="*/ 44 h 238"/>
                <a:gd name="T96" fmla="*/ 87 w 439"/>
                <a:gd name="T97" fmla="*/ 52 h 238"/>
                <a:gd name="T98" fmla="*/ 102 w 439"/>
                <a:gd name="T99" fmla="*/ 67 h 238"/>
                <a:gd name="T100" fmla="*/ 115 w 439"/>
                <a:gd name="T101" fmla="*/ 54 h 238"/>
                <a:gd name="T102" fmla="*/ 134 w 439"/>
                <a:gd name="T103" fmla="*/ 44 h 238"/>
                <a:gd name="T104" fmla="*/ 159 w 439"/>
                <a:gd name="T105" fmla="*/ 25 h 238"/>
                <a:gd name="T106" fmla="*/ 168 w 439"/>
                <a:gd name="T107" fmla="*/ 29 h 238"/>
                <a:gd name="T108" fmla="*/ 187 w 439"/>
                <a:gd name="T109" fmla="*/ 44 h 238"/>
                <a:gd name="T110" fmla="*/ 208 w 439"/>
                <a:gd name="T111" fmla="*/ 44 h 238"/>
                <a:gd name="T112" fmla="*/ 223 w 439"/>
                <a:gd name="T113" fmla="*/ 52 h 238"/>
                <a:gd name="T114" fmla="*/ 223 w 439"/>
                <a:gd name="T115" fmla="*/ 53 h 238"/>
                <a:gd name="T116" fmla="*/ 219 w 439"/>
                <a:gd name="T117" fmla="*/ 49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39" h="238">
                  <a:moveTo>
                    <a:pt x="219" y="49"/>
                  </a:moveTo>
                  <a:cubicBezTo>
                    <a:pt x="228" y="59"/>
                    <a:pt x="255" y="69"/>
                    <a:pt x="274" y="69"/>
                  </a:cubicBezTo>
                  <a:cubicBezTo>
                    <a:pt x="284" y="69"/>
                    <a:pt x="288" y="80"/>
                    <a:pt x="297" y="80"/>
                  </a:cubicBezTo>
                  <a:cubicBezTo>
                    <a:pt x="297" y="87"/>
                    <a:pt x="303" y="87"/>
                    <a:pt x="307" y="88"/>
                  </a:cubicBezTo>
                  <a:cubicBezTo>
                    <a:pt x="331" y="96"/>
                    <a:pt x="330" y="118"/>
                    <a:pt x="349" y="127"/>
                  </a:cubicBezTo>
                  <a:cubicBezTo>
                    <a:pt x="356" y="131"/>
                    <a:pt x="372" y="122"/>
                    <a:pt x="372" y="140"/>
                  </a:cubicBezTo>
                  <a:cubicBezTo>
                    <a:pt x="372" y="149"/>
                    <a:pt x="358" y="145"/>
                    <a:pt x="358" y="153"/>
                  </a:cubicBezTo>
                  <a:cubicBezTo>
                    <a:pt x="358" y="157"/>
                    <a:pt x="371" y="170"/>
                    <a:pt x="372" y="172"/>
                  </a:cubicBezTo>
                  <a:cubicBezTo>
                    <a:pt x="380" y="180"/>
                    <a:pt x="378" y="185"/>
                    <a:pt x="384" y="195"/>
                  </a:cubicBezTo>
                  <a:cubicBezTo>
                    <a:pt x="386" y="199"/>
                    <a:pt x="396" y="203"/>
                    <a:pt x="401" y="203"/>
                  </a:cubicBezTo>
                  <a:cubicBezTo>
                    <a:pt x="403" y="203"/>
                    <a:pt x="405" y="208"/>
                    <a:pt x="407" y="211"/>
                  </a:cubicBezTo>
                  <a:cubicBezTo>
                    <a:pt x="408" y="215"/>
                    <a:pt x="413" y="212"/>
                    <a:pt x="416" y="213"/>
                  </a:cubicBezTo>
                  <a:cubicBezTo>
                    <a:pt x="421" y="215"/>
                    <a:pt x="422" y="219"/>
                    <a:pt x="424" y="223"/>
                  </a:cubicBezTo>
                  <a:cubicBezTo>
                    <a:pt x="425" y="227"/>
                    <a:pt x="436" y="225"/>
                    <a:pt x="439" y="226"/>
                  </a:cubicBezTo>
                  <a:cubicBezTo>
                    <a:pt x="434" y="229"/>
                    <a:pt x="429" y="233"/>
                    <a:pt x="429" y="238"/>
                  </a:cubicBezTo>
                  <a:cubicBezTo>
                    <a:pt x="427" y="238"/>
                    <a:pt x="426" y="238"/>
                    <a:pt x="424" y="238"/>
                  </a:cubicBezTo>
                  <a:cubicBezTo>
                    <a:pt x="423" y="238"/>
                    <a:pt x="411" y="231"/>
                    <a:pt x="410" y="229"/>
                  </a:cubicBezTo>
                  <a:cubicBezTo>
                    <a:pt x="390" y="229"/>
                    <a:pt x="390" y="229"/>
                    <a:pt x="390" y="229"/>
                  </a:cubicBezTo>
                  <a:cubicBezTo>
                    <a:pt x="379" y="227"/>
                    <a:pt x="362" y="218"/>
                    <a:pt x="362" y="209"/>
                  </a:cubicBezTo>
                  <a:cubicBezTo>
                    <a:pt x="362" y="206"/>
                    <a:pt x="355" y="204"/>
                    <a:pt x="354" y="203"/>
                  </a:cubicBezTo>
                  <a:cubicBezTo>
                    <a:pt x="339" y="187"/>
                    <a:pt x="325" y="165"/>
                    <a:pt x="300" y="165"/>
                  </a:cubicBezTo>
                  <a:cubicBezTo>
                    <a:pt x="281" y="165"/>
                    <a:pt x="283" y="179"/>
                    <a:pt x="272" y="184"/>
                  </a:cubicBezTo>
                  <a:cubicBezTo>
                    <a:pt x="275" y="195"/>
                    <a:pt x="268" y="198"/>
                    <a:pt x="268" y="203"/>
                  </a:cubicBezTo>
                  <a:cubicBezTo>
                    <a:pt x="251" y="203"/>
                    <a:pt x="248" y="203"/>
                    <a:pt x="240" y="203"/>
                  </a:cubicBezTo>
                  <a:cubicBezTo>
                    <a:pt x="220" y="203"/>
                    <a:pt x="215" y="179"/>
                    <a:pt x="195" y="179"/>
                  </a:cubicBezTo>
                  <a:cubicBezTo>
                    <a:pt x="192" y="179"/>
                    <a:pt x="184" y="180"/>
                    <a:pt x="184" y="184"/>
                  </a:cubicBezTo>
                  <a:cubicBezTo>
                    <a:pt x="168" y="184"/>
                    <a:pt x="168" y="184"/>
                    <a:pt x="168" y="184"/>
                  </a:cubicBezTo>
                  <a:cubicBezTo>
                    <a:pt x="162" y="184"/>
                    <a:pt x="155" y="184"/>
                    <a:pt x="155" y="177"/>
                  </a:cubicBezTo>
                  <a:cubicBezTo>
                    <a:pt x="155" y="168"/>
                    <a:pt x="170" y="164"/>
                    <a:pt x="174" y="161"/>
                  </a:cubicBezTo>
                  <a:cubicBezTo>
                    <a:pt x="164" y="150"/>
                    <a:pt x="168" y="139"/>
                    <a:pt x="165" y="127"/>
                  </a:cubicBezTo>
                  <a:cubicBezTo>
                    <a:pt x="162" y="118"/>
                    <a:pt x="140" y="109"/>
                    <a:pt x="133" y="105"/>
                  </a:cubicBezTo>
                  <a:cubicBezTo>
                    <a:pt x="124" y="101"/>
                    <a:pt x="104" y="97"/>
                    <a:pt x="92" y="97"/>
                  </a:cubicBezTo>
                  <a:cubicBezTo>
                    <a:pt x="81" y="97"/>
                    <a:pt x="76" y="76"/>
                    <a:pt x="64" y="80"/>
                  </a:cubicBezTo>
                  <a:cubicBezTo>
                    <a:pt x="64" y="73"/>
                    <a:pt x="64" y="73"/>
                    <a:pt x="64" y="73"/>
                  </a:cubicBezTo>
                  <a:cubicBezTo>
                    <a:pt x="62" y="79"/>
                    <a:pt x="59" y="87"/>
                    <a:pt x="52" y="87"/>
                  </a:cubicBezTo>
                  <a:cubicBezTo>
                    <a:pt x="50" y="87"/>
                    <a:pt x="46" y="87"/>
                    <a:pt x="45" y="85"/>
                  </a:cubicBezTo>
                  <a:cubicBezTo>
                    <a:pt x="41" y="77"/>
                    <a:pt x="45" y="74"/>
                    <a:pt x="41" y="67"/>
                  </a:cubicBezTo>
                  <a:cubicBezTo>
                    <a:pt x="37" y="61"/>
                    <a:pt x="29" y="64"/>
                    <a:pt x="27" y="58"/>
                  </a:cubicBezTo>
                  <a:cubicBezTo>
                    <a:pt x="38" y="52"/>
                    <a:pt x="61" y="54"/>
                    <a:pt x="66" y="44"/>
                  </a:cubicBezTo>
                  <a:cubicBezTo>
                    <a:pt x="61" y="44"/>
                    <a:pt x="61" y="44"/>
                    <a:pt x="61" y="44"/>
                  </a:cubicBezTo>
                  <a:cubicBezTo>
                    <a:pt x="52" y="47"/>
                    <a:pt x="47" y="48"/>
                    <a:pt x="39" y="48"/>
                  </a:cubicBezTo>
                  <a:cubicBezTo>
                    <a:pt x="35" y="48"/>
                    <a:pt x="32" y="46"/>
                    <a:pt x="28" y="45"/>
                  </a:cubicBezTo>
                  <a:cubicBezTo>
                    <a:pt x="26" y="44"/>
                    <a:pt x="24" y="40"/>
                    <a:pt x="24" y="38"/>
                  </a:cubicBezTo>
                  <a:cubicBezTo>
                    <a:pt x="18" y="27"/>
                    <a:pt x="0" y="32"/>
                    <a:pt x="0" y="21"/>
                  </a:cubicBezTo>
                  <a:cubicBezTo>
                    <a:pt x="0" y="16"/>
                    <a:pt x="6" y="13"/>
                    <a:pt x="11" y="13"/>
                  </a:cubicBezTo>
                  <a:cubicBezTo>
                    <a:pt x="20" y="13"/>
                    <a:pt x="25" y="0"/>
                    <a:pt x="39" y="0"/>
                  </a:cubicBezTo>
                  <a:cubicBezTo>
                    <a:pt x="52" y="0"/>
                    <a:pt x="62" y="13"/>
                    <a:pt x="75" y="16"/>
                  </a:cubicBezTo>
                  <a:cubicBezTo>
                    <a:pt x="75" y="27"/>
                    <a:pt x="75" y="38"/>
                    <a:pt x="75" y="44"/>
                  </a:cubicBezTo>
                  <a:cubicBezTo>
                    <a:pt x="75" y="48"/>
                    <a:pt x="80" y="52"/>
                    <a:pt x="87" y="52"/>
                  </a:cubicBezTo>
                  <a:cubicBezTo>
                    <a:pt x="87" y="55"/>
                    <a:pt x="97" y="67"/>
                    <a:pt x="102" y="67"/>
                  </a:cubicBezTo>
                  <a:cubicBezTo>
                    <a:pt x="107" y="67"/>
                    <a:pt x="114" y="56"/>
                    <a:pt x="115" y="54"/>
                  </a:cubicBezTo>
                  <a:cubicBezTo>
                    <a:pt x="121" y="48"/>
                    <a:pt x="123" y="47"/>
                    <a:pt x="134" y="44"/>
                  </a:cubicBezTo>
                  <a:cubicBezTo>
                    <a:pt x="140" y="41"/>
                    <a:pt x="149" y="27"/>
                    <a:pt x="159" y="25"/>
                  </a:cubicBezTo>
                  <a:cubicBezTo>
                    <a:pt x="159" y="29"/>
                    <a:pt x="165" y="29"/>
                    <a:pt x="168" y="29"/>
                  </a:cubicBezTo>
                  <a:cubicBezTo>
                    <a:pt x="177" y="32"/>
                    <a:pt x="183" y="42"/>
                    <a:pt x="187" y="44"/>
                  </a:cubicBezTo>
                  <a:cubicBezTo>
                    <a:pt x="208" y="44"/>
                    <a:pt x="208" y="44"/>
                    <a:pt x="208" y="44"/>
                  </a:cubicBezTo>
                  <a:cubicBezTo>
                    <a:pt x="212" y="48"/>
                    <a:pt x="220" y="51"/>
                    <a:pt x="223" y="52"/>
                  </a:cubicBezTo>
                  <a:cubicBezTo>
                    <a:pt x="223" y="53"/>
                    <a:pt x="223" y="53"/>
                    <a:pt x="223" y="53"/>
                  </a:cubicBezTo>
                  <a:lnTo>
                    <a:pt x="219" y="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Freeform 31">
              <a:extLst>
                <a:ext uri="{FF2B5EF4-FFF2-40B4-BE49-F238E27FC236}">
                  <a16:creationId xmlns:a16="http://schemas.microsoft.com/office/drawing/2014/main" id="{B265281D-7BF2-4D63-A72A-36F232C8F5B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47906" y="4289435"/>
              <a:ext cx="48974" cy="52034"/>
            </a:xfrm>
            <a:custGeom>
              <a:avLst/>
              <a:gdLst>
                <a:gd name="T0" fmla="*/ 39 w 43"/>
                <a:gd name="T1" fmla="*/ 45 h 46"/>
                <a:gd name="T2" fmla="*/ 31 w 43"/>
                <a:gd name="T3" fmla="*/ 30 h 46"/>
                <a:gd name="T4" fmla="*/ 13 w 43"/>
                <a:gd name="T5" fmla="*/ 10 h 46"/>
                <a:gd name="T6" fmla="*/ 0 w 43"/>
                <a:gd name="T7" fmla="*/ 0 h 46"/>
                <a:gd name="T8" fmla="*/ 29 w 43"/>
                <a:gd name="T9" fmla="*/ 23 h 46"/>
                <a:gd name="T10" fmla="*/ 43 w 43"/>
                <a:gd name="T11" fmla="*/ 39 h 46"/>
                <a:gd name="T12" fmla="*/ 43 w 43"/>
                <a:gd name="T13" fmla="*/ 45 h 46"/>
                <a:gd name="T14" fmla="*/ 39 w 43"/>
                <a:gd name="T15" fmla="*/ 4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46">
                  <a:moveTo>
                    <a:pt x="39" y="45"/>
                  </a:moveTo>
                  <a:cubicBezTo>
                    <a:pt x="30" y="43"/>
                    <a:pt x="30" y="38"/>
                    <a:pt x="31" y="30"/>
                  </a:cubicBezTo>
                  <a:cubicBezTo>
                    <a:pt x="22" y="25"/>
                    <a:pt x="23" y="16"/>
                    <a:pt x="13" y="10"/>
                  </a:cubicBezTo>
                  <a:cubicBezTo>
                    <a:pt x="7" y="6"/>
                    <a:pt x="2" y="7"/>
                    <a:pt x="0" y="0"/>
                  </a:cubicBezTo>
                  <a:cubicBezTo>
                    <a:pt x="14" y="5"/>
                    <a:pt x="21" y="15"/>
                    <a:pt x="29" y="23"/>
                  </a:cubicBezTo>
                  <a:cubicBezTo>
                    <a:pt x="35" y="30"/>
                    <a:pt x="43" y="28"/>
                    <a:pt x="43" y="39"/>
                  </a:cubicBezTo>
                  <a:cubicBezTo>
                    <a:pt x="43" y="41"/>
                    <a:pt x="43" y="43"/>
                    <a:pt x="43" y="45"/>
                  </a:cubicBezTo>
                  <a:cubicBezTo>
                    <a:pt x="42" y="45"/>
                    <a:pt x="40" y="46"/>
                    <a:pt x="39" y="4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Freeform 32">
              <a:extLst>
                <a:ext uri="{FF2B5EF4-FFF2-40B4-BE49-F238E27FC236}">
                  <a16:creationId xmlns:a16="http://schemas.microsoft.com/office/drawing/2014/main" id="{8719E607-14FE-4BB1-8BEC-3414C6E73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6671" y="4364426"/>
              <a:ext cx="24487" cy="33669"/>
            </a:xfrm>
            <a:custGeom>
              <a:avLst/>
              <a:gdLst>
                <a:gd name="T0" fmla="*/ 12 w 22"/>
                <a:gd name="T1" fmla="*/ 17 h 29"/>
                <a:gd name="T2" fmla="*/ 1 w 22"/>
                <a:gd name="T3" fmla="*/ 0 h 29"/>
                <a:gd name="T4" fmla="*/ 22 w 22"/>
                <a:gd name="T5" fmla="*/ 23 h 29"/>
                <a:gd name="T6" fmla="*/ 16 w 22"/>
                <a:gd name="T7" fmla="*/ 29 h 29"/>
                <a:gd name="T8" fmla="*/ 12 w 22"/>
                <a:gd name="T9" fmla="*/ 23 h 29"/>
                <a:gd name="T10" fmla="*/ 12 w 22"/>
                <a:gd name="T11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29">
                  <a:moveTo>
                    <a:pt x="12" y="17"/>
                  </a:moveTo>
                  <a:cubicBezTo>
                    <a:pt x="3" y="16"/>
                    <a:pt x="0" y="8"/>
                    <a:pt x="1" y="0"/>
                  </a:cubicBezTo>
                  <a:cubicBezTo>
                    <a:pt x="6" y="3"/>
                    <a:pt x="22" y="20"/>
                    <a:pt x="22" y="23"/>
                  </a:cubicBezTo>
                  <a:cubicBezTo>
                    <a:pt x="22" y="25"/>
                    <a:pt x="19" y="29"/>
                    <a:pt x="16" y="29"/>
                  </a:cubicBezTo>
                  <a:cubicBezTo>
                    <a:pt x="14" y="29"/>
                    <a:pt x="12" y="26"/>
                    <a:pt x="12" y="23"/>
                  </a:cubicBezTo>
                  <a:cubicBezTo>
                    <a:pt x="12" y="21"/>
                    <a:pt x="12" y="19"/>
                    <a:pt x="12" y="1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Freeform 33">
              <a:extLst>
                <a:ext uri="{FF2B5EF4-FFF2-40B4-BE49-F238E27FC236}">
                  <a16:creationId xmlns:a16="http://schemas.microsoft.com/office/drawing/2014/main" id="{230651C8-7DC3-497F-BDD1-61CBE63075D1}"/>
                </a:ext>
              </a:extLst>
            </p:cNvPr>
            <p:cNvSpPr>
              <a:spLocks/>
            </p:cNvSpPr>
            <p:nvPr/>
          </p:nvSpPr>
          <p:spPr bwMode="auto">
            <a:xfrm>
              <a:off x="9805020" y="4486860"/>
              <a:ext cx="13774" cy="18365"/>
            </a:xfrm>
            <a:custGeom>
              <a:avLst/>
              <a:gdLst>
                <a:gd name="T0" fmla="*/ 13 w 13"/>
                <a:gd name="T1" fmla="*/ 12 h 17"/>
                <a:gd name="T2" fmla="*/ 13 w 13"/>
                <a:gd name="T3" fmla="*/ 17 h 17"/>
                <a:gd name="T4" fmla="*/ 1 w 13"/>
                <a:gd name="T5" fmla="*/ 0 h 17"/>
                <a:gd name="T6" fmla="*/ 13 w 13"/>
                <a:gd name="T7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7">
                  <a:moveTo>
                    <a:pt x="13" y="12"/>
                  </a:moveTo>
                  <a:cubicBezTo>
                    <a:pt x="13" y="14"/>
                    <a:pt x="12" y="15"/>
                    <a:pt x="13" y="17"/>
                  </a:cubicBezTo>
                  <a:cubicBezTo>
                    <a:pt x="5" y="17"/>
                    <a:pt x="0" y="5"/>
                    <a:pt x="1" y="0"/>
                  </a:cubicBezTo>
                  <a:cubicBezTo>
                    <a:pt x="7" y="4"/>
                    <a:pt x="13" y="6"/>
                    <a:pt x="13" y="1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Freeform 34">
              <a:extLst>
                <a:ext uri="{FF2B5EF4-FFF2-40B4-BE49-F238E27FC236}">
                  <a16:creationId xmlns:a16="http://schemas.microsoft.com/office/drawing/2014/main" id="{8721813C-61B8-42FD-BBD8-5194D099056D}"/>
                </a:ext>
              </a:extLst>
            </p:cNvPr>
            <p:cNvSpPr>
              <a:spLocks/>
            </p:cNvSpPr>
            <p:nvPr/>
          </p:nvSpPr>
          <p:spPr bwMode="auto">
            <a:xfrm>
              <a:off x="9766759" y="4471556"/>
              <a:ext cx="29078" cy="15304"/>
            </a:xfrm>
            <a:custGeom>
              <a:avLst/>
              <a:gdLst>
                <a:gd name="T0" fmla="*/ 25 w 25"/>
                <a:gd name="T1" fmla="*/ 12 h 13"/>
                <a:gd name="T2" fmla="*/ 21 w 25"/>
                <a:gd name="T3" fmla="*/ 13 h 13"/>
                <a:gd name="T4" fmla="*/ 0 w 25"/>
                <a:gd name="T5" fmla="*/ 0 h 13"/>
                <a:gd name="T6" fmla="*/ 25 w 25"/>
                <a:gd name="T7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3">
                  <a:moveTo>
                    <a:pt x="25" y="12"/>
                  </a:moveTo>
                  <a:cubicBezTo>
                    <a:pt x="24" y="12"/>
                    <a:pt x="22" y="13"/>
                    <a:pt x="21" y="13"/>
                  </a:cubicBezTo>
                  <a:cubicBezTo>
                    <a:pt x="12" y="13"/>
                    <a:pt x="0" y="10"/>
                    <a:pt x="0" y="0"/>
                  </a:cubicBezTo>
                  <a:cubicBezTo>
                    <a:pt x="12" y="0"/>
                    <a:pt x="20" y="4"/>
                    <a:pt x="25" y="1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Freeform 35">
              <a:extLst>
                <a:ext uri="{FF2B5EF4-FFF2-40B4-BE49-F238E27FC236}">
                  <a16:creationId xmlns:a16="http://schemas.microsoft.com/office/drawing/2014/main" id="{E6F28239-AB9E-4870-AD1D-8DECAD79F088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1350" y="4436356"/>
              <a:ext cx="24487" cy="29078"/>
            </a:xfrm>
            <a:custGeom>
              <a:avLst/>
              <a:gdLst>
                <a:gd name="T0" fmla="*/ 22 w 22"/>
                <a:gd name="T1" fmla="*/ 26 h 26"/>
                <a:gd name="T2" fmla="*/ 0 w 22"/>
                <a:gd name="T3" fmla="*/ 0 h 26"/>
                <a:gd name="T4" fmla="*/ 22 w 22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22" y="26"/>
                  </a:moveTo>
                  <a:cubicBezTo>
                    <a:pt x="14" y="26"/>
                    <a:pt x="1" y="7"/>
                    <a:pt x="0" y="0"/>
                  </a:cubicBezTo>
                  <a:cubicBezTo>
                    <a:pt x="11" y="7"/>
                    <a:pt x="18" y="14"/>
                    <a:pt x="22" y="2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Freeform 36">
              <a:extLst>
                <a:ext uri="{FF2B5EF4-FFF2-40B4-BE49-F238E27FC236}">
                  <a16:creationId xmlns:a16="http://schemas.microsoft.com/office/drawing/2014/main" id="{E6DDACEE-CBC0-4227-8A43-FE19DB474C2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19315" y="4413400"/>
              <a:ext cx="32139" cy="21426"/>
            </a:xfrm>
            <a:custGeom>
              <a:avLst/>
              <a:gdLst>
                <a:gd name="T0" fmla="*/ 3 w 29"/>
                <a:gd name="T1" fmla="*/ 0 h 18"/>
                <a:gd name="T2" fmla="*/ 29 w 29"/>
                <a:gd name="T3" fmla="*/ 16 h 18"/>
                <a:gd name="T4" fmla="*/ 23 w 29"/>
                <a:gd name="T5" fmla="*/ 18 h 18"/>
                <a:gd name="T6" fmla="*/ 0 w 29"/>
                <a:gd name="T7" fmla="*/ 3 h 18"/>
                <a:gd name="T8" fmla="*/ 1 w 29"/>
                <a:gd name="T9" fmla="*/ 3 h 18"/>
                <a:gd name="T10" fmla="*/ 3 w 29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8">
                  <a:moveTo>
                    <a:pt x="3" y="0"/>
                  </a:moveTo>
                  <a:cubicBezTo>
                    <a:pt x="10" y="4"/>
                    <a:pt x="25" y="9"/>
                    <a:pt x="29" y="16"/>
                  </a:cubicBezTo>
                  <a:cubicBezTo>
                    <a:pt x="28" y="17"/>
                    <a:pt x="25" y="18"/>
                    <a:pt x="23" y="18"/>
                  </a:cubicBezTo>
                  <a:cubicBezTo>
                    <a:pt x="17" y="18"/>
                    <a:pt x="0" y="11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Freeform 37">
              <a:extLst>
                <a:ext uri="{FF2B5EF4-FFF2-40B4-BE49-F238E27FC236}">
                  <a16:creationId xmlns:a16="http://schemas.microsoft.com/office/drawing/2014/main" id="{4C201979-6EE5-4C9B-B926-2D090F373F17}"/>
                </a:ext>
              </a:extLst>
            </p:cNvPr>
            <p:cNvSpPr>
              <a:spLocks/>
            </p:cNvSpPr>
            <p:nvPr/>
          </p:nvSpPr>
          <p:spPr bwMode="auto">
            <a:xfrm>
              <a:off x="9679524" y="4390443"/>
              <a:ext cx="21426" cy="13774"/>
            </a:xfrm>
            <a:custGeom>
              <a:avLst/>
              <a:gdLst>
                <a:gd name="T0" fmla="*/ 0 w 18"/>
                <a:gd name="T1" fmla="*/ 0 h 12"/>
                <a:gd name="T2" fmla="*/ 18 w 18"/>
                <a:gd name="T3" fmla="*/ 12 h 12"/>
                <a:gd name="T4" fmla="*/ 11 w 18"/>
                <a:gd name="T5" fmla="*/ 12 h 12"/>
                <a:gd name="T6" fmla="*/ 0 w 18"/>
                <a:gd name="T7" fmla="*/ 4 h 12"/>
                <a:gd name="T8" fmla="*/ 3 w 18"/>
                <a:gd name="T9" fmla="*/ 3 h 12"/>
                <a:gd name="T10" fmla="*/ 0 w 1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12">
                  <a:moveTo>
                    <a:pt x="0" y="0"/>
                  </a:moveTo>
                  <a:cubicBezTo>
                    <a:pt x="8" y="7"/>
                    <a:pt x="13" y="4"/>
                    <a:pt x="18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3" y="4"/>
                    <a:pt x="3" y="3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Freeform 38">
              <a:extLst>
                <a:ext uri="{FF2B5EF4-FFF2-40B4-BE49-F238E27FC236}">
                  <a16:creationId xmlns:a16="http://schemas.microsoft.com/office/drawing/2014/main" id="{C6B155D5-1DEE-41C6-9E60-3FA13F104870}"/>
                </a:ext>
              </a:extLst>
            </p:cNvPr>
            <p:cNvSpPr>
              <a:spLocks/>
            </p:cNvSpPr>
            <p:nvPr/>
          </p:nvSpPr>
          <p:spPr bwMode="auto">
            <a:xfrm>
              <a:off x="9381088" y="5336246"/>
              <a:ext cx="94887" cy="102538"/>
            </a:xfrm>
            <a:custGeom>
              <a:avLst/>
              <a:gdLst>
                <a:gd name="T0" fmla="*/ 42 w 83"/>
                <a:gd name="T1" fmla="*/ 13 h 89"/>
                <a:gd name="T2" fmla="*/ 75 w 83"/>
                <a:gd name="T3" fmla="*/ 5 h 89"/>
                <a:gd name="T4" fmla="*/ 83 w 83"/>
                <a:gd name="T5" fmla="*/ 29 h 89"/>
                <a:gd name="T6" fmla="*/ 48 w 83"/>
                <a:gd name="T7" fmla="*/ 89 h 89"/>
                <a:gd name="T8" fmla="*/ 0 w 83"/>
                <a:gd name="T9" fmla="*/ 13 h 89"/>
                <a:gd name="T10" fmla="*/ 42 w 83"/>
                <a:gd name="T11" fmla="*/ 13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89">
                  <a:moveTo>
                    <a:pt x="42" y="13"/>
                  </a:moveTo>
                  <a:cubicBezTo>
                    <a:pt x="52" y="13"/>
                    <a:pt x="65" y="8"/>
                    <a:pt x="75" y="5"/>
                  </a:cubicBezTo>
                  <a:cubicBezTo>
                    <a:pt x="77" y="15"/>
                    <a:pt x="83" y="19"/>
                    <a:pt x="83" y="29"/>
                  </a:cubicBezTo>
                  <a:cubicBezTo>
                    <a:pt x="83" y="47"/>
                    <a:pt x="63" y="89"/>
                    <a:pt x="48" y="89"/>
                  </a:cubicBezTo>
                  <a:cubicBezTo>
                    <a:pt x="25" y="89"/>
                    <a:pt x="0" y="30"/>
                    <a:pt x="0" y="13"/>
                  </a:cubicBezTo>
                  <a:cubicBezTo>
                    <a:pt x="0" y="0"/>
                    <a:pt x="41" y="13"/>
                    <a:pt x="42" y="1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Freeform 39">
              <a:extLst>
                <a:ext uri="{FF2B5EF4-FFF2-40B4-BE49-F238E27FC236}">
                  <a16:creationId xmlns:a16="http://schemas.microsoft.com/office/drawing/2014/main" id="{336202A9-1D0A-4845-AD5F-D0AB2BA02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9463732" y="5317881"/>
              <a:ext cx="10713" cy="15304"/>
            </a:xfrm>
            <a:custGeom>
              <a:avLst/>
              <a:gdLst>
                <a:gd name="T0" fmla="*/ 10 w 10"/>
                <a:gd name="T1" fmla="*/ 0 h 13"/>
                <a:gd name="T2" fmla="*/ 8 w 10"/>
                <a:gd name="T3" fmla="*/ 13 h 13"/>
                <a:gd name="T4" fmla="*/ 0 w 10"/>
                <a:gd name="T5" fmla="*/ 0 h 13"/>
                <a:gd name="T6" fmla="*/ 10 w 10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3">
                  <a:moveTo>
                    <a:pt x="10" y="0"/>
                  </a:moveTo>
                  <a:cubicBezTo>
                    <a:pt x="10" y="8"/>
                    <a:pt x="8" y="9"/>
                    <a:pt x="8" y="13"/>
                  </a:cubicBezTo>
                  <a:cubicBezTo>
                    <a:pt x="1" y="11"/>
                    <a:pt x="0" y="6"/>
                    <a:pt x="0" y="0"/>
                  </a:cubicBezTo>
                  <a:cubicBezTo>
                    <a:pt x="4" y="1"/>
                    <a:pt x="8" y="1"/>
                    <a:pt x="1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Freeform 40">
              <a:extLst>
                <a:ext uri="{FF2B5EF4-FFF2-40B4-BE49-F238E27FC236}">
                  <a16:creationId xmlns:a16="http://schemas.microsoft.com/office/drawing/2014/main" id="{95B9616E-DEA1-4439-BF1C-2A2746E98C64}"/>
                </a:ext>
              </a:extLst>
            </p:cNvPr>
            <p:cNvSpPr>
              <a:spLocks/>
            </p:cNvSpPr>
            <p:nvPr/>
          </p:nvSpPr>
          <p:spPr bwMode="auto">
            <a:xfrm>
              <a:off x="9182131" y="5190856"/>
              <a:ext cx="29078" cy="16835"/>
            </a:xfrm>
            <a:custGeom>
              <a:avLst/>
              <a:gdLst>
                <a:gd name="T0" fmla="*/ 26 w 26"/>
                <a:gd name="T1" fmla="*/ 7 h 15"/>
                <a:gd name="T2" fmla="*/ 0 w 26"/>
                <a:gd name="T3" fmla="*/ 7 h 15"/>
                <a:gd name="T4" fmla="*/ 26 w 26"/>
                <a:gd name="T5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15">
                  <a:moveTo>
                    <a:pt x="26" y="7"/>
                  </a:moveTo>
                  <a:cubicBezTo>
                    <a:pt x="18" y="13"/>
                    <a:pt x="7" y="15"/>
                    <a:pt x="0" y="7"/>
                  </a:cubicBezTo>
                  <a:cubicBezTo>
                    <a:pt x="14" y="0"/>
                    <a:pt x="16" y="2"/>
                    <a:pt x="26" y="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Freeform 41">
              <a:extLst>
                <a:ext uri="{FF2B5EF4-FFF2-40B4-BE49-F238E27FC236}">
                  <a16:creationId xmlns:a16="http://schemas.microsoft.com/office/drawing/2014/main" id="{B5ABC2F8-6838-4629-B1C2-E7CA672080D1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9904" y="4517469"/>
              <a:ext cx="35200" cy="15304"/>
            </a:xfrm>
            <a:custGeom>
              <a:avLst/>
              <a:gdLst>
                <a:gd name="T0" fmla="*/ 31 w 31"/>
                <a:gd name="T1" fmla="*/ 1 h 13"/>
                <a:gd name="T2" fmla="*/ 31 w 31"/>
                <a:gd name="T3" fmla="*/ 13 h 13"/>
                <a:gd name="T4" fmla="*/ 23 w 31"/>
                <a:gd name="T5" fmla="*/ 13 h 13"/>
                <a:gd name="T6" fmla="*/ 0 w 31"/>
                <a:gd name="T7" fmla="*/ 5 h 13"/>
                <a:gd name="T8" fmla="*/ 31 w 31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3">
                  <a:moveTo>
                    <a:pt x="31" y="1"/>
                  </a:moveTo>
                  <a:cubicBezTo>
                    <a:pt x="31" y="13"/>
                    <a:pt x="31" y="13"/>
                    <a:pt x="31" y="13"/>
                  </a:cubicBezTo>
                  <a:cubicBezTo>
                    <a:pt x="28" y="13"/>
                    <a:pt x="25" y="13"/>
                    <a:pt x="23" y="13"/>
                  </a:cubicBezTo>
                  <a:cubicBezTo>
                    <a:pt x="14" y="13"/>
                    <a:pt x="3" y="8"/>
                    <a:pt x="0" y="5"/>
                  </a:cubicBezTo>
                  <a:cubicBezTo>
                    <a:pt x="14" y="2"/>
                    <a:pt x="19" y="0"/>
                    <a:pt x="31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Freeform 42">
              <a:extLst>
                <a:ext uri="{FF2B5EF4-FFF2-40B4-BE49-F238E27FC236}">
                  <a16:creationId xmlns:a16="http://schemas.microsoft.com/office/drawing/2014/main" id="{591ACEDE-3757-453C-84B4-7F9697799422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5155" y="4503695"/>
              <a:ext cx="997846" cy="791230"/>
            </a:xfrm>
            <a:custGeom>
              <a:avLst/>
              <a:gdLst>
                <a:gd name="T0" fmla="*/ 872 w 872"/>
                <a:gd name="T1" fmla="*/ 420 h 691"/>
                <a:gd name="T2" fmla="*/ 861 w 872"/>
                <a:gd name="T3" fmla="*/ 491 h 691"/>
                <a:gd name="T4" fmla="*/ 821 w 872"/>
                <a:gd name="T5" fmla="*/ 563 h 691"/>
                <a:gd name="T6" fmla="*/ 799 w 872"/>
                <a:gd name="T7" fmla="*/ 633 h 691"/>
                <a:gd name="T8" fmla="*/ 684 w 872"/>
                <a:gd name="T9" fmla="*/ 667 h 691"/>
                <a:gd name="T10" fmla="*/ 576 w 872"/>
                <a:gd name="T11" fmla="*/ 631 h 691"/>
                <a:gd name="T12" fmla="*/ 565 w 872"/>
                <a:gd name="T13" fmla="*/ 595 h 691"/>
                <a:gd name="T14" fmla="*/ 540 w 872"/>
                <a:gd name="T15" fmla="*/ 601 h 691"/>
                <a:gd name="T16" fmla="*/ 538 w 872"/>
                <a:gd name="T17" fmla="*/ 568 h 691"/>
                <a:gd name="T18" fmla="*/ 518 w 872"/>
                <a:gd name="T19" fmla="*/ 593 h 691"/>
                <a:gd name="T20" fmla="*/ 532 w 872"/>
                <a:gd name="T21" fmla="*/ 528 h 691"/>
                <a:gd name="T22" fmla="*/ 477 w 872"/>
                <a:gd name="T23" fmla="*/ 569 h 691"/>
                <a:gd name="T24" fmla="*/ 368 w 872"/>
                <a:gd name="T25" fmla="*/ 498 h 691"/>
                <a:gd name="T26" fmla="*/ 226 w 872"/>
                <a:gd name="T27" fmla="*/ 556 h 691"/>
                <a:gd name="T28" fmla="*/ 159 w 872"/>
                <a:gd name="T29" fmla="*/ 561 h 691"/>
                <a:gd name="T30" fmla="*/ 38 w 872"/>
                <a:gd name="T31" fmla="*/ 560 h 691"/>
                <a:gd name="T32" fmla="*/ 40 w 872"/>
                <a:gd name="T33" fmla="*/ 474 h 691"/>
                <a:gd name="T34" fmla="*/ 4 w 872"/>
                <a:gd name="T35" fmla="*/ 369 h 691"/>
                <a:gd name="T36" fmla="*/ 16 w 872"/>
                <a:gd name="T37" fmla="*/ 369 h 691"/>
                <a:gd name="T38" fmla="*/ 6 w 872"/>
                <a:gd name="T39" fmla="*/ 317 h 691"/>
                <a:gd name="T40" fmla="*/ 15 w 872"/>
                <a:gd name="T41" fmla="*/ 262 h 691"/>
                <a:gd name="T42" fmla="*/ 56 w 872"/>
                <a:gd name="T43" fmla="*/ 239 h 691"/>
                <a:gd name="T44" fmla="*/ 196 w 872"/>
                <a:gd name="T45" fmla="*/ 172 h 691"/>
                <a:gd name="T46" fmla="*/ 206 w 872"/>
                <a:gd name="T47" fmla="*/ 138 h 691"/>
                <a:gd name="T48" fmla="*/ 225 w 872"/>
                <a:gd name="T49" fmla="*/ 128 h 691"/>
                <a:gd name="T50" fmla="*/ 258 w 872"/>
                <a:gd name="T51" fmla="*/ 91 h 691"/>
                <a:gd name="T52" fmla="*/ 321 w 872"/>
                <a:gd name="T53" fmla="*/ 105 h 691"/>
                <a:gd name="T54" fmla="*/ 349 w 872"/>
                <a:gd name="T55" fmla="*/ 103 h 691"/>
                <a:gd name="T56" fmla="*/ 362 w 872"/>
                <a:gd name="T57" fmla="*/ 55 h 691"/>
                <a:gd name="T58" fmla="*/ 419 w 872"/>
                <a:gd name="T59" fmla="*/ 31 h 691"/>
                <a:gd name="T60" fmla="*/ 474 w 872"/>
                <a:gd name="T61" fmla="*/ 35 h 691"/>
                <a:gd name="T62" fmla="*/ 510 w 872"/>
                <a:gd name="T63" fmla="*/ 43 h 691"/>
                <a:gd name="T64" fmla="*/ 483 w 872"/>
                <a:gd name="T65" fmla="*/ 99 h 691"/>
                <a:gd name="T66" fmla="*/ 506 w 872"/>
                <a:gd name="T67" fmla="*/ 122 h 691"/>
                <a:gd name="T68" fmla="*/ 586 w 872"/>
                <a:gd name="T69" fmla="*/ 164 h 691"/>
                <a:gd name="T70" fmla="*/ 618 w 872"/>
                <a:gd name="T71" fmla="*/ 27 h 691"/>
                <a:gd name="T72" fmla="*/ 655 w 872"/>
                <a:gd name="T73" fmla="*/ 51 h 691"/>
                <a:gd name="T74" fmla="*/ 688 w 872"/>
                <a:gd name="T75" fmla="*/ 91 h 691"/>
                <a:gd name="T76" fmla="*/ 720 w 872"/>
                <a:gd name="T77" fmla="*/ 188 h 691"/>
                <a:gd name="T78" fmla="*/ 785 w 872"/>
                <a:gd name="T79" fmla="*/ 263 h 691"/>
                <a:gd name="T80" fmla="*/ 853 w 872"/>
                <a:gd name="T81" fmla="*/ 334 h 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72" h="691">
                  <a:moveTo>
                    <a:pt x="852" y="336"/>
                  </a:moveTo>
                  <a:cubicBezTo>
                    <a:pt x="864" y="353"/>
                    <a:pt x="872" y="396"/>
                    <a:pt x="872" y="420"/>
                  </a:cubicBezTo>
                  <a:cubicBezTo>
                    <a:pt x="872" y="437"/>
                    <a:pt x="867" y="462"/>
                    <a:pt x="861" y="469"/>
                  </a:cubicBezTo>
                  <a:cubicBezTo>
                    <a:pt x="861" y="491"/>
                    <a:pt x="861" y="491"/>
                    <a:pt x="861" y="491"/>
                  </a:cubicBezTo>
                  <a:cubicBezTo>
                    <a:pt x="857" y="498"/>
                    <a:pt x="859" y="501"/>
                    <a:pt x="855" y="507"/>
                  </a:cubicBezTo>
                  <a:cubicBezTo>
                    <a:pt x="842" y="529"/>
                    <a:pt x="828" y="537"/>
                    <a:pt x="821" y="563"/>
                  </a:cubicBezTo>
                  <a:cubicBezTo>
                    <a:pt x="814" y="582"/>
                    <a:pt x="799" y="607"/>
                    <a:pt x="799" y="634"/>
                  </a:cubicBezTo>
                  <a:cubicBezTo>
                    <a:pt x="799" y="633"/>
                    <a:pt x="799" y="633"/>
                    <a:pt x="799" y="633"/>
                  </a:cubicBezTo>
                  <a:cubicBezTo>
                    <a:pt x="790" y="669"/>
                    <a:pt x="728" y="653"/>
                    <a:pt x="722" y="691"/>
                  </a:cubicBezTo>
                  <a:cubicBezTo>
                    <a:pt x="716" y="690"/>
                    <a:pt x="685" y="672"/>
                    <a:pt x="684" y="667"/>
                  </a:cubicBezTo>
                  <a:cubicBezTo>
                    <a:pt x="667" y="669"/>
                    <a:pt x="673" y="684"/>
                    <a:pt x="654" y="684"/>
                  </a:cubicBezTo>
                  <a:cubicBezTo>
                    <a:pt x="624" y="684"/>
                    <a:pt x="576" y="664"/>
                    <a:pt x="576" y="631"/>
                  </a:cubicBezTo>
                  <a:cubicBezTo>
                    <a:pt x="576" y="619"/>
                    <a:pt x="566" y="610"/>
                    <a:pt x="565" y="599"/>
                  </a:cubicBezTo>
                  <a:cubicBezTo>
                    <a:pt x="565" y="599"/>
                    <a:pt x="565" y="596"/>
                    <a:pt x="565" y="595"/>
                  </a:cubicBezTo>
                  <a:cubicBezTo>
                    <a:pt x="559" y="599"/>
                    <a:pt x="555" y="599"/>
                    <a:pt x="549" y="601"/>
                  </a:cubicBezTo>
                  <a:cubicBezTo>
                    <a:pt x="540" y="601"/>
                    <a:pt x="540" y="601"/>
                    <a:pt x="540" y="601"/>
                  </a:cubicBezTo>
                  <a:cubicBezTo>
                    <a:pt x="543" y="596"/>
                    <a:pt x="546" y="591"/>
                    <a:pt x="546" y="584"/>
                  </a:cubicBezTo>
                  <a:cubicBezTo>
                    <a:pt x="546" y="574"/>
                    <a:pt x="541" y="571"/>
                    <a:pt x="538" y="568"/>
                  </a:cubicBezTo>
                  <a:cubicBezTo>
                    <a:pt x="538" y="570"/>
                    <a:pt x="537" y="573"/>
                    <a:pt x="537" y="576"/>
                  </a:cubicBezTo>
                  <a:cubicBezTo>
                    <a:pt x="530" y="579"/>
                    <a:pt x="529" y="593"/>
                    <a:pt x="518" y="593"/>
                  </a:cubicBezTo>
                  <a:cubicBezTo>
                    <a:pt x="514" y="593"/>
                    <a:pt x="510" y="589"/>
                    <a:pt x="510" y="585"/>
                  </a:cubicBezTo>
                  <a:cubicBezTo>
                    <a:pt x="529" y="581"/>
                    <a:pt x="533" y="540"/>
                    <a:pt x="532" y="528"/>
                  </a:cubicBezTo>
                  <a:cubicBezTo>
                    <a:pt x="518" y="542"/>
                    <a:pt x="499" y="584"/>
                    <a:pt x="483" y="584"/>
                  </a:cubicBezTo>
                  <a:cubicBezTo>
                    <a:pt x="474" y="584"/>
                    <a:pt x="477" y="569"/>
                    <a:pt x="477" y="569"/>
                  </a:cubicBezTo>
                  <a:cubicBezTo>
                    <a:pt x="472" y="569"/>
                    <a:pt x="455" y="530"/>
                    <a:pt x="449" y="522"/>
                  </a:cubicBezTo>
                  <a:cubicBezTo>
                    <a:pt x="437" y="506"/>
                    <a:pt x="393" y="498"/>
                    <a:pt x="368" y="498"/>
                  </a:cubicBezTo>
                  <a:cubicBezTo>
                    <a:pt x="340" y="498"/>
                    <a:pt x="335" y="510"/>
                    <a:pt x="318" y="516"/>
                  </a:cubicBezTo>
                  <a:cubicBezTo>
                    <a:pt x="280" y="529"/>
                    <a:pt x="232" y="515"/>
                    <a:pt x="226" y="556"/>
                  </a:cubicBezTo>
                  <a:cubicBezTo>
                    <a:pt x="210" y="557"/>
                    <a:pt x="197" y="561"/>
                    <a:pt x="181" y="561"/>
                  </a:cubicBezTo>
                  <a:cubicBezTo>
                    <a:pt x="168" y="555"/>
                    <a:pt x="168" y="561"/>
                    <a:pt x="159" y="561"/>
                  </a:cubicBezTo>
                  <a:cubicBezTo>
                    <a:pt x="133" y="561"/>
                    <a:pt x="121" y="588"/>
                    <a:pt x="87" y="588"/>
                  </a:cubicBezTo>
                  <a:cubicBezTo>
                    <a:pt x="75" y="588"/>
                    <a:pt x="38" y="571"/>
                    <a:pt x="38" y="560"/>
                  </a:cubicBezTo>
                  <a:cubicBezTo>
                    <a:pt x="38" y="548"/>
                    <a:pt x="56" y="542"/>
                    <a:pt x="56" y="524"/>
                  </a:cubicBezTo>
                  <a:cubicBezTo>
                    <a:pt x="56" y="501"/>
                    <a:pt x="44" y="488"/>
                    <a:pt x="40" y="474"/>
                  </a:cubicBezTo>
                  <a:cubicBezTo>
                    <a:pt x="31" y="439"/>
                    <a:pt x="29" y="428"/>
                    <a:pt x="19" y="397"/>
                  </a:cubicBezTo>
                  <a:cubicBezTo>
                    <a:pt x="16" y="385"/>
                    <a:pt x="0" y="381"/>
                    <a:pt x="4" y="369"/>
                  </a:cubicBezTo>
                  <a:cubicBezTo>
                    <a:pt x="6" y="366"/>
                    <a:pt x="6" y="363"/>
                    <a:pt x="9" y="359"/>
                  </a:cubicBezTo>
                  <a:cubicBezTo>
                    <a:pt x="10" y="363"/>
                    <a:pt x="13" y="367"/>
                    <a:pt x="16" y="369"/>
                  </a:cubicBezTo>
                  <a:cubicBezTo>
                    <a:pt x="18" y="366"/>
                    <a:pt x="16" y="363"/>
                    <a:pt x="16" y="359"/>
                  </a:cubicBezTo>
                  <a:cubicBezTo>
                    <a:pt x="16" y="347"/>
                    <a:pt x="6" y="337"/>
                    <a:pt x="6" y="317"/>
                  </a:cubicBezTo>
                  <a:cubicBezTo>
                    <a:pt x="6" y="293"/>
                    <a:pt x="6" y="292"/>
                    <a:pt x="6" y="271"/>
                  </a:cubicBezTo>
                  <a:cubicBezTo>
                    <a:pt x="6" y="265"/>
                    <a:pt x="12" y="263"/>
                    <a:pt x="15" y="262"/>
                  </a:cubicBezTo>
                  <a:cubicBezTo>
                    <a:pt x="16" y="264"/>
                    <a:pt x="16" y="267"/>
                    <a:pt x="16" y="270"/>
                  </a:cubicBezTo>
                  <a:cubicBezTo>
                    <a:pt x="30" y="268"/>
                    <a:pt x="47" y="248"/>
                    <a:pt x="56" y="239"/>
                  </a:cubicBezTo>
                  <a:cubicBezTo>
                    <a:pt x="65" y="230"/>
                    <a:pt x="92" y="228"/>
                    <a:pt x="106" y="226"/>
                  </a:cubicBezTo>
                  <a:cubicBezTo>
                    <a:pt x="134" y="221"/>
                    <a:pt x="196" y="199"/>
                    <a:pt x="196" y="172"/>
                  </a:cubicBezTo>
                  <a:cubicBezTo>
                    <a:pt x="196" y="167"/>
                    <a:pt x="196" y="163"/>
                    <a:pt x="196" y="158"/>
                  </a:cubicBezTo>
                  <a:cubicBezTo>
                    <a:pt x="196" y="150"/>
                    <a:pt x="198" y="142"/>
                    <a:pt x="206" y="138"/>
                  </a:cubicBezTo>
                  <a:cubicBezTo>
                    <a:pt x="209" y="145"/>
                    <a:pt x="214" y="149"/>
                    <a:pt x="217" y="154"/>
                  </a:cubicBezTo>
                  <a:cubicBezTo>
                    <a:pt x="225" y="149"/>
                    <a:pt x="221" y="137"/>
                    <a:pt x="225" y="128"/>
                  </a:cubicBezTo>
                  <a:cubicBezTo>
                    <a:pt x="231" y="131"/>
                    <a:pt x="235" y="134"/>
                    <a:pt x="241" y="134"/>
                  </a:cubicBezTo>
                  <a:cubicBezTo>
                    <a:pt x="241" y="112"/>
                    <a:pt x="256" y="109"/>
                    <a:pt x="258" y="91"/>
                  </a:cubicBezTo>
                  <a:cubicBezTo>
                    <a:pt x="278" y="91"/>
                    <a:pt x="282" y="75"/>
                    <a:pt x="298" y="75"/>
                  </a:cubicBezTo>
                  <a:cubicBezTo>
                    <a:pt x="312" y="75"/>
                    <a:pt x="319" y="91"/>
                    <a:pt x="321" y="105"/>
                  </a:cubicBezTo>
                  <a:cubicBezTo>
                    <a:pt x="324" y="99"/>
                    <a:pt x="330" y="96"/>
                    <a:pt x="337" y="96"/>
                  </a:cubicBezTo>
                  <a:cubicBezTo>
                    <a:pt x="341" y="96"/>
                    <a:pt x="347" y="102"/>
                    <a:pt x="349" y="103"/>
                  </a:cubicBezTo>
                  <a:cubicBezTo>
                    <a:pt x="353" y="95"/>
                    <a:pt x="351" y="90"/>
                    <a:pt x="351" y="83"/>
                  </a:cubicBezTo>
                  <a:cubicBezTo>
                    <a:pt x="351" y="72"/>
                    <a:pt x="362" y="66"/>
                    <a:pt x="362" y="55"/>
                  </a:cubicBezTo>
                  <a:cubicBezTo>
                    <a:pt x="362" y="44"/>
                    <a:pt x="393" y="37"/>
                    <a:pt x="405" y="37"/>
                  </a:cubicBezTo>
                  <a:cubicBezTo>
                    <a:pt x="411" y="37"/>
                    <a:pt x="417" y="32"/>
                    <a:pt x="419" y="31"/>
                  </a:cubicBezTo>
                  <a:cubicBezTo>
                    <a:pt x="415" y="24"/>
                    <a:pt x="407" y="22"/>
                    <a:pt x="405" y="13"/>
                  </a:cubicBezTo>
                  <a:cubicBezTo>
                    <a:pt x="431" y="24"/>
                    <a:pt x="446" y="35"/>
                    <a:pt x="474" y="35"/>
                  </a:cubicBezTo>
                  <a:cubicBezTo>
                    <a:pt x="483" y="35"/>
                    <a:pt x="487" y="29"/>
                    <a:pt x="495" y="29"/>
                  </a:cubicBezTo>
                  <a:cubicBezTo>
                    <a:pt x="499" y="29"/>
                    <a:pt x="510" y="37"/>
                    <a:pt x="510" y="43"/>
                  </a:cubicBezTo>
                  <a:cubicBezTo>
                    <a:pt x="510" y="53"/>
                    <a:pt x="499" y="54"/>
                    <a:pt x="493" y="59"/>
                  </a:cubicBezTo>
                  <a:cubicBezTo>
                    <a:pt x="483" y="99"/>
                    <a:pt x="483" y="99"/>
                    <a:pt x="483" y="99"/>
                  </a:cubicBezTo>
                  <a:cubicBezTo>
                    <a:pt x="483" y="105"/>
                    <a:pt x="494" y="103"/>
                    <a:pt x="499" y="107"/>
                  </a:cubicBezTo>
                  <a:cubicBezTo>
                    <a:pt x="503" y="110"/>
                    <a:pt x="503" y="122"/>
                    <a:pt x="506" y="122"/>
                  </a:cubicBezTo>
                  <a:cubicBezTo>
                    <a:pt x="527" y="130"/>
                    <a:pt x="538" y="134"/>
                    <a:pt x="557" y="142"/>
                  </a:cubicBezTo>
                  <a:cubicBezTo>
                    <a:pt x="568" y="146"/>
                    <a:pt x="571" y="164"/>
                    <a:pt x="586" y="164"/>
                  </a:cubicBezTo>
                  <a:cubicBezTo>
                    <a:pt x="609" y="164"/>
                    <a:pt x="614" y="117"/>
                    <a:pt x="618" y="99"/>
                  </a:cubicBezTo>
                  <a:cubicBezTo>
                    <a:pt x="618" y="27"/>
                    <a:pt x="618" y="27"/>
                    <a:pt x="618" y="27"/>
                  </a:cubicBezTo>
                  <a:cubicBezTo>
                    <a:pt x="630" y="17"/>
                    <a:pt x="626" y="7"/>
                    <a:pt x="639" y="0"/>
                  </a:cubicBezTo>
                  <a:cubicBezTo>
                    <a:pt x="641" y="22"/>
                    <a:pt x="651" y="36"/>
                    <a:pt x="655" y="51"/>
                  </a:cubicBezTo>
                  <a:cubicBezTo>
                    <a:pt x="658" y="62"/>
                    <a:pt x="655" y="76"/>
                    <a:pt x="663" y="83"/>
                  </a:cubicBezTo>
                  <a:cubicBezTo>
                    <a:pt x="671" y="85"/>
                    <a:pt x="685" y="90"/>
                    <a:pt x="688" y="91"/>
                  </a:cubicBezTo>
                  <a:cubicBezTo>
                    <a:pt x="697" y="98"/>
                    <a:pt x="697" y="123"/>
                    <a:pt x="701" y="136"/>
                  </a:cubicBezTo>
                  <a:cubicBezTo>
                    <a:pt x="708" y="157"/>
                    <a:pt x="714" y="168"/>
                    <a:pt x="720" y="188"/>
                  </a:cubicBezTo>
                  <a:cubicBezTo>
                    <a:pt x="726" y="207"/>
                    <a:pt x="758" y="214"/>
                    <a:pt x="771" y="227"/>
                  </a:cubicBezTo>
                  <a:cubicBezTo>
                    <a:pt x="780" y="237"/>
                    <a:pt x="782" y="252"/>
                    <a:pt x="785" y="263"/>
                  </a:cubicBezTo>
                  <a:cubicBezTo>
                    <a:pt x="788" y="273"/>
                    <a:pt x="800" y="273"/>
                    <a:pt x="810" y="273"/>
                  </a:cubicBezTo>
                  <a:cubicBezTo>
                    <a:pt x="810" y="305"/>
                    <a:pt x="839" y="319"/>
                    <a:pt x="853" y="334"/>
                  </a:cubicBezTo>
                  <a:lnTo>
                    <a:pt x="852" y="33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Freeform 43">
              <a:extLst>
                <a:ext uri="{FF2B5EF4-FFF2-40B4-BE49-F238E27FC236}">
                  <a16:creationId xmlns:a16="http://schemas.microsoft.com/office/drawing/2014/main" id="{D6580AE0-6ED9-45B5-9A3B-61A0899E23CE}"/>
                </a:ext>
              </a:extLst>
            </p:cNvPr>
            <p:cNvSpPr>
              <a:spLocks/>
            </p:cNvSpPr>
            <p:nvPr/>
          </p:nvSpPr>
          <p:spPr bwMode="auto">
            <a:xfrm>
              <a:off x="9921333" y="5342368"/>
              <a:ext cx="186714" cy="194364"/>
            </a:xfrm>
            <a:custGeom>
              <a:avLst/>
              <a:gdLst>
                <a:gd name="T0" fmla="*/ 99 w 164"/>
                <a:gd name="T1" fmla="*/ 48 h 170"/>
                <a:gd name="T2" fmla="*/ 100 w 164"/>
                <a:gd name="T3" fmla="*/ 40 h 170"/>
                <a:gd name="T4" fmla="*/ 114 w 164"/>
                <a:gd name="T5" fmla="*/ 31 h 170"/>
                <a:gd name="T6" fmla="*/ 114 w 164"/>
                <a:gd name="T7" fmla="*/ 26 h 170"/>
                <a:gd name="T8" fmla="*/ 133 w 164"/>
                <a:gd name="T9" fmla="*/ 0 h 170"/>
                <a:gd name="T10" fmla="*/ 138 w 164"/>
                <a:gd name="T11" fmla="*/ 8 h 170"/>
                <a:gd name="T12" fmla="*/ 142 w 164"/>
                <a:gd name="T13" fmla="*/ 19 h 170"/>
                <a:gd name="T14" fmla="*/ 154 w 164"/>
                <a:gd name="T15" fmla="*/ 12 h 170"/>
                <a:gd name="T16" fmla="*/ 160 w 164"/>
                <a:gd name="T17" fmla="*/ 15 h 170"/>
                <a:gd name="T18" fmla="*/ 164 w 164"/>
                <a:gd name="T19" fmla="*/ 27 h 170"/>
                <a:gd name="T20" fmla="*/ 135 w 164"/>
                <a:gd name="T21" fmla="*/ 67 h 170"/>
                <a:gd name="T22" fmla="*/ 135 w 164"/>
                <a:gd name="T23" fmla="*/ 92 h 170"/>
                <a:gd name="T24" fmla="*/ 107 w 164"/>
                <a:gd name="T25" fmla="*/ 96 h 170"/>
                <a:gd name="T26" fmla="*/ 83 w 164"/>
                <a:gd name="T27" fmla="*/ 151 h 170"/>
                <a:gd name="T28" fmla="*/ 54 w 164"/>
                <a:gd name="T29" fmla="*/ 170 h 170"/>
                <a:gd name="T30" fmla="*/ 38 w 164"/>
                <a:gd name="T31" fmla="*/ 166 h 170"/>
                <a:gd name="T32" fmla="*/ 4 w 164"/>
                <a:gd name="T33" fmla="*/ 150 h 170"/>
                <a:gd name="T34" fmla="*/ 0 w 164"/>
                <a:gd name="T35" fmla="*/ 147 h 170"/>
                <a:gd name="T36" fmla="*/ 30 w 164"/>
                <a:gd name="T37" fmla="*/ 104 h 170"/>
                <a:gd name="T38" fmla="*/ 42 w 164"/>
                <a:gd name="T39" fmla="*/ 93 h 170"/>
                <a:gd name="T40" fmla="*/ 85 w 164"/>
                <a:gd name="T41" fmla="*/ 67 h 170"/>
                <a:gd name="T42" fmla="*/ 99 w 164"/>
                <a:gd name="T43" fmla="*/ 48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4" h="170">
                  <a:moveTo>
                    <a:pt x="99" y="48"/>
                  </a:moveTo>
                  <a:cubicBezTo>
                    <a:pt x="99" y="48"/>
                    <a:pt x="99" y="42"/>
                    <a:pt x="100" y="40"/>
                  </a:cubicBezTo>
                  <a:cubicBezTo>
                    <a:pt x="103" y="34"/>
                    <a:pt x="108" y="32"/>
                    <a:pt x="114" y="31"/>
                  </a:cubicBezTo>
                  <a:cubicBezTo>
                    <a:pt x="114" y="30"/>
                    <a:pt x="114" y="28"/>
                    <a:pt x="114" y="26"/>
                  </a:cubicBezTo>
                  <a:cubicBezTo>
                    <a:pt x="114" y="14"/>
                    <a:pt x="126" y="3"/>
                    <a:pt x="133" y="0"/>
                  </a:cubicBezTo>
                  <a:cubicBezTo>
                    <a:pt x="133" y="6"/>
                    <a:pt x="136" y="8"/>
                    <a:pt x="138" y="8"/>
                  </a:cubicBezTo>
                  <a:cubicBezTo>
                    <a:pt x="138" y="14"/>
                    <a:pt x="137" y="19"/>
                    <a:pt x="142" y="19"/>
                  </a:cubicBezTo>
                  <a:cubicBezTo>
                    <a:pt x="147" y="19"/>
                    <a:pt x="151" y="14"/>
                    <a:pt x="154" y="12"/>
                  </a:cubicBezTo>
                  <a:cubicBezTo>
                    <a:pt x="155" y="14"/>
                    <a:pt x="157" y="15"/>
                    <a:pt x="160" y="15"/>
                  </a:cubicBezTo>
                  <a:cubicBezTo>
                    <a:pt x="160" y="22"/>
                    <a:pt x="161" y="26"/>
                    <a:pt x="164" y="27"/>
                  </a:cubicBezTo>
                  <a:cubicBezTo>
                    <a:pt x="162" y="38"/>
                    <a:pt x="147" y="67"/>
                    <a:pt x="135" y="67"/>
                  </a:cubicBezTo>
                  <a:cubicBezTo>
                    <a:pt x="133" y="79"/>
                    <a:pt x="136" y="82"/>
                    <a:pt x="135" y="92"/>
                  </a:cubicBezTo>
                  <a:cubicBezTo>
                    <a:pt x="131" y="92"/>
                    <a:pt x="113" y="96"/>
                    <a:pt x="107" y="96"/>
                  </a:cubicBezTo>
                  <a:cubicBezTo>
                    <a:pt x="104" y="105"/>
                    <a:pt x="83" y="151"/>
                    <a:pt x="83" y="151"/>
                  </a:cubicBezTo>
                  <a:cubicBezTo>
                    <a:pt x="76" y="158"/>
                    <a:pt x="63" y="170"/>
                    <a:pt x="54" y="170"/>
                  </a:cubicBezTo>
                  <a:cubicBezTo>
                    <a:pt x="51" y="170"/>
                    <a:pt x="42" y="166"/>
                    <a:pt x="38" y="166"/>
                  </a:cubicBezTo>
                  <a:cubicBezTo>
                    <a:pt x="33" y="166"/>
                    <a:pt x="4" y="154"/>
                    <a:pt x="4" y="150"/>
                  </a:cubicBezTo>
                  <a:cubicBezTo>
                    <a:pt x="2" y="150"/>
                    <a:pt x="0" y="149"/>
                    <a:pt x="0" y="147"/>
                  </a:cubicBezTo>
                  <a:cubicBezTo>
                    <a:pt x="0" y="127"/>
                    <a:pt x="23" y="115"/>
                    <a:pt x="30" y="104"/>
                  </a:cubicBezTo>
                  <a:cubicBezTo>
                    <a:pt x="33" y="98"/>
                    <a:pt x="37" y="93"/>
                    <a:pt x="42" y="93"/>
                  </a:cubicBezTo>
                  <a:cubicBezTo>
                    <a:pt x="61" y="93"/>
                    <a:pt x="72" y="73"/>
                    <a:pt x="85" y="67"/>
                  </a:cubicBezTo>
                  <a:cubicBezTo>
                    <a:pt x="89" y="65"/>
                    <a:pt x="99" y="48"/>
                    <a:pt x="99" y="4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Freeform 44">
              <a:extLst>
                <a:ext uri="{FF2B5EF4-FFF2-40B4-BE49-F238E27FC236}">
                  <a16:creationId xmlns:a16="http://schemas.microsoft.com/office/drawing/2014/main" id="{5ADA113C-4F76-43B3-B3DC-7060C69B34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4377" y="5154125"/>
              <a:ext cx="140800" cy="215790"/>
            </a:xfrm>
            <a:custGeom>
              <a:avLst/>
              <a:gdLst>
                <a:gd name="T0" fmla="*/ 39 w 123"/>
                <a:gd name="T1" fmla="*/ 72 h 188"/>
                <a:gd name="T2" fmla="*/ 30 w 123"/>
                <a:gd name="T3" fmla="*/ 57 h 188"/>
                <a:gd name="T4" fmla="*/ 33 w 123"/>
                <a:gd name="T5" fmla="*/ 49 h 188"/>
                <a:gd name="T6" fmla="*/ 0 w 123"/>
                <a:gd name="T7" fmla="*/ 0 h 188"/>
                <a:gd name="T8" fmla="*/ 29 w 123"/>
                <a:gd name="T9" fmla="*/ 23 h 188"/>
                <a:gd name="T10" fmla="*/ 38 w 123"/>
                <a:gd name="T11" fmla="*/ 35 h 188"/>
                <a:gd name="T12" fmla="*/ 35 w 123"/>
                <a:gd name="T13" fmla="*/ 41 h 188"/>
                <a:gd name="T14" fmla="*/ 48 w 123"/>
                <a:gd name="T15" fmla="*/ 66 h 188"/>
                <a:gd name="T16" fmla="*/ 52 w 123"/>
                <a:gd name="T17" fmla="*/ 66 h 188"/>
                <a:gd name="T18" fmla="*/ 59 w 123"/>
                <a:gd name="T19" fmla="*/ 58 h 188"/>
                <a:gd name="T20" fmla="*/ 64 w 123"/>
                <a:gd name="T21" fmla="*/ 58 h 188"/>
                <a:gd name="T22" fmla="*/ 92 w 123"/>
                <a:gd name="T23" fmla="*/ 91 h 188"/>
                <a:gd name="T24" fmla="*/ 117 w 123"/>
                <a:gd name="T25" fmla="*/ 83 h 188"/>
                <a:gd name="T26" fmla="*/ 123 w 123"/>
                <a:gd name="T27" fmla="*/ 88 h 188"/>
                <a:gd name="T28" fmla="*/ 108 w 123"/>
                <a:gd name="T29" fmla="*/ 128 h 188"/>
                <a:gd name="T30" fmla="*/ 105 w 123"/>
                <a:gd name="T31" fmla="*/ 124 h 188"/>
                <a:gd name="T32" fmla="*/ 103 w 123"/>
                <a:gd name="T33" fmla="*/ 126 h 188"/>
                <a:gd name="T34" fmla="*/ 88 w 123"/>
                <a:gd name="T35" fmla="*/ 136 h 188"/>
                <a:gd name="T36" fmla="*/ 91 w 123"/>
                <a:gd name="T37" fmla="*/ 144 h 188"/>
                <a:gd name="T38" fmla="*/ 80 w 123"/>
                <a:gd name="T39" fmla="*/ 160 h 188"/>
                <a:gd name="T40" fmla="*/ 52 w 123"/>
                <a:gd name="T41" fmla="*/ 188 h 188"/>
                <a:gd name="T42" fmla="*/ 41 w 123"/>
                <a:gd name="T43" fmla="*/ 178 h 188"/>
                <a:gd name="T44" fmla="*/ 50 w 123"/>
                <a:gd name="T45" fmla="*/ 155 h 188"/>
                <a:gd name="T46" fmla="*/ 22 w 123"/>
                <a:gd name="T47" fmla="*/ 131 h 188"/>
                <a:gd name="T48" fmla="*/ 33 w 123"/>
                <a:gd name="T49" fmla="*/ 118 h 188"/>
                <a:gd name="T50" fmla="*/ 42 w 123"/>
                <a:gd name="T51" fmla="*/ 87 h 188"/>
                <a:gd name="T52" fmla="*/ 38 w 123"/>
                <a:gd name="T53" fmla="*/ 69 h 188"/>
                <a:gd name="T54" fmla="*/ 39 w 123"/>
                <a:gd name="T55" fmla="*/ 69 h 188"/>
                <a:gd name="T56" fmla="*/ 39 w 123"/>
                <a:gd name="T57" fmla="*/ 72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3" h="188">
                  <a:moveTo>
                    <a:pt x="39" y="72"/>
                  </a:moveTo>
                  <a:cubicBezTo>
                    <a:pt x="36" y="66"/>
                    <a:pt x="30" y="63"/>
                    <a:pt x="30" y="57"/>
                  </a:cubicBezTo>
                  <a:cubicBezTo>
                    <a:pt x="30" y="54"/>
                    <a:pt x="32" y="51"/>
                    <a:pt x="33" y="49"/>
                  </a:cubicBezTo>
                  <a:cubicBezTo>
                    <a:pt x="15" y="46"/>
                    <a:pt x="5" y="20"/>
                    <a:pt x="0" y="0"/>
                  </a:cubicBezTo>
                  <a:cubicBezTo>
                    <a:pt x="8" y="14"/>
                    <a:pt x="21" y="15"/>
                    <a:pt x="29" y="23"/>
                  </a:cubicBezTo>
                  <a:cubicBezTo>
                    <a:pt x="33" y="27"/>
                    <a:pt x="33" y="33"/>
                    <a:pt x="38" y="35"/>
                  </a:cubicBezTo>
                  <a:cubicBezTo>
                    <a:pt x="37" y="38"/>
                    <a:pt x="35" y="39"/>
                    <a:pt x="35" y="41"/>
                  </a:cubicBezTo>
                  <a:cubicBezTo>
                    <a:pt x="35" y="45"/>
                    <a:pt x="44" y="62"/>
                    <a:pt x="48" y="66"/>
                  </a:cubicBezTo>
                  <a:cubicBezTo>
                    <a:pt x="52" y="66"/>
                    <a:pt x="52" y="66"/>
                    <a:pt x="52" y="66"/>
                  </a:cubicBezTo>
                  <a:cubicBezTo>
                    <a:pt x="52" y="62"/>
                    <a:pt x="55" y="58"/>
                    <a:pt x="59" y="58"/>
                  </a:cubicBezTo>
                  <a:cubicBezTo>
                    <a:pt x="61" y="58"/>
                    <a:pt x="62" y="58"/>
                    <a:pt x="64" y="58"/>
                  </a:cubicBezTo>
                  <a:cubicBezTo>
                    <a:pt x="64" y="79"/>
                    <a:pt x="73" y="91"/>
                    <a:pt x="92" y="91"/>
                  </a:cubicBezTo>
                  <a:cubicBezTo>
                    <a:pt x="106" y="91"/>
                    <a:pt x="105" y="83"/>
                    <a:pt x="117" y="83"/>
                  </a:cubicBezTo>
                  <a:cubicBezTo>
                    <a:pt x="120" y="83"/>
                    <a:pt x="122" y="85"/>
                    <a:pt x="123" y="88"/>
                  </a:cubicBezTo>
                  <a:cubicBezTo>
                    <a:pt x="113" y="99"/>
                    <a:pt x="116" y="116"/>
                    <a:pt x="108" y="128"/>
                  </a:cubicBezTo>
                  <a:cubicBezTo>
                    <a:pt x="105" y="124"/>
                    <a:pt x="105" y="124"/>
                    <a:pt x="105" y="124"/>
                  </a:cubicBezTo>
                  <a:cubicBezTo>
                    <a:pt x="105" y="124"/>
                    <a:pt x="104" y="126"/>
                    <a:pt x="103" y="126"/>
                  </a:cubicBezTo>
                  <a:cubicBezTo>
                    <a:pt x="95" y="128"/>
                    <a:pt x="88" y="130"/>
                    <a:pt x="88" y="136"/>
                  </a:cubicBezTo>
                  <a:cubicBezTo>
                    <a:pt x="88" y="139"/>
                    <a:pt x="91" y="142"/>
                    <a:pt x="91" y="144"/>
                  </a:cubicBezTo>
                  <a:cubicBezTo>
                    <a:pt x="91" y="150"/>
                    <a:pt x="82" y="158"/>
                    <a:pt x="80" y="160"/>
                  </a:cubicBezTo>
                  <a:cubicBezTo>
                    <a:pt x="73" y="172"/>
                    <a:pt x="68" y="188"/>
                    <a:pt x="52" y="188"/>
                  </a:cubicBezTo>
                  <a:cubicBezTo>
                    <a:pt x="45" y="188"/>
                    <a:pt x="41" y="184"/>
                    <a:pt x="41" y="178"/>
                  </a:cubicBezTo>
                  <a:cubicBezTo>
                    <a:pt x="41" y="168"/>
                    <a:pt x="50" y="164"/>
                    <a:pt x="50" y="155"/>
                  </a:cubicBezTo>
                  <a:cubicBezTo>
                    <a:pt x="50" y="139"/>
                    <a:pt x="22" y="145"/>
                    <a:pt x="22" y="131"/>
                  </a:cubicBezTo>
                  <a:cubicBezTo>
                    <a:pt x="22" y="123"/>
                    <a:pt x="29" y="122"/>
                    <a:pt x="33" y="118"/>
                  </a:cubicBezTo>
                  <a:cubicBezTo>
                    <a:pt x="40" y="110"/>
                    <a:pt x="42" y="99"/>
                    <a:pt x="42" y="87"/>
                  </a:cubicBezTo>
                  <a:cubicBezTo>
                    <a:pt x="42" y="81"/>
                    <a:pt x="39" y="72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lnTo>
                    <a:pt x="39" y="7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Freeform 45">
              <a:extLst>
                <a:ext uri="{FF2B5EF4-FFF2-40B4-BE49-F238E27FC236}">
                  <a16:creationId xmlns:a16="http://schemas.microsoft.com/office/drawing/2014/main" id="{00C677C7-A4F0-4A4B-87EE-CC909B5AE4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9977" y="4676633"/>
              <a:ext cx="32139" cy="26017"/>
            </a:xfrm>
            <a:custGeom>
              <a:avLst/>
              <a:gdLst>
                <a:gd name="T0" fmla="*/ 18 w 27"/>
                <a:gd name="T1" fmla="*/ 0 h 22"/>
                <a:gd name="T2" fmla="*/ 27 w 27"/>
                <a:gd name="T3" fmla="*/ 7 h 22"/>
                <a:gd name="T4" fmla="*/ 27 w 27"/>
                <a:gd name="T5" fmla="*/ 17 h 22"/>
                <a:gd name="T6" fmla="*/ 16 w 27"/>
                <a:gd name="T7" fmla="*/ 20 h 22"/>
                <a:gd name="T8" fmla="*/ 0 w 27"/>
                <a:gd name="T9" fmla="*/ 15 h 22"/>
                <a:gd name="T10" fmla="*/ 18 w 27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22">
                  <a:moveTo>
                    <a:pt x="18" y="0"/>
                  </a:moveTo>
                  <a:cubicBezTo>
                    <a:pt x="20" y="4"/>
                    <a:pt x="23" y="6"/>
                    <a:pt x="27" y="7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2" y="22"/>
                    <a:pt x="22" y="20"/>
                    <a:pt x="16" y="20"/>
                  </a:cubicBezTo>
                  <a:cubicBezTo>
                    <a:pt x="10" y="20"/>
                    <a:pt x="0" y="18"/>
                    <a:pt x="0" y="15"/>
                  </a:cubicBezTo>
                  <a:cubicBezTo>
                    <a:pt x="0" y="5"/>
                    <a:pt x="11" y="3"/>
                    <a:pt x="18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Freeform 46">
              <a:extLst>
                <a:ext uri="{FF2B5EF4-FFF2-40B4-BE49-F238E27FC236}">
                  <a16:creationId xmlns:a16="http://schemas.microsoft.com/office/drawing/2014/main" id="{CB58DB16-1837-4BD0-BC4A-B986F7D404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15177" y="4650616"/>
              <a:ext cx="27548" cy="19896"/>
            </a:xfrm>
            <a:custGeom>
              <a:avLst/>
              <a:gdLst>
                <a:gd name="T0" fmla="*/ 24 w 24"/>
                <a:gd name="T1" fmla="*/ 0 h 17"/>
                <a:gd name="T2" fmla="*/ 24 w 24"/>
                <a:gd name="T3" fmla="*/ 7 h 17"/>
                <a:gd name="T4" fmla="*/ 5 w 24"/>
                <a:gd name="T5" fmla="*/ 17 h 17"/>
                <a:gd name="T6" fmla="*/ 0 w 24"/>
                <a:gd name="T7" fmla="*/ 10 h 17"/>
                <a:gd name="T8" fmla="*/ 24 w 24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7">
                  <a:moveTo>
                    <a:pt x="24" y="0"/>
                  </a:moveTo>
                  <a:cubicBezTo>
                    <a:pt x="24" y="2"/>
                    <a:pt x="24" y="5"/>
                    <a:pt x="24" y="7"/>
                  </a:cubicBezTo>
                  <a:cubicBezTo>
                    <a:pt x="15" y="10"/>
                    <a:pt x="13" y="17"/>
                    <a:pt x="5" y="17"/>
                  </a:cubicBezTo>
                  <a:cubicBezTo>
                    <a:pt x="3" y="17"/>
                    <a:pt x="0" y="13"/>
                    <a:pt x="0" y="10"/>
                  </a:cubicBezTo>
                  <a:cubicBezTo>
                    <a:pt x="0" y="1"/>
                    <a:pt x="19" y="0"/>
                    <a:pt x="24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Freeform 47">
              <a:extLst>
                <a:ext uri="{FF2B5EF4-FFF2-40B4-BE49-F238E27FC236}">
                  <a16:creationId xmlns:a16="http://schemas.microsoft.com/office/drawing/2014/main" id="{54B5D1C6-96EB-4A3F-A6E4-E6CF8C4B3002}"/>
                </a:ext>
              </a:extLst>
            </p:cNvPr>
            <p:cNvSpPr>
              <a:spLocks/>
            </p:cNvSpPr>
            <p:nvPr/>
          </p:nvSpPr>
          <p:spPr bwMode="auto">
            <a:xfrm>
              <a:off x="8827069" y="3968046"/>
              <a:ext cx="113253" cy="110191"/>
            </a:xfrm>
            <a:custGeom>
              <a:avLst/>
              <a:gdLst>
                <a:gd name="T0" fmla="*/ 81 w 98"/>
                <a:gd name="T1" fmla="*/ 67 h 96"/>
                <a:gd name="T2" fmla="*/ 77 w 98"/>
                <a:gd name="T3" fmla="*/ 62 h 96"/>
                <a:gd name="T4" fmla="*/ 71 w 98"/>
                <a:gd name="T5" fmla="*/ 71 h 96"/>
                <a:gd name="T6" fmla="*/ 79 w 98"/>
                <a:gd name="T7" fmla="*/ 86 h 96"/>
                <a:gd name="T8" fmla="*/ 71 w 98"/>
                <a:gd name="T9" fmla="*/ 96 h 96"/>
                <a:gd name="T10" fmla="*/ 68 w 98"/>
                <a:gd name="T11" fmla="*/ 90 h 96"/>
                <a:gd name="T12" fmla="*/ 61 w 98"/>
                <a:gd name="T13" fmla="*/ 91 h 96"/>
                <a:gd name="T14" fmla="*/ 43 w 98"/>
                <a:gd name="T15" fmla="*/ 66 h 96"/>
                <a:gd name="T16" fmla="*/ 47 w 98"/>
                <a:gd name="T17" fmla="*/ 58 h 96"/>
                <a:gd name="T18" fmla="*/ 44 w 98"/>
                <a:gd name="T19" fmla="*/ 51 h 96"/>
                <a:gd name="T20" fmla="*/ 35 w 98"/>
                <a:gd name="T21" fmla="*/ 51 h 96"/>
                <a:gd name="T22" fmla="*/ 35 w 98"/>
                <a:gd name="T23" fmla="*/ 57 h 96"/>
                <a:gd name="T24" fmla="*/ 28 w 98"/>
                <a:gd name="T25" fmla="*/ 53 h 96"/>
                <a:gd name="T26" fmla="*/ 26 w 98"/>
                <a:gd name="T27" fmla="*/ 57 h 96"/>
                <a:gd name="T28" fmla="*/ 19 w 98"/>
                <a:gd name="T29" fmla="*/ 50 h 96"/>
                <a:gd name="T30" fmla="*/ 5 w 98"/>
                <a:gd name="T31" fmla="*/ 80 h 96"/>
                <a:gd name="T32" fmla="*/ 5 w 98"/>
                <a:gd name="T33" fmla="*/ 64 h 96"/>
                <a:gd name="T34" fmla="*/ 3 w 98"/>
                <a:gd name="T35" fmla="*/ 57 h 96"/>
                <a:gd name="T36" fmla="*/ 7 w 98"/>
                <a:gd name="T37" fmla="*/ 39 h 96"/>
                <a:gd name="T38" fmla="*/ 31 w 98"/>
                <a:gd name="T39" fmla="*/ 24 h 96"/>
                <a:gd name="T40" fmla="*/ 43 w 98"/>
                <a:gd name="T41" fmla="*/ 36 h 96"/>
                <a:gd name="T42" fmla="*/ 47 w 98"/>
                <a:gd name="T43" fmla="*/ 36 h 96"/>
                <a:gd name="T44" fmla="*/ 54 w 98"/>
                <a:gd name="T45" fmla="*/ 27 h 96"/>
                <a:gd name="T46" fmla="*/ 68 w 98"/>
                <a:gd name="T47" fmla="*/ 16 h 96"/>
                <a:gd name="T48" fmla="*/ 71 w 98"/>
                <a:gd name="T49" fmla="*/ 0 h 96"/>
                <a:gd name="T50" fmla="*/ 82 w 98"/>
                <a:gd name="T51" fmla="*/ 6 h 96"/>
                <a:gd name="T52" fmla="*/ 98 w 98"/>
                <a:gd name="T53" fmla="*/ 59 h 96"/>
                <a:gd name="T54" fmla="*/ 89 w 98"/>
                <a:gd name="T55" fmla="*/ 82 h 96"/>
                <a:gd name="T56" fmla="*/ 81 w 98"/>
                <a:gd name="T57" fmla="*/ 65 h 96"/>
                <a:gd name="T58" fmla="*/ 81 w 98"/>
                <a:gd name="T59" fmla="*/ 67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8" h="96">
                  <a:moveTo>
                    <a:pt x="81" y="67"/>
                  </a:moveTo>
                  <a:cubicBezTo>
                    <a:pt x="81" y="65"/>
                    <a:pt x="79" y="64"/>
                    <a:pt x="77" y="62"/>
                  </a:cubicBezTo>
                  <a:cubicBezTo>
                    <a:pt x="74" y="66"/>
                    <a:pt x="71" y="67"/>
                    <a:pt x="71" y="71"/>
                  </a:cubicBezTo>
                  <a:cubicBezTo>
                    <a:pt x="71" y="76"/>
                    <a:pt x="79" y="78"/>
                    <a:pt x="79" y="86"/>
                  </a:cubicBezTo>
                  <a:cubicBezTo>
                    <a:pt x="79" y="92"/>
                    <a:pt x="76" y="96"/>
                    <a:pt x="71" y="96"/>
                  </a:cubicBezTo>
                  <a:cubicBezTo>
                    <a:pt x="69" y="96"/>
                    <a:pt x="68" y="92"/>
                    <a:pt x="68" y="90"/>
                  </a:cubicBezTo>
                  <a:cubicBezTo>
                    <a:pt x="66" y="91"/>
                    <a:pt x="63" y="91"/>
                    <a:pt x="61" y="91"/>
                  </a:cubicBezTo>
                  <a:cubicBezTo>
                    <a:pt x="51" y="90"/>
                    <a:pt x="43" y="79"/>
                    <a:pt x="43" y="66"/>
                  </a:cubicBezTo>
                  <a:cubicBezTo>
                    <a:pt x="43" y="61"/>
                    <a:pt x="45" y="59"/>
                    <a:pt x="47" y="58"/>
                  </a:cubicBezTo>
                  <a:cubicBezTo>
                    <a:pt x="46" y="56"/>
                    <a:pt x="45" y="53"/>
                    <a:pt x="44" y="51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5" y="53"/>
                    <a:pt x="34" y="55"/>
                    <a:pt x="35" y="57"/>
                  </a:cubicBezTo>
                  <a:cubicBezTo>
                    <a:pt x="30" y="57"/>
                    <a:pt x="29" y="55"/>
                    <a:pt x="28" y="53"/>
                  </a:cubicBezTo>
                  <a:cubicBezTo>
                    <a:pt x="28" y="53"/>
                    <a:pt x="26" y="56"/>
                    <a:pt x="26" y="57"/>
                  </a:cubicBezTo>
                  <a:cubicBezTo>
                    <a:pt x="23" y="56"/>
                    <a:pt x="19" y="50"/>
                    <a:pt x="19" y="50"/>
                  </a:cubicBezTo>
                  <a:cubicBezTo>
                    <a:pt x="12" y="57"/>
                    <a:pt x="13" y="80"/>
                    <a:pt x="5" y="80"/>
                  </a:cubicBezTo>
                  <a:cubicBezTo>
                    <a:pt x="0" y="80"/>
                    <a:pt x="5" y="67"/>
                    <a:pt x="5" y="64"/>
                  </a:cubicBezTo>
                  <a:cubicBezTo>
                    <a:pt x="5" y="62"/>
                    <a:pt x="3" y="59"/>
                    <a:pt x="3" y="57"/>
                  </a:cubicBezTo>
                  <a:cubicBezTo>
                    <a:pt x="3" y="50"/>
                    <a:pt x="6" y="46"/>
                    <a:pt x="7" y="39"/>
                  </a:cubicBezTo>
                  <a:cubicBezTo>
                    <a:pt x="22" y="39"/>
                    <a:pt x="18" y="24"/>
                    <a:pt x="31" y="24"/>
                  </a:cubicBezTo>
                  <a:cubicBezTo>
                    <a:pt x="40" y="25"/>
                    <a:pt x="38" y="36"/>
                    <a:pt x="43" y="36"/>
                  </a:cubicBezTo>
                  <a:cubicBezTo>
                    <a:pt x="45" y="36"/>
                    <a:pt x="46" y="36"/>
                    <a:pt x="47" y="36"/>
                  </a:cubicBezTo>
                  <a:cubicBezTo>
                    <a:pt x="47" y="31"/>
                    <a:pt x="49" y="27"/>
                    <a:pt x="54" y="27"/>
                  </a:cubicBezTo>
                  <a:cubicBezTo>
                    <a:pt x="54" y="17"/>
                    <a:pt x="66" y="20"/>
                    <a:pt x="68" y="16"/>
                  </a:cubicBezTo>
                  <a:cubicBezTo>
                    <a:pt x="71" y="11"/>
                    <a:pt x="70" y="2"/>
                    <a:pt x="71" y="0"/>
                  </a:cubicBezTo>
                  <a:cubicBezTo>
                    <a:pt x="76" y="0"/>
                    <a:pt x="79" y="3"/>
                    <a:pt x="82" y="6"/>
                  </a:cubicBezTo>
                  <a:cubicBezTo>
                    <a:pt x="87" y="12"/>
                    <a:pt x="98" y="53"/>
                    <a:pt x="98" y="59"/>
                  </a:cubicBezTo>
                  <a:cubicBezTo>
                    <a:pt x="98" y="66"/>
                    <a:pt x="90" y="70"/>
                    <a:pt x="89" y="82"/>
                  </a:cubicBezTo>
                  <a:cubicBezTo>
                    <a:pt x="87" y="81"/>
                    <a:pt x="81" y="66"/>
                    <a:pt x="81" y="65"/>
                  </a:cubicBezTo>
                  <a:lnTo>
                    <a:pt x="81" y="6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Freeform 48">
              <a:extLst>
                <a:ext uri="{FF2B5EF4-FFF2-40B4-BE49-F238E27FC236}">
                  <a16:creationId xmlns:a16="http://schemas.microsoft.com/office/drawing/2014/main" id="{71B6A526-F3BC-4C89-94C1-B61B54272C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2999" y="3938968"/>
              <a:ext cx="56626" cy="59687"/>
            </a:xfrm>
            <a:custGeom>
              <a:avLst/>
              <a:gdLst>
                <a:gd name="T0" fmla="*/ 5 w 49"/>
                <a:gd name="T1" fmla="*/ 52 h 52"/>
                <a:gd name="T2" fmla="*/ 0 w 49"/>
                <a:gd name="T3" fmla="*/ 52 h 52"/>
                <a:gd name="T4" fmla="*/ 39 w 49"/>
                <a:gd name="T5" fmla="*/ 8 h 52"/>
                <a:gd name="T6" fmla="*/ 43 w 49"/>
                <a:gd name="T7" fmla="*/ 0 h 52"/>
                <a:gd name="T8" fmla="*/ 49 w 49"/>
                <a:gd name="T9" fmla="*/ 11 h 52"/>
                <a:gd name="T10" fmla="*/ 42 w 49"/>
                <a:gd name="T11" fmla="*/ 15 h 52"/>
                <a:gd name="T12" fmla="*/ 30 w 49"/>
                <a:gd name="T13" fmla="*/ 22 h 52"/>
                <a:gd name="T14" fmla="*/ 5 w 49"/>
                <a:gd name="T15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52">
                  <a:moveTo>
                    <a:pt x="5" y="52"/>
                  </a:moveTo>
                  <a:cubicBezTo>
                    <a:pt x="0" y="52"/>
                    <a:pt x="0" y="52"/>
                    <a:pt x="0" y="52"/>
                  </a:cubicBezTo>
                  <a:cubicBezTo>
                    <a:pt x="8" y="31"/>
                    <a:pt x="31" y="23"/>
                    <a:pt x="39" y="8"/>
                  </a:cubicBezTo>
                  <a:cubicBezTo>
                    <a:pt x="40" y="5"/>
                    <a:pt x="40" y="2"/>
                    <a:pt x="43" y="0"/>
                  </a:cubicBezTo>
                  <a:cubicBezTo>
                    <a:pt x="42" y="6"/>
                    <a:pt x="46" y="8"/>
                    <a:pt x="49" y="11"/>
                  </a:cubicBezTo>
                  <a:cubicBezTo>
                    <a:pt x="46" y="13"/>
                    <a:pt x="45" y="15"/>
                    <a:pt x="42" y="15"/>
                  </a:cubicBezTo>
                  <a:cubicBezTo>
                    <a:pt x="40" y="21"/>
                    <a:pt x="35" y="22"/>
                    <a:pt x="30" y="22"/>
                  </a:cubicBezTo>
                  <a:cubicBezTo>
                    <a:pt x="27" y="38"/>
                    <a:pt x="13" y="47"/>
                    <a:pt x="5" y="5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Freeform 49">
              <a:extLst>
                <a:ext uri="{FF2B5EF4-FFF2-40B4-BE49-F238E27FC236}">
                  <a16:creationId xmlns:a16="http://schemas.microsoft.com/office/drawing/2014/main" id="{152D6D58-9067-4AF3-90D7-B6F64493C8D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4321" y="3738482"/>
              <a:ext cx="107131" cy="159164"/>
            </a:xfrm>
            <a:custGeom>
              <a:avLst/>
              <a:gdLst>
                <a:gd name="T0" fmla="*/ 7 w 94"/>
                <a:gd name="T1" fmla="*/ 57 h 139"/>
                <a:gd name="T2" fmla="*/ 12 w 94"/>
                <a:gd name="T3" fmla="*/ 36 h 139"/>
                <a:gd name="T4" fmla="*/ 9 w 94"/>
                <a:gd name="T5" fmla="*/ 14 h 139"/>
                <a:gd name="T6" fmla="*/ 16 w 94"/>
                <a:gd name="T7" fmla="*/ 0 h 139"/>
                <a:gd name="T8" fmla="*/ 28 w 94"/>
                <a:gd name="T9" fmla="*/ 13 h 139"/>
                <a:gd name="T10" fmla="*/ 37 w 94"/>
                <a:gd name="T11" fmla="*/ 6 h 139"/>
                <a:gd name="T12" fmla="*/ 38 w 94"/>
                <a:gd name="T13" fmla="*/ 10 h 139"/>
                <a:gd name="T14" fmla="*/ 40 w 94"/>
                <a:gd name="T15" fmla="*/ 15 h 139"/>
                <a:gd name="T16" fmla="*/ 48 w 94"/>
                <a:gd name="T17" fmla="*/ 46 h 139"/>
                <a:gd name="T18" fmla="*/ 35 w 94"/>
                <a:gd name="T19" fmla="*/ 77 h 139"/>
                <a:gd name="T20" fmla="*/ 52 w 94"/>
                <a:gd name="T21" fmla="*/ 108 h 139"/>
                <a:gd name="T22" fmla="*/ 52 w 94"/>
                <a:gd name="T23" fmla="*/ 105 h 139"/>
                <a:gd name="T24" fmla="*/ 60 w 94"/>
                <a:gd name="T25" fmla="*/ 99 h 139"/>
                <a:gd name="T26" fmla="*/ 74 w 94"/>
                <a:gd name="T27" fmla="*/ 116 h 139"/>
                <a:gd name="T28" fmla="*/ 80 w 94"/>
                <a:gd name="T29" fmla="*/ 111 h 139"/>
                <a:gd name="T30" fmla="*/ 84 w 94"/>
                <a:gd name="T31" fmla="*/ 112 h 139"/>
                <a:gd name="T32" fmla="*/ 80 w 94"/>
                <a:gd name="T33" fmla="*/ 120 h 139"/>
                <a:gd name="T34" fmla="*/ 85 w 94"/>
                <a:gd name="T35" fmla="*/ 121 h 139"/>
                <a:gd name="T36" fmla="*/ 94 w 94"/>
                <a:gd name="T37" fmla="*/ 129 h 139"/>
                <a:gd name="T38" fmla="*/ 94 w 94"/>
                <a:gd name="T39" fmla="*/ 135 h 139"/>
                <a:gd name="T40" fmla="*/ 91 w 94"/>
                <a:gd name="T41" fmla="*/ 139 h 139"/>
                <a:gd name="T42" fmla="*/ 87 w 94"/>
                <a:gd name="T43" fmla="*/ 133 h 139"/>
                <a:gd name="T44" fmla="*/ 63 w 94"/>
                <a:gd name="T45" fmla="*/ 112 h 139"/>
                <a:gd name="T46" fmla="*/ 63 w 94"/>
                <a:gd name="T47" fmla="*/ 125 h 139"/>
                <a:gd name="T48" fmla="*/ 44 w 94"/>
                <a:gd name="T49" fmla="*/ 109 h 139"/>
                <a:gd name="T50" fmla="*/ 32 w 94"/>
                <a:gd name="T51" fmla="*/ 113 h 139"/>
                <a:gd name="T52" fmla="*/ 22 w 94"/>
                <a:gd name="T53" fmla="*/ 104 h 139"/>
                <a:gd name="T54" fmla="*/ 27 w 94"/>
                <a:gd name="T55" fmla="*/ 96 h 139"/>
                <a:gd name="T56" fmla="*/ 27 w 94"/>
                <a:gd name="T57" fmla="*/ 89 h 139"/>
                <a:gd name="T58" fmla="*/ 23 w 94"/>
                <a:gd name="T59" fmla="*/ 89 h 139"/>
                <a:gd name="T60" fmla="*/ 18 w 94"/>
                <a:gd name="T61" fmla="*/ 94 h 139"/>
                <a:gd name="T62" fmla="*/ 3 w 94"/>
                <a:gd name="T63" fmla="*/ 81 h 139"/>
                <a:gd name="T64" fmla="*/ 7 w 94"/>
                <a:gd name="T65" fmla="*/ 57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4" h="139">
                  <a:moveTo>
                    <a:pt x="7" y="57"/>
                  </a:moveTo>
                  <a:cubicBezTo>
                    <a:pt x="10" y="52"/>
                    <a:pt x="12" y="42"/>
                    <a:pt x="12" y="36"/>
                  </a:cubicBezTo>
                  <a:cubicBezTo>
                    <a:pt x="12" y="28"/>
                    <a:pt x="8" y="22"/>
                    <a:pt x="9" y="14"/>
                  </a:cubicBezTo>
                  <a:cubicBezTo>
                    <a:pt x="9" y="7"/>
                    <a:pt x="10" y="0"/>
                    <a:pt x="16" y="0"/>
                  </a:cubicBezTo>
                  <a:cubicBezTo>
                    <a:pt x="23" y="1"/>
                    <a:pt x="22" y="13"/>
                    <a:pt x="28" y="13"/>
                  </a:cubicBezTo>
                  <a:cubicBezTo>
                    <a:pt x="32" y="13"/>
                    <a:pt x="34" y="8"/>
                    <a:pt x="37" y="6"/>
                  </a:cubicBezTo>
                  <a:cubicBezTo>
                    <a:pt x="37" y="7"/>
                    <a:pt x="38" y="9"/>
                    <a:pt x="38" y="10"/>
                  </a:cubicBezTo>
                  <a:cubicBezTo>
                    <a:pt x="38" y="11"/>
                    <a:pt x="40" y="13"/>
                    <a:pt x="40" y="15"/>
                  </a:cubicBezTo>
                  <a:cubicBezTo>
                    <a:pt x="39" y="24"/>
                    <a:pt x="48" y="34"/>
                    <a:pt x="48" y="46"/>
                  </a:cubicBezTo>
                  <a:cubicBezTo>
                    <a:pt x="48" y="61"/>
                    <a:pt x="35" y="62"/>
                    <a:pt x="35" y="77"/>
                  </a:cubicBezTo>
                  <a:cubicBezTo>
                    <a:pt x="35" y="87"/>
                    <a:pt x="44" y="105"/>
                    <a:pt x="52" y="108"/>
                  </a:cubicBezTo>
                  <a:cubicBezTo>
                    <a:pt x="52" y="108"/>
                    <a:pt x="52" y="105"/>
                    <a:pt x="52" y="105"/>
                  </a:cubicBezTo>
                  <a:cubicBezTo>
                    <a:pt x="52" y="102"/>
                    <a:pt x="56" y="99"/>
                    <a:pt x="60" y="99"/>
                  </a:cubicBezTo>
                  <a:cubicBezTo>
                    <a:pt x="68" y="100"/>
                    <a:pt x="70" y="115"/>
                    <a:pt x="74" y="116"/>
                  </a:cubicBezTo>
                  <a:cubicBezTo>
                    <a:pt x="77" y="116"/>
                    <a:pt x="77" y="111"/>
                    <a:pt x="80" y="111"/>
                  </a:cubicBezTo>
                  <a:cubicBezTo>
                    <a:pt x="82" y="111"/>
                    <a:pt x="83" y="112"/>
                    <a:pt x="84" y="112"/>
                  </a:cubicBezTo>
                  <a:cubicBezTo>
                    <a:pt x="84" y="116"/>
                    <a:pt x="80" y="117"/>
                    <a:pt x="80" y="120"/>
                  </a:cubicBezTo>
                  <a:cubicBezTo>
                    <a:pt x="80" y="122"/>
                    <a:pt x="83" y="121"/>
                    <a:pt x="85" y="121"/>
                  </a:cubicBezTo>
                  <a:cubicBezTo>
                    <a:pt x="85" y="126"/>
                    <a:pt x="89" y="129"/>
                    <a:pt x="94" y="129"/>
                  </a:cubicBezTo>
                  <a:cubicBezTo>
                    <a:pt x="94" y="131"/>
                    <a:pt x="94" y="133"/>
                    <a:pt x="94" y="135"/>
                  </a:cubicBezTo>
                  <a:cubicBezTo>
                    <a:pt x="94" y="136"/>
                    <a:pt x="92" y="139"/>
                    <a:pt x="91" y="139"/>
                  </a:cubicBezTo>
                  <a:cubicBezTo>
                    <a:pt x="89" y="139"/>
                    <a:pt x="88" y="135"/>
                    <a:pt x="87" y="133"/>
                  </a:cubicBezTo>
                  <a:cubicBezTo>
                    <a:pt x="83" y="125"/>
                    <a:pt x="67" y="118"/>
                    <a:pt x="63" y="112"/>
                  </a:cubicBezTo>
                  <a:cubicBezTo>
                    <a:pt x="59" y="117"/>
                    <a:pt x="61" y="119"/>
                    <a:pt x="63" y="125"/>
                  </a:cubicBezTo>
                  <a:cubicBezTo>
                    <a:pt x="54" y="125"/>
                    <a:pt x="53" y="110"/>
                    <a:pt x="44" y="109"/>
                  </a:cubicBezTo>
                  <a:cubicBezTo>
                    <a:pt x="39" y="109"/>
                    <a:pt x="37" y="114"/>
                    <a:pt x="32" y="113"/>
                  </a:cubicBezTo>
                  <a:cubicBezTo>
                    <a:pt x="28" y="113"/>
                    <a:pt x="22" y="107"/>
                    <a:pt x="22" y="104"/>
                  </a:cubicBezTo>
                  <a:cubicBezTo>
                    <a:pt x="22" y="99"/>
                    <a:pt x="25" y="97"/>
                    <a:pt x="27" y="96"/>
                  </a:cubicBezTo>
                  <a:cubicBezTo>
                    <a:pt x="27" y="89"/>
                    <a:pt x="27" y="89"/>
                    <a:pt x="27" y="89"/>
                  </a:cubicBezTo>
                  <a:cubicBezTo>
                    <a:pt x="23" y="89"/>
                    <a:pt x="23" y="89"/>
                    <a:pt x="23" y="89"/>
                  </a:cubicBezTo>
                  <a:cubicBezTo>
                    <a:pt x="21" y="91"/>
                    <a:pt x="20" y="94"/>
                    <a:pt x="18" y="94"/>
                  </a:cubicBezTo>
                  <a:cubicBezTo>
                    <a:pt x="15" y="94"/>
                    <a:pt x="3" y="85"/>
                    <a:pt x="3" y="81"/>
                  </a:cubicBezTo>
                  <a:cubicBezTo>
                    <a:pt x="3" y="70"/>
                    <a:pt x="0" y="55"/>
                    <a:pt x="7" y="5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Freeform 50">
              <a:extLst>
                <a:ext uri="{FF2B5EF4-FFF2-40B4-BE49-F238E27FC236}">
                  <a16:creationId xmlns:a16="http://schemas.microsoft.com/office/drawing/2014/main" id="{412A6D66-D1C4-4B2F-A067-936B6B431C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76043" y="3899177"/>
              <a:ext cx="35200" cy="62747"/>
            </a:xfrm>
            <a:custGeom>
              <a:avLst/>
              <a:gdLst>
                <a:gd name="T0" fmla="*/ 28 w 31"/>
                <a:gd name="T1" fmla="*/ 37 h 55"/>
                <a:gd name="T2" fmla="*/ 17 w 31"/>
                <a:gd name="T3" fmla="*/ 36 h 55"/>
                <a:gd name="T4" fmla="*/ 23 w 31"/>
                <a:gd name="T5" fmla="*/ 50 h 55"/>
                <a:gd name="T6" fmla="*/ 23 w 31"/>
                <a:gd name="T7" fmla="*/ 55 h 55"/>
                <a:gd name="T8" fmla="*/ 17 w 31"/>
                <a:gd name="T9" fmla="*/ 54 h 55"/>
                <a:gd name="T10" fmla="*/ 14 w 31"/>
                <a:gd name="T11" fmla="*/ 45 h 55"/>
                <a:gd name="T12" fmla="*/ 14 w 31"/>
                <a:gd name="T13" fmla="*/ 41 h 55"/>
                <a:gd name="T14" fmla="*/ 4 w 31"/>
                <a:gd name="T15" fmla="*/ 31 h 55"/>
                <a:gd name="T16" fmla="*/ 4 w 31"/>
                <a:gd name="T17" fmla="*/ 27 h 55"/>
                <a:gd name="T18" fmla="*/ 13 w 31"/>
                <a:gd name="T19" fmla="*/ 27 h 55"/>
                <a:gd name="T20" fmla="*/ 16 w 31"/>
                <a:gd name="T21" fmla="*/ 23 h 55"/>
                <a:gd name="T22" fmla="*/ 0 w 31"/>
                <a:gd name="T23" fmla="*/ 3 h 55"/>
                <a:gd name="T24" fmla="*/ 6 w 31"/>
                <a:gd name="T25" fmla="*/ 0 h 55"/>
                <a:gd name="T26" fmla="*/ 21 w 31"/>
                <a:gd name="T27" fmla="*/ 3 h 55"/>
                <a:gd name="T28" fmla="*/ 21 w 31"/>
                <a:gd name="T29" fmla="*/ 10 h 55"/>
                <a:gd name="T30" fmla="*/ 25 w 31"/>
                <a:gd name="T31" fmla="*/ 10 h 55"/>
                <a:gd name="T32" fmla="*/ 25 w 31"/>
                <a:gd name="T33" fmla="*/ 21 h 55"/>
                <a:gd name="T34" fmla="*/ 31 w 31"/>
                <a:gd name="T35" fmla="*/ 28 h 55"/>
                <a:gd name="T36" fmla="*/ 28 w 31"/>
                <a:gd name="T37" fmla="*/ 3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" h="55">
                  <a:moveTo>
                    <a:pt x="28" y="37"/>
                  </a:moveTo>
                  <a:cubicBezTo>
                    <a:pt x="17" y="36"/>
                    <a:pt x="17" y="36"/>
                    <a:pt x="17" y="36"/>
                  </a:cubicBezTo>
                  <a:cubicBezTo>
                    <a:pt x="18" y="42"/>
                    <a:pt x="21" y="49"/>
                    <a:pt x="23" y="50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1" y="55"/>
                    <a:pt x="19" y="54"/>
                    <a:pt x="17" y="54"/>
                  </a:cubicBezTo>
                  <a:cubicBezTo>
                    <a:pt x="12" y="54"/>
                    <a:pt x="11" y="49"/>
                    <a:pt x="14" y="45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9" y="40"/>
                    <a:pt x="4" y="33"/>
                    <a:pt x="4" y="31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7" y="27"/>
                    <a:pt x="12" y="27"/>
                    <a:pt x="13" y="27"/>
                  </a:cubicBezTo>
                  <a:cubicBezTo>
                    <a:pt x="14" y="27"/>
                    <a:pt x="16" y="25"/>
                    <a:pt x="16" y="23"/>
                  </a:cubicBezTo>
                  <a:cubicBezTo>
                    <a:pt x="16" y="14"/>
                    <a:pt x="1" y="9"/>
                    <a:pt x="0" y="3"/>
                  </a:cubicBezTo>
                  <a:cubicBezTo>
                    <a:pt x="2" y="2"/>
                    <a:pt x="4" y="0"/>
                    <a:pt x="6" y="0"/>
                  </a:cubicBezTo>
                  <a:cubicBezTo>
                    <a:pt x="12" y="0"/>
                    <a:pt x="16" y="3"/>
                    <a:pt x="21" y="3"/>
                  </a:cubicBezTo>
                  <a:cubicBezTo>
                    <a:pt x="21" y="5"/>
                    <a:pt x="22" y="8"/>
                    <a:pt x="21" y="10"/>
                  </a:cubicBezTo>
                  <a:cubicBezTo>
                    <a:pt x="23" y="10"/>
                    <a:pt x="24" y="10"/>
                    <a:pt x="25" y="10"/>
                  </a:cubicBezTo>
                  <a:cubicBezTo>
                    <a:pt x="26" y="14"/>
                    <a:pt x="25" y="21"/>
                    <a:pt x="25" y="21"/>
                  </a:cubicBezTo>
                  <a:cubicBezTo>
                    <a:pt x="25" y="21"/>
                    <a:pt x="30" y="28"/>
                    <a:pt x="31" y="28"/>
                  </a:cubicBezTo>
                  <a:cubicBezTo>
                    <a:pt x="30" y="32"/>
                    <a:pt x="28" y="34"/>
                    <a:pt x="28" y="3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Freeform 51">
              <a:extLst>
                <a:ext uri="{FF2B5EF4-FFF2-40B4-BE49-F238E27FC236}">
                  <a16:creationId xmlns:a16="http://schemas.microsoft.com/office/drawing/2014/main" id="{6020E0A5-A52B-4EDB-AE60-6E0271ABAC0A}"/>
                </a:ext>
              </a:extLst>
            </p:cNvPr>
            <p:cNvSpPr>
              <a:spLocks/>
            </p:cNvSpPr>
            <p:nvPr/>
          </p:nvSpPr>
          <p:spPr bwMode="auto">
            <a:xfrm>
              <a:off x="8824008" y="3916012"/>
              <a:ext cx="29078" cy="39791"/>
            </a:xfrm>
            <a:custGeom>
              <a:avLst/>
              <a:gdLst>
                <a:gd name="T0" fmla="*/ 5 w 25"/>
                <a:gd name="T1" fmla="*/ 0 h 34"/>
                <a:gd name="T2" fmla="*/ 24 w 25"/>
                <a:gd name="T3" fmla="*/ 12 h 34"/>
                <a:gd name="T4" fmla="*/ 2 w 25"/>
                <a:gd name="T5" fmla="*/ 34 h 34"/>
                <a:gd name="T6" fmla="*/ 0 w 25"/>
                <a:gd name="T7" fmla="*/ 3 h 34"/>
                <a:gd name="T8" fmla="*/ 4 w 25"/>
                <a:gd name="T9" fmla="*/ 0 h 34"/>
                <a:gd name="T10" fmla="*/ 8 w 25"/>
                <a:gd name="T11" fmla="*/ 3 h 34"/>
                <a:gd name="T12" fmla="*/ 5 w 25"/>
                <a:gd name="T1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34">
                  <a:moveTo>
                    <a:pt x="5" y="0"/>
                  </a:moveTo>
                  <a:cubicBezTo>
                    <a:pt x="7" y="4"/>
                    <a:pt x="25" y="6"/>
                    <a:pt x="24" y="12"/>
                  </a:cubicBezTo>
                  <a:cubicBezTo>
                    <a:pt x="24" y="24"/>
                    <a:pt x="8" y="30"/>
                    <a:pt x="2" y="34"/>
                  </a:cubicBezTo>
                  <a:cubicBezTo>
                    <a:pt x="2" y="22"/>
                    <a:pt x="0" y="9"/>
                    <a:pt x="0" y="3"/>
                  </a:cubicBezTo>
                  <a:cubicBezTo>
                    <a:pt x="0" y="2"/>
                    <a:pt x="3" y="0"/>
                    <a:pt x="4" y="0"/>
                  </a:cubicBezTo>
                  <a:cubicBezTo>
                    <a:pt x="5" y="0"/>
                    <a:pt x="7" y="2"/>
                    <a:pt x="8" y="3"/>
                  </a:cubicBezTo>
                  <a:lnTo>
                    <a:pt x="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Freeform 52">
              <a:extLst>
                <a:ext uri="{FF2B5EF4-FFF2-40B4-BE49-F238E27FC236}">
                  <a16:creationId xmlns:a16="http://schemas.microsoft.com/office/drawing/2014/main" id="{EF0FAF17-26B0-405A-86C8-ABF5558B7B7E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0843" y="3938968"/>
              <a:ext cx="26017" cy="50504"/>
            </a:xfrm>
            <a:custGeom>
              <a:avLst/>
              <a:gdLst>
                <a:gd name="T0" fmla="*/ 24 w 24"/>
                <a:gd name="T1" fmla="*/ 10 h 44"/>
                <a:gd name="T2" fmla="*/ 16 w 24"/>
                <a:gd name="T3" fmla="*/ 32 h 44"/>
                <a:gd name="T4" fmla="*/ 19 w 24"/>
                <a:gd name="T5" fmla="*/ 41 h 44"/>
                <a:gd name="T6" fmla="*/ 15 w 24"/>
                <a:gd name="T7" fmla="*/ 44 h 44"/>
                <a:gd name="T8" fmla="*/ 0 w 24"/>
                <a:gd name="T9" fmla="*/ 26 h 44"/>
                <a:gd name="T10" fmla="*/ 6 w 24"/>
                <a:gd name="T11" fmla="*/ 22 h 44"/>
                <a:gd name="T12" fmla="*/ 14 w 24"/>
                <a:gd name="T13" fmla="*/ 2 h 44"/>
                <a:gd name="T14" fmla="*/ 24 w 24"/>
                <a:gd name="T15" fmla="*/ 1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44">
                  <a:moveTo>
                    <a:pt x="24" y="10"/>
                  </a:moveTo>
                  <a:cubicBezTo>
                    <a:pt x="24" y="18"/>
                    <a:pt x="16" y="24"/>
                    <a:pt x="16" y="32"/>
                  </a:cubicBezTo>
                  <a:cubicBezTo>
                    <a:pt x="16" y="38"/>
                    <a:pt x="19" y="37"/>
                    <a:pt x="19" y="41"/>
                  </a:cubicBezTo>
                  <a:cubicBezTo>
                    <a:pt x="19" y="42"/>
                    <a:pt x="17" y="44"/>
                    <a:pt x="15" y="44"/>
                  </a:cubicBezTo>
                  <a:cubicBezTo>
                    <a:pt x="12" y="44"/>
                    <a:pt x="0" y="31"/>
                    <a:pt x="0" y="26"/>
                  </a:cubicBezTo>
                  <a:cubicBezTo>
                    <a:pt x="0" y="24"/>
                    <a:pt x="4" y="22"/>
                    <a:pt x="6" y="22"/>
                  </a:cubicBezTo>
                  <a:cubicBezTo>
                    <a:pt x="7" y="20"/>
                    <a:pt x="10" y="3"/>
                    <a:pt x="14" y="2"/>
                  </a:cubicBezTo>
                  <a:cubicBezTo>
                    <a:pt x="21" y="0"/>
                    <a:pt x="24" y="6"/>
                    <a:pt x="24" y="1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Freeform 53">
              <a:extLst>
                <a:ext uri="{FF2B5EF4-FFF2-40B4-BE49-F238E27FC236}">
                  <a16:creationId xmlns:a16="http://schemas.microsoft.com/office/drawing/2014/main" id="{3690C3A2-A3F3-4B62-9DC6-DC5D5C067D03}"/>
                </a:ext>
              </a:extLst>
            </p:cNvPr>
            <p:cNvSpPr>
              <a:spLocks/>
            </p:cNvSpPr>
            <p:nvPr/>
          </p:nvSpPr>
          <p:spPr bwMode="auto">
            <a:xfrm>
              <a:off x="8862269" y="3942029"/>
              <a:ext cx="15304" cy="30608"/>
            </a:xfrm>
            <a:custGeom>
              <a:avLst/>
              <a:gdLst>
                <a:gd name="T0" fmla="*/ 13 w 13"/>
                <a:gd name="T1" fmla="*/ 0 h 26"/>
                <a:gd name="T2" fmla="*/ 4 w 13"/>
                <a:gd name="T3" fmla="*/ 26 h 26"/>
                <a:gd name="T4" fmla="*/ 0 w 13"/>
                <a:gd name="T5" fmla="*/ 26 h 26"/>
                <a:gd name="T6" fmla="*/ 7 w 13"/>
                <a:gd name="T7" fmla="*/ 0 h 26"/>
                <a:gd name="T8" fmla="*/ 13 w 13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6">
                  <a:moveTo>
                    <a:pt x="13" y="0"/>
                  </a:moveTo>
                  <a:cubicBezTo>
                    <a:pt x="13" y="13"/>
                    <a:pt x="4" y="16"/>
                    <a:pt x="4" y="26"/>
                  </a:cubicBezTo>
                  <a:cubicBezTo>
                    <a:pt x="3" y="26"/>
                    <a:pt x="1" y="26"/>
                    <a:pt x="0" y="26"/>
                  </a:cubicBezTo>
                  <a:cubicBezTo>
                    <a:pt x="2" y="18"/>
                    <a:pt x="7" y="13"/>
                    <a:pt x="7" y="0"/>
                  </a:cubicBezTo>
                  <a:cubicBezTo>
                    <a:pt x="9" y="0"/>
                    <a:pt x="11" y="0"/>
                    <a:pt x="1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Freeform 54">
              <a:extLst>
                <a:ext uri="{FF2B5EF4-FFF2-40B4-BE49-F238E27FC236}">
                  <a16:creationId xmlns:a16="http://schemas.microsoft.com/office/drawing/2014/main" id="{8F987548-0B75-482E-A175-7A6886C55A63}"/>
                </a:ext>
              </a:extLst>
            </p:cNvPr>
            <p:cNvSpPr>
              <a:spLocks/>
            </p:cNvSpPr>
            <p:nvPr/>
          </p:nvSpPr>
          <p:spPr bwMode="auto">
            <a:xfrm>
              <a:off x="8869921" y="3963455"/>
              <a:ext cx="18365" cy="15304"/>
            </a:xfrm>
            <a:custGeom>
              <a:avLst/>
              <a:gdLst>
                <a:gd name="T0" fmla="*/ 16 w 16"/>
                <a:gd name="T1" fmla="*/ 0 h 14"/>
                <a:gd name="T2" fmla="*/ 5 w 16"/>
                <a:gd name="T3" fmla="*/ 13 h 14"/>
                <a:gd name="T4" fmla="*/ 0 w 16"/>
                <a:gd name="T5" fmla="*/ 10 h 14"/>
                <a:gd name="T6" fmla="*/ 7 w 16"/>
                <a:gd name="T7" fmla="*/ 0 h 14"/>
                <a:gd name="T8" fmla="*/ 16 w 16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4">
                  <a:moveTo>
                    <a:pt x="16" y="0"/>
                  </a:moveTo>
                  <a:cubicBezTo>
                    <a:pt x="16" y="7"/>
                    <a:pt x="11" y="14"/>
                    <a:pt x="5" y="13"/>
                  </a:cubicBezTo>
                  <a:cubicBezTo>
                    <a:pt x="3" y="13"/>
                    <a:pt x="0" y="11"/>
                    <a:pt x="0" y="10"/>
                  </a:cubicBezTo>
                  <a:cubicBezTo>
                    <a:pt x="0" y="6"/>
                    <a:pt x="5" y="4"/>
                    <a:pt x="7" y="0"/>
                  </a:cubicBezTo>
                  <a:cubicBezTo>
                    <a:pt x="10" y="1"/>
                    <a:pt x="14" y="2"/>
                    <a:pt x="16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Freeform 55">
              <a:extLst>
                <a:ext uri="{FF2B5EF4-FFF2-40B4-BE49-F238E27FC236}">
                  <a16:creationId xmlns:a16="http://schemas.microsoft.com/office/drawing/2014/main" id="{B5F88D95-79EF-483D-91D3-6AD541917F31}"/>
                </a:ext>
              </a:extLst>
            </p:cNvPr>
            <p:cNvSpPr>
              <a:spLocks/>
            </p:cNvSpPr>
            <p:nvPr/>
          </p:nvSpPr>
          <p:spPr bwMode="auto">
            <a:xfrm>
              <a:off x="8851556" y="3899177"/>
              <a:ext cx="19896" cy="24487"/>
            </a:xfrm>
            <a:custGeom>
              <a:avLst/>
              <a:gdLst>
                <a:gd name="T0" fmla="*/ 0 w 17"/>
                <a:gd name="T1" fmla="*/ 10 h 21"/>
                <a:gd name="T2" fmla="*/ 0 w 17"/>
                <a:gd name="T3" fmla="*/ 0 h 21"/>
                <a:gd name="T4" fmla="*/ 6 w 17"/>
                <a:gd name="T5" fmla="*/ 0 h 21"/>
                <a:gd name="T6" fmla="*/ 17 w 17"/>
                <a:gd name="T7" fmla="*/ 17 h 21"/>
                <a:gd name="T8" fmla="*/ 10 w 17"/>
                <a:gd name="T9" fmla="*/ 10 h 21"/>
                <a:gd name="T10" fmla="*/ 0 w 17"/>
                <a:gd name="T11" fmla="*/ 1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21">
                  <a:moveTo>
                    <a:pt x="0" y="10"/>
                  </a:moveTo>
                  <a:cubicBezTo>
                    <a:pt x="0" y="5"/>
                    <a:pt x="0" y="3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6"/>
                    <a:pt x="17" y="8"/>
                    <a:pt x="17" y="17"/>
                  </a:cubicBezTo>
                  <a:cubicBezTo>
                    <a:pt x="17" y="21"/>
                    <a:pt x="10" y="14"/>
                    <a:pt x="10" y="10"/>
                  </a:cubicBezTo>
                  <a:cubicBezTo>
                    <a:pt x="6" y="10"/>
                    <a:pt x="4" y="10"/>
                    <a:pt x="0" y="1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Freeform 56">
              <a:extLst>
                <a:ext uri="{FF2B5EF4-FFF2-40B4-BE49-F238E27FC236}">
                  <a16:creationId xmlns:a16="http://schemas.microsoft.com/office/drawing/2014/main" id="{5FCD1CE9-B700-4856-BF27-7E0EE7CA0B0C}"/>
                </a:ext>
              </a:extLst>
            </p:cNvPr>
            <p:cNvSpPr>
              <a:spLocks/>
            </p:cNvSpPr>
            <p:nvPr/>
          </p:nvSpPr>
          <p:spPr bwMode="auto">
            <a:xfrm>
              <a:off x="8785747" y="3874690"/>
              <a:ext cx="30609" cy="30608"/>
            </a:xfrm>
            <a:custGeom>
              <a:avLst/>
              <a:gdLst>
                <a:gd name="T0" fmla="*/ 19 w 26"/>
                <a:gd name="T1" fmla="*/ 27 h 27"/>
                <a:gd name="T2" fmla="*/ 0 w 26"/>
                <a:gd name="T3" fmla="*/ 0 h 27"/>
                <a:gd name="T4" fmla="*/ 6 w 26"/>
                <a:gd name="T5" fmla="*/ 0 h 27"/>
                <a:gd name="T6" fmla="*/ 24 w 26"/>
                <a:gd name="T7" fmla="*/ 13 h 27"/>
                <a:gd name="T8" fmla="*/ 19 w 26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7">
                  <a:moveTo>
                    <a:pt x="19" y="27"/>
                  </a:moveTo>
                  <a:cubicBezTo>
                    <a:pt x="15" y="27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5" y="6"/>
                    <a:pt x="22" y="5"/>
                    <a:pt x="24" y="13"/>
                  </a:cubicBezTo>
                  <a:cubicBezTo>
                    <a:pt x="26" y="18"/>
                    <a:pt x="22" y="27"/>
                    <a:pt x="19" y="2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Freeform 57">
              <a:extLst>
                <a:ext uri="{FF2B5EF4-FFF2-40B4-BE49-F238E27FC236}">
                  <a16:creationId xmlns:a16="http://schemas.microsoft.com/office/drawing/2014/main" id="{31885B62-202B-4F71-90D7-5F17BE9C5D5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6356" y="3877751"/>
              <a:ext cx="7652" cy="3061"/>
            </a:xfrm>
            <a:custGeom>
              <a:avLst/>
              <a:gdLst>
                <a:gd name="T0" fmla="*/ 0 w 7"/>
                <a:gd name="T1" fmla="*/ 2 h 3"/>
                <a:gd name="T2" fmla="*/ 7 w 7"/>
                <a:gd name="T3" fmla="*/ 2 h 3"/>
                <a:gd name="T4" fmla="*/ 0 w 7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3">
                  <a:moveTo>
                    <a:pt x="0" y="2"/>
                  </a:moveTo>
                  <a:cubicBezTo>
                    <a:pt x="2" y="3"/>
                    <a:pt x="6" y="2"/>
                    <a:pt x="7" y="2"/>
                  </a:cubicBezTo>
                  <a:cubicBezTo>
                    <a:pt x="6" y="0"/>
                    <a:pt x="2" y="1"/>
                    <a:pt x="0" y="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Freeform 58">
              <a:extLst>
                <a:ext uri="{FF2B5EF4-FFF2-40B4-BE49-F238E27FC236}">
                  <a16:creationId xmlns:a16="http://schemas.microsoft.com/office/drawing/2014/main" id="{EC348557-2663-45D1-9182-ACFDACAE3FE8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1973" y="3550240"/>
              <a:ext cx="55096" cy="79582"/>
            </a:xfrm>
            <a:custGeom>
              <a:avLst/>
              <a:gdLst>
                <a:gd name="T0" fmla="*/ 13 w 47"/>
                <a:gd name="T1" fmla="*/ 70 h 70"/>
                <a:gd name="T2" fmla="*/ 2 w 47"/>
                <a:gd name="T3" fmla="*/ 48 h 70"/>
                <a:gd name="T4" fmla="*/ 29 w 47"/>
                <a:gd name="T5" fmla="*/ 0 h 70"/>
                <a:gd name="T6" fmla="*/ 13 w 47"/>
                <a:gd name="T7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70">
                  <a:moveTo>
                    <a:pt x="13" y="70"/>
                  </a:moveTo>
                  <a:cubicBezTo>
                    <a:pt x="0" y="70"/>
                    <a:pt x="2" y="60"/>
                    <a:pt x="2" y="48"/>
                  </a:cubicBezTo>
                  <a:cubicBezTo>
                    <a:pt x="2" y="31"/>
                    <a:pt x="18" y="0"/>
                    <a:pt x="29" y="0"/>
                  </a:cubicBezTo>
                  <a:cubicBezTo>
                    <a:pt x="47" y="0"/>
                    <a:pt x="31" y="70"/>
                    <a:pt x="13" y="7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Freeform 59">
              <a:extLst>
                <a:ext uri="{FF2B5EF4-FFF2-40B4-BE49-F238E27FC236}">
                  <a16:creationId xmlns:a16="http://schemas.microsoft.com/office/drawing/2014/main" id="{276FCA28-65D5-451A-AAB5-539E90A5B700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7311" y="3691039"/>
              <a:ext cx="62748" cy="55095"/>
            </a:xfrm>
            <a:custGeom>
              <a:avLst/>
              <a:gdLst>
                <a:gd name="T0" fmla="*/ 3 w 54"/>
                <a:gd name="T1" fmla="*/ 20 h 48"/>
                <a:gd name="T2" fmla="*/ 45 w 54"/>
                <a:gd name="T3" fmla="*/ 0 h 48"/>
                <a:gd name="T4" fmla="*/ 54 w 54"/>
                <a:gd name="T5" fmla="*/ 12 h 48"/>
                <a:gd name="T6" fmla="*/ 20 w 54"/>
                <a:gd name="T7" fmla="*/ 48 h 48"/>
                <a:gd name="T8" fmla="*/ 3 w 54"/>
                <a:gd name="T9" fmla="*/ 32 h 48"/>
                <a:gd name="T10" fmla="*/ 3 w 54"/>
                <a:gd name="T11" fmla="*/ 2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" h="48">
                  <a:moveTo>
                    <a:pt x="3" y="20"/>
                  </a:moveTo>
                  <a:cubicBezTo>
                    <a:pt x="9" y="20"/>
                    <a:pt x="35" y="0"/>
                    <a:pt x="45" y="0"/>
                  </a:cubicBezTo>
                  <a:cubicBezTo>
                    <a:pt x="49" y="0"/>
                    <a:pt x="54" y="7"/>
                    <a:pt x="54" y="12"/>
                  </a:cubicBezTo>
                  <a:cubicBezTo>
                    <a:pt x="54" y="23"/>
                    <a:pt x="31" y="48"/>
                    <a:pt x="20" y="48"/>
                  </a:cubicBezTo>
                  <a:cubicBezTo>
                    <a:pt x="9" y="48"/>
                    <a:pt x="3" y="42"/>
                    <a:pt x="3" y="32"/>
                  </a:cubicBezTo>
                  <a:cubicBezTo>
                    <a:pt x="3" y="27"/>
                    <a:pt x="0" y="20"/>
                    <a:pt x="3" y="2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3" name="Freeform 60">
              <a:extLst>
                <a:ext uri="{FF2B5EF4-FFF2-40B4-BE49-F238E27FC236}">
                  <a16:creationId xmlns:a16="http://schemas.microsoft.com/office/drawing/2014/main" id="{127EF8AD-2195-48A7-A5D3-D1DDA7A48E0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4076" y="3603805"/>
              <a:ext cx="287723" cy="583092"/>
            </a:xfrm>
            <a:custGeom>
              <a:avLst/>
              <a:gdLst>
                <a:gd name="T0" fmla="*/ 21 w 252"/>
                <a:gd name="T1" fmla="*/ 311 h 509"/>
                <a:gd name="T2" fmla="*/ 36 w 252"/>
                <a:gd name="T3" fmla="*/ 273 h 509"/>
                <a:gd name="T4" fmla="*/ 42 w 252"/>
                <a:gd name="T5" fmla="*/ 265 h 509"/>
                <a:gd name="T6" fmla="*/ 26 w 252"/>
                <a:gd name="T7" fmla="*/ 215 h 509"/>
                <a:gd name="T8" fmla="*/ 12 w 252"/>
                <a:gd name="T9" fmla="*/ 197 h 509"/>
                <a:gd name="T10" fmla="*/ 13 w 252"/>
                <a:gd name="T11" fmla="*/ 190 h 509"/>
                <a:gd name="T12" fmla="*/ 13 w 252"/>
                <a:gd name="T13" fmla="*/ 191 h 509"/>
                <a:gd name="T14" fmla="*/ 21 w 252"/>
                <a:gd name="T15" fmla="*/ 174 h 509"/>
                <a:gd name="T16" fmla="*/ 15 w 252"/>
                <a:gd name="T17" fmla="*/ 139 h 509"/>
                <a:gd name="T18" fmla="*/ 0 w 252"/>
                <a:gd name="T19" fmla="*/ 118 h 509"/>
                <a:gd name="T20" fmla="*/ 12 w 252"/>
                <a:gd name="T21" fmla="*/ 84 h 509"/>
                <a:gd name="T22" fmla="*/ 31 w 252"/>
                <a:gd name="T23" fmla="*/ 78 h 509"/>
                <a:gd name="T24" fmla="*/ 76 w 252"/>
                <a:gd name="T25" fmla="*/ 35 h 509"/>
                <a:gd name="T26" fmla="*/ 81 w 252"/>
                <a:gd name="T27" fmla="*/ 35 h 509"/>
                <a:gd name="T28" fmla="*/ 85 w 252"/>
                <a:gd name="T29" fmla="*/ 44 h 509"/>
                <a:gd name="T30" fmla="*/ 89 w 252"/>
                <a:gd name="T31" fmla="*/ 37 h 509"/>
                <a:gd name="T32" fmla="*/ 89 w 252"/>
                <a:gd name="T33" fmla="*/ 16 h 509"/>
                <a:gd name="T34" fmla="*/ 109 w 252"/>
                <a:gd name="T35" fmla="*/ 11 h 509"/>
                <a:gd name="T36" fmla="*/ 134 w 252"/>
                <a:gd name="T37" fmla="*/ 11 h 509"/>
                <a:gd name="T38" fmla="*/ 164 w 252"/>
                <a:gd name="T39" fmla="*/ 0 h 509"/>
                <a:gd name="T40" fmla="*/ 196 w 252"/>
                <a:gd name="T41" fmla="*/ 9 h 509"/>
                <a:gd name="T42" fmla="*/ 223 w 252"/>
                <a:gd name="T43" fmla="*/ 40 h 509"/>
                <a:gd name="T44" fmla="*/ 171 w 252"/>
                <a:gd name="T45" fmla="*/ 104 h 509"/>
                <a:gd name="T46" fmla="*/ 178 w 252"/>
                <a:gd name="T47" fmla="*/ 116 h 509"/>
                <a:gd name="T48" fmla="*/ 221 w 252"/>
                <a:gd name="T49" fmla="*/ 168 h 509"/>
                <a:gd name="T50" fmla="*/ 252 w 252"/>
                <a:gd name="T51" fmla="*/ 242 h 509"/>
                <a:gd name="T52" fmla="*/ 243 w 252"/>
                <a:gd name="T53" fmla="*/ 281 h 509"/>
                <a:gd name="T54" fmla="*/ 196 w 252"/>
                <a:gd name="T55" fmla="*/ 307 h 509"/>
                <a:gd name="T56" fmla="*/ 180 w 252"/>
                <a:gd name="T57" fmla="*/ 324 h 509"/>
                <a:gd name="T58" fmla="*/ 178 w 252"/>
                <a:gd name="T59" fmla="*/ 317 h 509"/>
                <a:gd name="T60" fmla="*/ 178 w 252"/>
                <a:gd name="T61" fmla="*/ 326 h 509"/>
                <a:gd name="T62" fmla="*/ 159 w 252"/>
                <a:gd name="T63" fmla="*/ 346 h 509"/>
                <a:gd name="T64" fmla="*/ 153 w 252"/>
                <a:gd name="T65" fmla="*/ 330 h 509"/>
                <a:gd name="T66" fmla="*/ 156 w 252"/>
                <a:gd name="T67" fmla="*/ 319 h 509"/>
                <a:gd name="T68" fmla="*/ 151 w 252"/>
                <a:gd name="T69" fmla="*/ 307 h 509"/>
                <a:gd name="T70" fmla="*/ 125 w 252"/>
                <a:gd name="T71" fmla="*/ 291 h 509"/>
                <a:gd name="T72" fmla="*/ 107 w 252"/>
                <a:gd name="T73" fmla="*/ 269 h 509"/>
                <a:gd name="T74" fmla="*/ 74 w 252"/>
                <a:gd name="T75" fmla="*/ 254 h 509"/>
                <a:gd name="T76" fmla="*/ 70 w 252"/>
                <a:gd name="T77" fmla="*/ 243 h 509"/>
                <a:gd name="T78" fmla="*/ 50 w 252"/>
                <a:gd name="T79" fmla="*/ 233 h 509"/>
                <a:gd name="T80" fmla="*/ 46 w 252"/>
                <a:gd name="T81" fmla="*/ 242 h 509"/>
                <a:gd name="T82" fmla="*/ 49 w 252"/>
                <a:gd name="T83" fmla="*/ 257 h 509"/>
                <a:gd name="T84" fmla="*/ 27 w 252"/>
                <a:gd name="T85" fmla="*/ 308 h 509"/>
                <a:gd name="T86" fmla="*/ 53 w 252"/>
                <a:gd name="T87" fmla="*/ 347 h 509"/>
                <a:gd name="T88" fmla="*/ 51 w 252"/>
                <a:gd name="T89" fmla="*/ 347 h 509"/>
                <a:gd name="T90" fmla="*/ 60 w 252"/>
                <a:gd name="T91" fmla="*/ 372 h 509"/>
                <a:gd name="T92" fmla="*/ 125 w 252"/>
                <a:gd name="T93" fmla="*/ 438 h 509"/>
                <a:gd name="T94" fmla="*/ 122 w 252"/>
                <a:gd name="T95" fmla="*/ 453 h 509"/>
                <a:gd name="T96" fmla="*/ 137 w 252"/>
                <a:gd name="T97" fmla="*/ 482 h 509"/>
                <a:gd name="T98" fmla="*/ 143 w 252"/>
                <a:gd name="T99" fmla="*/ 505 h 509"/>
                <a:gd name="T100" fmla="*/ 134 w 252"/>
                <a:gd name="T101" fmla="*/ 506 h 509"/>
                <a:gd name="T102" fmla="*/ 128 w 252"/>
                <a:gd name="T103" fmla="*/ 509 h 509"/>
                <a:gd name="T104" fmla="*/ 115 w 252"/>
                <a:gd name="T105" fmla="*/ 502 h 509"/>
                <a:gd name="T106" fmla="*/ 62 w 252"/>
                <a:gd name="T107" fmla="*/ 444 h 509"/>
                <a:gd name="T108" fmla="*/ 46 w 252"/>
                <a:gd name="T109" fmla="*/ 386 h 509"/>
                <a:gd name="T110" fmla="*/ 23 w 252"/>
                <a:gd name="T111" fmla="*/ 346 h 509"/>
                <a:gd name="T112" fmla="*/ 13 w 252"/>
                <a:gd name="T113" fmla="*/ 346 h 509"/>
                <a:gd name="T114" fmla="*/ 13 w 252"/>
                <a:gd name="T115" fmla="*/ 341 h 509"/>
                <a:gd name="T116" fmla="*/ 17 w 252"/>
                <a:gd name="T117" fmla="*/ 311 h 509"/>
                <a:gd name="T118" fmla="*/ 19 w 252"/>
                <a:gd name="T119" fmla="*/ 311 h 509"/>
                <a:gd name="T120" fmla="*/ 21 w 252"/>
                <a:gd name="T121" fmla="*/ 311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52" h="509">
                  <a:moveTo>
                    <a:pt x="21" y="311"/>
                  </a:moveTo>
                  <a:cubicBezTo>
                    <a:pt x="27" y="297"/>
                    <a:pt x="29" y="289"/>
                    <a:pt x="36" y="273"/>
                  </a:cubicBezTo>
                  <a:cubicBezTo>
                    <a:pt x="37" y="271"/>
                    <a:pt x="42" y="269"/>
                    <a:pt x="42" y="265"/>
                  </a:cubicBezTo>
                  <a:cubicBezTo>
                    <a:pt x="42" y="258"/>
                    <a:pt x="31" y="221"/>
                    <a:pt x="26" y="215"/>
                  </a:cubicBezTo>
                  <a:cubicBezTo>
                    <a:pt x="21" y="210"/>
                    <a:pt x="12" y="206"/>
                    <a:pt x="12" y="197"/>
                  </a:cubicBezTo>
                  <a:cubicBezTo>
                    <a:pt x="12" y="195"/>
                    <a:pt x="13" y="192"/>
                    <a:pt x="13" y="190"/>
                  </a:cubicBezTo>
                  <a:cubicBezTo>
                    <a:pt x="13" y="191"/>
                    <a:pt x="13" y="191"/>
                    <a:pt x="13" y="191"/>
                  </a:cubicBezTo>
                  <a:cubicBezTo>
                    <a:pt x="15" y="189"/>
                    <a:pt x="21" y="180"/>
                    <a:pt x="21" y="174"/>
                  </a:cubicBezTo>
                  <a:cubicBezTo>
                    <a:pt x="21" y="165"/>
                    <a:pt x="20" y="148"/>
                    <a:pt x="15" y="139"/>
                  </a:cubicBezTo>
                  <a:cubicBezTo>
                    <a:pt x="10" y="132"/>
                    <a:pt x="0" y="132"/>
                    <a:pt x="0" y="118"/>
                  </a:cubicBezTo>
                  <a:cubicBezTo>
                    <a:pt x="0" y="103"/>
                    <a:pt x="5" y="92"/>
                    <a:pt x="12" y="84"/>
                  </a:cubicBezTo>
                  <a:cubicBezTo>
                    <a:pt x="16" y="80"/>
                    <a:pt x="25" y="82"/>
                    <a:pt x="31" y="78"/>
                  </a:cubicBezTo>
                  <a:cubicBezTo>
                    <a:pt x="50" y="65"/>
                    <a:pt x="61" y="59"/>
                    <a:pt x="76" y="35"/>
                  </a:cubicBezTo>
                  <a:cubicBezTo>
                    <a:pt x="81" y="35"/>
                    <a:pt x="81" y="35"/>
                    <a:pt x="81" y="35"/>
                  </a:cubicBezTo>
                  <a:cubicBezTo>
                    <a:pt x="81" y="41"/>
                    <a:pt x="84" y="44"/>
                    <a:pt x="85" y="44"/>
                  </a:cubicBezTo>
                  <a:cubicBezTo>
                    <a:pt x="87" y="44"/>
                    <a:pt x="89" y="39"/>
                    <a:pt x="89" y="37"/>
                  </a:cubicBezTo>
                  <a:cubicBezTo>
                    <a:pt x="89" y="29"/>
                    <a:pt x="89" y="24"/>
                    <a:pt x="89" y="16"/>
                  </a:cubicBezTo>
                  <a:cubicBezTo>
                    <a:pt x="89" y="16"/>
                    <a:pt x="106" y="10"/>
                    <a:pt x="109" y="11"/>
                  </a:cubicBezTo>
                  <a:cubicBezTo>
                    <a:pt x="134" y="11"/>
                    <a:pt x="134" y="11"/>
                    <a:pt x="134" y="11"/>
                  </a:cubicBezTo>
                  <a:cubicBezTo>
                    <a:pt x="144" y="17"/>
                    <a:pt x="153" y="0"/>
                    <a:pt x="164" y="0"/>
                  </a:cubicBezTo>
                  <a:cubicBezTo>
                    <a:pt x="176" y="0"/>
                    <a:pt x="184" y="9"/>
                    <a:pt x="196" y="9"/>
                  </a:cubicBezTo>
                  <a:cubicBezTo>
                    <a:pt x="196" y="29"/>
                    <a:pt x="212" y="36"/>
                    <a:pt x="223" y="40"/>
                  </a:cubicBezTo>
                  <a:cubicBezTo>
                    <a:pt x="208" y="64"/>
                    <a:pt x="171" y="70"/>
                    <a:pt x="171" y="104"/>
                  </a:cubicBezTo>
                  <a:cubicBezTo>
                    <a:pt x="171" y="111"/>
                    <a:pt x="175" y="113"/>
                    <a:pt x="178" y="116"/>
                  </a:cubicBezTo>
                  <a:cubicBezTo>
                    <a:pt x="195" y="134"/>
                    <a:pt x="203" y="155"/>
                    <a:pt x="221" y="168"/>
                  </a:cubicBezTo>
                  <a:cubicBezTo>
                    <a:pt x="240" y="180"/>
                    <a:pt x="252" y="215"/>
                    <a:pt x="252" y="242"/>
                  </a:cubicBezTo>
                  <a:cubicBezTo>
                    <a:pt x="252" y="260"/>
                    <a:pt x="243" y="267"/>
                    <a:pt x="243" y="281"/>
                  </a:cubicBezTo>
                  <a:cubicBezTo>
                    <a:pt x="218" y="288"/>
                    <a:pt x="216" y="296"/>
                    <a:pt x="196" y="307"/>
                  </a:cubicBezTo>
                  <a:cubicBezTo>
                    <a:pt x="187" y="312"/>
                    <a:pt x="189" y="324"/>
                    <a:pt x="180" y="324"/>
                  </a:cubicBezTo>
                  <a:cubicBezTo>
                    <a:pt x="178" y="324"/>
                    <a:pt x="178" y="320"/>
                    <a:pt x="178" y="317"/>
                  </a:cubicBezTo>
                  <a:cubicBezTo>
                    <a:pt x="178" y="322"/>
                    <a:pt x="178" y="325"/>
                    <a:pt x="178" y="326"/>
                  </a:cubicBezTo>
                  <a:cubicBezTo>
                    <a:pt x="178" y="334"/>
                    <a:pt x="162" y="346"/>
                    <a:pt x="159" y="346"/>
                  </a:cubicBezTo>
                  <a:cubicBezTo>
                    <a:pt x="156" y="346"/>
                    <a:pt x="153" y="335"/>
                    <a:pt x="153" y="330"/>
                  </a:cubicBezTo>
                  <a:cubicBezTo>
                    <a:pt x="153" y="324"/>
                    <a:pt x="153" y="320"/>
                    <a:pt x="156" y="319"/>
                  </a:cubicBezTo>
                  <a:cubicBezTo>
                    <a:pt x="153" y="317"/>
                    <a:pt x="152" y="311"/>
                    <a:pt x="151" y="307"/>
                  </a:cubicBezTo>
                  <a:cubicBezTo>
                    <a:pt x="140" y="307"/>
                    <a:pt x="125" y="303"/>
                    <a:pt x="125" y="291"/>
                  </a:cubicBezTo>
                  <a:cubicBezTo>
                    <a:pt x="108" y="291"/>
                    <a:pt x="116" y="279"/>
                    <a:pt x="107" y="269"/>
                  </a:cubicBezTo>
                  <a:cubicBezTo>
                    <a:pt x="97" y="258"/>
                    <a:pt x="86" y="258"/>
                    <a:pt x="74" y="254"/>
                  </a:cubicBezTo>
                  <a:cubicBezTo>
                    <a:pt x="72" y="254"/>
                    <a:pt x="70" y="243"/>
                    <a:pt x="70" y="243"/>
                  </a:cubicBezTo>
                  <a:cubicBezTo>
                    <a:pt x="68" y="234"/>
                    <a:pt x="59" y="233"/>
                    <a:pt x="50" y="233"/>
                  </a:cubicBezTo>
                  <a:cubicBezTo>
                    <a:pt x="44" y="233"/>
                    <a:pt x="46" y="238"/>
                    <a:pt x="46" y="242"/>
                  </a:cubicBezTo>
                  <a:cubicBezTo>
                    <a:pt x="46" y="249"/>
                    <a:pt x="49" y="250"/>
                    <a:pt x="49" y="257"/>
                  </a:cubicBezTo>
                  <a:cubicBezTo>
                    <a:pt x="49" y="281"/>
                    <a:pt x="27" y="287"/>
                    <a:pt x="27" y="308"/>
                  </a:cubicBezTo>
                  <a:cubicBezTo>
                    <a:pt x="27" y="333"/>
                    <a:pt x="53" y="324"/>
                    <a:pt x="53" y="347"/>
                  </a:cubicBezTo>
                  <a:cubicBezTo>
                    <a:pt x="51" y="347"/>
                    <a:pt x="51" y="347"/>
                    <a:pt x="51" y="347"/>
                  </a:cubicBezTo>
                  <a:cubicBezTo>
                    <a:pt x="54" y="352"/>
                    <a:pt x="55" y="366"/>
                    <a:pt x="60" y="372"/>
                  </a:cubicBezTo>
                  <a:cubicBezTo>
                    <a:pt x="81" y="393"/>
                    <a:pt x="125" y="398"/>
                    <a:pt x="125" y="438"/>
                  </a:cubicBezTo>
                  <a:cubicBezTo>
                    <a:pt x="125" y="446"/>
                    <a:pt x="122" y="446"/>
                    <a:pt x="122" y="453"/>
                  </a:cubicBezTo>
                  <a:cubicBezTo>
                    <a:pt x="122" y="467"/>
                    <a:pt x="134" y="472"/>
                    <a:pt x="137" y="482"/>
                  </a:cubicBezTo>
                  <a:cubicBezTo>
                    <a:pt x="140" y="492"/>
                    <a:pt x="140" y="496"/>
                    <a:pt x="143" y="505"/>
                  </a:cubicBezTo>
                  <a:cubicBezTo>
                    <a:pt x="137" y="506"/>
                    <a:pt x="137" y="506"/>
                    <a:pt x="134" y="506"/>
                  </a:cubicBezTo>
                  <a:cubicBezTo>
                    <a:pt x="131" y="506"/>
                    <a:pt x="131" y="509"/>
                    <a:pt x="128" y="509"/>
                  </a:cubicBezTo>
                  <a:cubicBezTo>
                    <a:pt x="121" y="509"/>
                    <a:pt x="120" y="503"/>
                    <a:pt x="115" y="502"/>
                  </a:cubicBezTo>
                  <a:cubicBezTo>
                    <a:pt x="92" y="494"/>
                    <a:pt x="71" y="470"/>
                    <a:pt x="62" y="444"/>
                  </a:cubicBezTo>
                  <a:cubicBezTo>
                    <a:pt x="56" y="421"/>
                    <a:pt x="54" y="404"/>
                    <a:pt x="46" y="386"/>
                  </a:cubicBezTo>
                  <a:cubicBezTo>
                    <a:pt x="40" y="374"/>
                    <a:pt x="35" y="346"/>
                    <a:pt x="23" y="346"/>
                  </a:cubicBezTo>
                  <a:cubicBezTo>
                    <a:pt x="15" y="346"/>
                    <a:pt x="20" y="351"/>
                    <a:pt x="13" y="346"/>
                  </a:cubicBezTo>
                  <a:cubicBezTo>
                    <a:pt x="12" y="346"/>
                    <a:pt x="13" y="343"/>
                    <a:pt x="13" y="341"/>
                  </a:cubicBezTo>
                  <a:cubicBezTo>
                    <a:pt x="13" y="330"/>
                    <a:pt x="15" y="322"/>
                    <a:pt x="17" y="311"/>
                  </a:cubicBezTo>
                  <a:cubicBezTo>
                    <a:pt x="19" y="311"/>
                    <a:pt x="19" y="311"/>
                    <a:pt x="19" y="311"/>
                  </a:cubicBezTo>
                  <a:lnTo>
                    <a:pt x="21" y="31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Freeform 61">
              <a:extLst>
                <a:ext uri="{FF2B5EF4-FFF2-40B4-BE49-F238E27FC236}">
                  <a16:creationId xmlns:a16="http://schemas.microsoft.com/office/drawing/2014/main" id="{1E5DED72-24B8-4480-9B22-4EEC7E10F097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9259" y="4258827"/>
              <a:ext cx="41322" cy="41321"/>
            </a:xfrm>
            <a:custGeom>
              <a:avLst/>
              <a:gdLst>
                <a:gd name="T0" fmla="*/ 21 w 36"/>
                <a:gd name="T1" fmla="*/ 30 h 35"/>
                <a:gd name="T2" fmla="*/ 16 w 36"/>
                <a:gd name="T3" fmla="*/ 19 h 35"/>
                <a:gd name="T4" fmla="*/ 0 w 36"/>
                <a:gd name="T5" fmla="*/ 11 h 35"/>
                <a:gd name="T6" fmla="*/ 16 w 36"/>
                <a:gd name="T7" fmla="*/ 0 h 35"/>
                <a:gd name="T8" fmla="*/ 35 w 36"/>
                <a:gd name="T9" fmla="*/ 27 h 35"/>
                <a:gd name="T10" fmla="*/ 36 w 36"/>
                <a:gd name="T11" fmla="*/ 35 h 35"/>
                <a:gd name="T12" fmla="*/ 31 w 36"/>
                <a:gd name="T13" fmla="*/ 35 h 35"/>
                <a:gd name="T14" fmla="*/ 21 w 36"/>
                <a:gd name="T1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35">
                  <a:moveTo>
                    <a:pt x="21" y="30"/>
                  </a:moveTo>
                  <a:cubicBezTo>
                    <a:pt x="19" y="30"/>
                    <a:pt x="16" y="22"/>
                    <a:pt x="16" y="19"/>
                  </a:cubicBezTo>
                  <a:cubicBezTo>
                    <a:pt x="13" y="13"/>
                    <a:pt x="0" y="17"/>
                    <a:pt x="0" y="11"/>
                  </a:cubicBezTo>
                  <a:cubicBezTo>
                    <a:pt x="0" y="6"/>
                    <a:pt x="11" y="1"/>
                    <a:pt x="16" y="0"/>
                  </a:cubicBezTo>
                  <a:cubicBezTo>
                    <a:pt x="20" y="12"/>
                    <a:pt x="25" y="27"/>
                    <a:pt x="35" y="27"/>
                  </a:cubicBezTo>
                  <a:cubicBezTo>
                    <a:pt x="35" y="30"/>
                    <a:pt x="35" y="33"/>
                    <a:pt x="36" y="35"/>
                  </a:cubicBezTo>
                  <a:cubicBezTo>
                    <a:pt x="34" y="35"/>
                    <a:pt x="32" y="35"/>
                    <a:pt x="31" y="35"/>
                  </a:cubicBezTo>
                  <a:cubicBezTo>
                    <a:pt x="26" y="35"/>
                    <a:pt x="24" y="30"/>
                    <a:pt x="21" y="3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Freeform 62">
              <a:extLst>
                <a:ext uri="{FF2B5EF4-FFF2-40B4-BE49-F238E27FC236}">
                  <a16:creationId xmlns:a16="http://schemas.microsoft.com/office/drawing/2014/main" id="{C37AB8C7-D976-466F-9B51-EADB3180D724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0477" y="4289435"/>
              <a:ext cx="16835" cy="15304"/>
            </a:xfrm>
            <a:custGeom>
              <a:avLst/>
              <a:gdLst>
                <a:gd name="T0" fmla="*/ 1 w 15"/>
                <a:gd name="T1" fmla="*/ 0 h 14"/>
                <a:gd name="T2" fmla="*/ 8 w 15"/>
                <a:gd name="T3" fmla="*/ 0 h 14"/>
                <a:gd name="T4" fmla="*/ 15 w 15"/>
                <a:gd name="T5" fmla="*/ 4 h 14"/>
                <a:gd name="T6" fmla="*/ 7 w 15"/>
                <a:gd name="T7" fmla="*/ 14 h 14"/>
                <a:gd name="T8" fmla="*/ 1 w 15"/>
                <a:gd name="T9" fmla="*/ 4 h 14"/>
                <a:gd name="T10" fmla="*/ 1 w 15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4">
                  <a:moveTo>
                    <a:pt x="1" y="0"/>
                  </a:moveTo>
                  <a:cubicBezTo>
                    <a:pt x="3" y="0"/>
                    <a:pt x="6" y="0"/>
                    <a:pt x="8" y="0"/>
                  </a:cubicBezTo>
                  <a:cubicBezTo>
                    <a:pt x="11" y="0"/>
                    <a:pt x="13" y="4"/>
                    <a:pt x="15" y="4"/>
                  </a:cubicBezTo>
                  <a:cubicBezTo>
                    <a:pt x="15" y="9"/>
                    <a:pt x="12" y="14"/>
                    <a:pt x="7" y="14"/>
                  </a:cubicBezTo>
                  <a:cubicBezTo>
                    <a:pt x="2" y="14"/>
                    <a:pt x="1" y="8"/>
                    <a:pt x="1" y="4"/>
                  </a:cubicBezTo>
                  <a:cubicBezTo>
                    <a:pt x="1" y="4"/>
                    <a:pt x="0" y="0"/>
                    <a:pt x="1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Freeform 63">
              <a:extLst>
                <a:ext uri="{FF2B5EF4-FFF2-40B4-BE49-F238E27FC236}">
                  <a16:creationId xmlns:a16="http://schemas.microsoft.com/office/drawing/2014/main" id="{EAFA275D-454E-44F6-97A9-7A40B9BB60E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1624" y="4249644"/>
              <a:ext cx="16835" cy="26017"/>
            </a:xfrm>
            <a:custGeom>
              <a:avLst/>
              <a:gdLst>
                <a:gd name="T0" fmla="*/ 3 w 14"/>
                <a:gd name="T1" fmla="*/ 0 h 23"/>
                <a:gd name="T2" fmla="*/ 13 w 14"/>
                <a:gd name="T3" fmla="*/ 23 h 23"/>
                <a:gd name="T4" fmla="*/ 0 w 14"/>
                <a:gd name="T5" fmla="*/ 4 h 23"/>
                <a:gd name="T6" fmla="*/ 0 w 14"/>
                <a:gd name="T7" fmla="*/ 0 h 23"/>
                <a:gd name="T8" fmla="*/ 6 w 14"/>
                <a:gd name="T9" fmla="*/ 0 h 23"/>
                <a:gd name="T10" fmla="*/ 6 w 14"/>
                <a:gd name="T11" fmla="*/ 4 h 23"/>
                <a:gd name="T12" fmla="*/ 3 w 14"/>
                <a:gd name="T1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3">
                  <a:moveTo>
                    <a:pt x="3" y="0"/>
                  </a:moveTo>
                  <a:cubicBezTo>
                    <a:pt x="9" y="8"/>
                    <a:pt x="14" y="13"/>
                    <a:pt x="13" y="23"/>
                  </a:cubicBezTo>
                  <a:cubicBezTo>
                    <a:pt x="9" y="22"/>
                    <a:pt x="0" y="9"/>
                    <a:pt x="0" y="4"/>
                  </a:cubicBezTo>
                  <a:cubicBezTo>
                    <a:pt x="0" y="3"/>
                    <a:pt x="0" y="1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1"/>
                    <a:pt x="6" y="4"/>
                    <a:pt x="6" y="4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Freeform 64">
              <a:extLst>
                <a:ext uri="{FF2B5EF4-FFF2-40B4-BE49-F238E27FC236}">
                  <a16:creationId xmlns:a16="http://schemas.microsoft.com/office/drawing/2014/main" id="{A4E18293-A51C-4438-9B1D-7D44C1964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9485" y="4194549"/>
              <a:ext cx="24487" cy="21426"/>
            </a:xfrm>
            <a:custGeom>
              <a:avLst/>
              <a:gdLst>
                <a:gd name="T0" fmla="*/ 4 w 21"/>
                <a:gd name="T1" fmla="*/ 0 h 19"/>
                <a:gd name="T2" fmla="*/ 15 w 21"/>
                <a:gd name="T3" fmla="*/ 19 h 19"/>
                <a:gd name="T4" fmla="*/ 1 w 21"/>
                <a:gd name="T5" fmla="*/ 2 h 19"/>
                <a:gd name="T6" fmla="*/ 0 w 21"/>
                <a:gd name="T7" fmla="*/ 2 h 19"/>
                <a:gd name="T8" fmla="*/ 4 w 21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9">
                  <a:moveTo>
                    <a:pt x="4" y="0"/>
                  </a:moveTo>
                  <a:cubicBezTo>
                    <a:pt x="9" y="3"/>
                    <a:pt x="21" y="19"/>
                    <a:pt x="15" y="19"/>
                  </a:cubicBezTo>
                  <a:cubicBezTo>
                    <a:pt x="12" y="19"/>
                    <a:pt x="2" y="6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Freeform 65">
              <a:extLst>
                <a:ext uri="{FF2B5EF4-FFF2-40B4-BE49-F238E27FC236}">
                  <a16:creationId xmlns:a16="http://schemas.microsoft.com/office/drawing/2014/main" id="{727EBC72-70AD-41A6-A9C4-596DD02438B3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2252" y="3306903"/>
              <a:ext cx="56626" cy="76521"/>
            </a:xfrm>
            <a:custGeom>
              <a:avLst/>
              <a:gdLst>
                <a:gd name="T0" fmla="*/ 19 w 50"/>
                <a:gd name="T1" fmla="*/ 40 h 68"/>
                <a:gd name="T2" fmla="*/ 22 w 50"/>
                <a:gd name="T3" fmla="*/ 29 h 68"/>
                <a:gd name="T4" fmla="*/ 16 w 50"/>
                <a:gd name="T5" fmla="*/ 18 h 68"/>
                <a:gd name="T6" fmla="*/ 16 w 50"/>
                <a:gd name="T7" fmla="*/ 25 h 68"/>
                <a:gd name="T8" fmla="*/ 7 w 50"/>
                <a:gd name="T9" fmla="*/ 29 h 68"/>
                <a:gd name="T10" fmla="*/ 0 w 50"/>
                <a:gd name="T11" fmla="*/ 20 h 68"/>
                <a:gd name="T12" fmla="*/ 23 w 50"/>
                <a:gd name="T13" fmla="*/ 0 h 68"/>
                <a:gd name="T14" fmla="*/ 43 w 50"/>
                <a:gd name="T15" fmla="*/ 6 h 68"/>
                <a:gd name="T16" fmla="*/ 44 w 50"/>
                <a:gd name="T17" fmla="*/ 14 h 68"/>
                <a:gd name="T18" fmla="*/ 50 w 50"/>
                <a:gd name="T19" fmla="*/ 21 h 68"/>
                <a:gd name="T20" fmla="*/ 50 w 50"/>
                <a:gd name="T21" fmla="*/ 29 h 68"/>
                <a:gd name="T22" fmla="*/ 44 w 50"/>
                <a:gd name="T23" fmla="*/ 29 h 68"/>
                <a:gd name="T24" fmla="*/ 25 w 50"/>
                <a:gd name="T25" fmla="*/ 68 h 68"/>
                <a:gd name="T26" fmla="*/ 22 w 50"/>
                <a:gd name="T27" fmla="*/ 60 h 68"/>
                <a:gd name="T28" fmla="*/ 22 w 50"/>
                <a:gd name="T29" fmla="*/ 65 h 68"/>
                <a:gd name="T30" fmla="*/ 12 w 50"/>
                <a:gd name="T31" fmla="*/ 53 h 68"/>
                <a:gd name="T32" fmla="*/ 19 w 50"/>
                <a:gd name="T33" fmla="*/ 4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68">
                  <a:moveTo>
                    <a:pt x="19" y="40"/>
                  </a:moveTo>
                  <a:cubicBezTo>
                    <a:pt x="22" y="29"/>
                    <a:pt x="22" y="29"/>
                    <a:pt x="22" y="29"/>
                  </a:cubicBezTo>
                  <a:cubicBezTo>
                    <a:pt x="18" y="27"/>
                    <a:pt x="17" y="22"/>
                    <a:pt x="16" y="18"/>
                  </a:cubicBezTo>
                  <a:cubicBezTo>
                    <a:pt x="16" y="21"/>
                    <a:pt x="15" y="23"/>
                    <a:pt x="16" y="25"/>
                  </a:cubicBezTo>
                  <a:cubicBezTo>
                    <a:pt x="13" y="25"/>
                    <a:pt x="10" y="29"/>
                    <a:pt x="7" y="29"/>
                  </a:cubicBezTo>
                  <a:cubicBezTo>
                    <a:pt x="4" y="29"/>
                    <a:pt x="0" y="24"/>
                    <a:pt x="0" y="20"/>
                  </a:cubicBezTo>
                  <a:cubicBezTo>
                    <a:pt x="0" y="15"/>
                    <a:pt x="21" y="0"/>
                    <a:pt x="23" y="0"/>
                  </a:cubicBezTo>
                  <a:cubicBezTo>
                    <a:pt x="29" y="0"/>
                    <a:pt x="34" y="6"/>
                    <a:pt x="43" y="6"/>
                  </a:cubicBezTo>
                  <a:cubicBezTo>
                    <a:pt x="43" y="9"/>
                    <a:pt x="41" y="14"/>
                    <a:pt x="44" y="14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50" y="23"/>
                    <a:pt x="49" y="26"/>
                    <a:pt x="50" y="29"/>
                  </a:cubicBezTo>
                  <a:cubicBezTo>
                    <a:pt x="48" y="29"/>
                    <a:pt x="46" y="30"/>
                    <a:pt x="44" y="29"/>
                  </a:cubicBezTo>
                  <a:cubicBezTo>
                    <a:pt x="41" y="43"/>
                    <a:pt x="35" y="68"/>
                    <a:pt x="25" y="68"/>
                  </a:cubicBezTo>
                  <a:cubicBezTo>
                    <a:pt x="22" y="68"/>
                    <a:pt x="22" y="63"/>
                    <a:pt x="22" y="60"/>
                  </a:cubicBezTo>
                  <a:cubicBezTo>
                    <a:pt x="22" y="65"/>
                    <a:pt x="22" y="65"/>
                    <a:pt x="22" y="65"/>
                  </a:cubicBezTo>
                  <a:cubicBezTo>
                    <a:pt x="16" y="65"/>
                    <a:pt x="12" y="56"/>
                    <a:pt x="12" y="53"/>
                  </a:cubicBezTo>
                  <a:cubicBezTo>
                    <a:pt x="12" y="51"/>
                    <a:pt x="19" y="40"/>
                    <a:pt x="19" y="4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Freeform 66">
              <a:extLst>
                <a:ext uri="{FF2B5EF4-FFF2-40B4-BE49-F238E27FC236}">
                  <a16:creationId xmlns:a16="http://schemas.microsoft.com/office/drawing/2014/main" id="{ADDB672C-5C67-4C42-9AD5-AE556C334D7B}"/>
                </a:ext>
              </a:extLst>
            </p:cNvPr>
            <p:cNvSpPr>
              <a:spLocks/>
            </p:cNvSpPr>
            <p:nvPr/>
          </p:nvSpPr>
          <p:spPr bwMode="auto">
            <a:xfrm>
              <a:off x="9079591" y="3288538"/>
              <a:ext cx="64278" cy="47443"/>
            </a:xfrm>
            <a:custGeom>
              <a:avLst/>
              <a:gdLst>
                <a:gd name="T0" fmla="*/ 40 w 57"/>
                <a:gd name="T1" fmla="*/ 28 h 42"/>
                <a:gd name="T2" fmla="*/ 29 w 57"/>
                <a:gd name="T3" fmla="*/ 22 h 42"/>
                <a:gd name="T4" fmla="*/ 10 w 57"/>
                <a:gd name="T5" fmla="*/ 42 h 42"/>
                <a:gd name="T6" fmla="*/ 6 w 57"/>
                <a:gd name="T7" fmla="*/ 30 h 42"/>
                <a:gd name="T8" fmla="*/ 0 w 57"/>
                <a:gd name="T9" fmla="*/ 22 h 42"/>
                <a:gd name="T10" fmla="*/ 14 w 57"/>
                <a:gd name="T11" fmla="*/ 10 h 42"/>
                <a:gd name="T12" fmla="*/ 40 w 57"/>
                <a:gd name="T13" fmla="*/ 0 h 42"/>
                <a:gd name="T14" fmla="*/ 40 w 57"/>
                <a:gd name="T15" fmla="*/ 2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" h="42">
                  <a:moveTo>
                    <a:pt x="40" y="28"/>
                  </a:moveTo>
                  <a:cubicBezTo>
                    <a:pt x="34" y="28"/>
                    <a:pt x="31" y="23"/>
                    <a:pt x="29" y="22"/>
                  </a:cubicBezTo>
                  <a:cubicBezTo>
                    <a:pt x="22" y="30"/>
                    <a:pt x="20" y="42"/>
                    <a:pt x="10" y="42"/>
                  </a:cubicBezTo>
                  <a:cubicBezTo>
                    <a:pt x="7" y="42"/>
                    <a:pt x="5" y="34"/>
                    <a:pt x="6" y="30"/>
                  </a:cubicBezTo>
                  <a:cubicBezTo>
                    <a:pt x="1" y="27"/>
                    <a:pt x="0" y="26"/>
                    <a:pt x="0" y="22"/>
                  </a:cubicBezTo>
                  <a:cubicBezTo>
                    <a:pt x="0" y="22"/>
                    <a:pt x="14" y="10"/>
                    <a:pt x="14" y="10"/>
                  </a:cubicBezTo>
                  <a:cubicBezTo>
                    <a:pt x="27" y="14"/>
                    <a:pt x="29" y="0"/>
                    <a:pt x="40" y="0"/>
                  </a:cubicBezTo>
                  <a:cubicBezTo>
                    <a:pt x="57" y="0"/>
                    <a:pt x="48" y="28"/>
                    <a:pt x="40" y="2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Freeform 67">
              <a:extLst>
                <a:ext uri="{FF2B5EF4-FFF2-40B4-BE49-F238E27FC236}">
                  <a16:creationId xmlns:a16="http://schemas.microsoft.com/office/drawing/2014/main" id="{431BCBC0-21EE-477C-8048-8EC0D65C413E}"/>
                </a:ext>
              </a:extLst>
            </p:cNvPr>
            <p:cNvSpPr>
              <a:spLocks/>
            </p:cNvSpPr>
            <p:nvPr/>
          </p:nvSpPr>
          <p:spPr bwMode="auto">
            <a:xfrm>
              <a:off x="9044391" y="3080400"/>
              <a:ext cx="275479" cy="235685"/>
            </a:xfrm>
            <a:custGeom>
              <a:avLst/>
              <a:gdLst>
                <a:gd name="T0" fmla="*/ 94 w 241"/>
                <a:gd name="T1" fmla="*/ 199 h 207"/>
                <a:gd name="T2" fmla="*/ 94 w 241"/>
                <a:gd name="T3" fmla="*/ 192 h 207"/>
                <a:gd name="T4" fmla="*/ 97 w 241"/>
                <a:gd name="T5" fmla="*/ 179 h 207"/>
                <a:gd name="T6" fmla="*/ 74 w 241"/>
                <a:gd name="T7" fmla="*/ 172 h 207"/>
                <a:gd name="T8" fmla="*/ 66 w 241"/>
                <a:gd name="T9" fmla="*/ 178 h 207"/>
                <a:gd name="T10" fmla="*/ 50 w 241"/>
                <a:gd name="T11" fmla="*/ 181 h 207"/>
                <a:gd name="T12" fmla="*/ 10 w 241"/>
                <a:gd name="T13" fmla="*/ 192 h 207"/>
                <a:gd name="T14" fmla="*/ 0 w 241"/>
                <a:gd name="T15" fmla="*/ 189 h 207"/>
                <a:gd name="T16" fmla="*/ 10 w 241"/>
                <a:gd name="T17" fmla="*/ 183 h 207"/>
                <a:gd name="T18" fmla="*/ 52 w 241"/>
                <a:gd name="T19" fmla="*/ 152 h 207"/>
                <a:gd name="T20" fmla="*/ 99 w 241"/>
                <a:gd name="T21" fmla="*/ 152 h 207"/>
                <a:gd name="T22" fmla="*/ 123 w 241"/>
                <a:gd name="T23" fmla="*/ 127 h 207"/>
                <a:gd name="T24" fmla="*/ 136 w 241"/>
                <a:gd name="T25" fmla="*/ 107 h 207"/>
                <a:gd name="T26" fmla="*/ 132 w 241"/>
                <a:gd name="T27" fmla="*/ 116 h 207"/>
                <a:gd name="T28" fmla="*/ 136 w 241"/>
                <a:gd name="T29" fmla="*/ 120 h 207"/>
                <a:gd name="T30" fmla="*/ 158 w 241"/>
                <a:gd name="T31" fmla="*/ 109 h 207"/>
                <a:gd name="T32" fmla="*/ 200 w 241"/>
                <a:gd name="T33" fmla="*/ 45 h 207"/>
                <a:gd name="T34" fmla="*/ 197 w 241"/>
                <a:gd name="T35" fmla="*/ 35 h 207"/>
                <a:gd name="T36" fmla="*/ 214 w 241"/>
                <a:gd name="T37" fmla="*/ 6 h 207"/>
                <a:gd name="T38" fmla="*/ 224 w 241"/>
                <a:gd name="T39" fmla="*/ 8 h 207"/>
                <a:gd name="T40" fmla="*/ 222 w 241"/>
                <a:gd name="T41" fmla="*/ 7 h 207"/>
                <a:gd name="T42" fmla="*/ 220 w 241"/>
                <a:gd name="T43" fmla="*/ 0 h 207"/>
                <a:gd name="T44" fmla="*/ 229 w 241"/>
                <a:gd name="T45" fmla="*/ 4 h 207"/>
                <a:gd name="T46" fmla="*/ 231 w 241"/>
                <a:gd name="T47" fmla="*/ 20 h 207"/>
                <a:gd name="T48" fmla="*/ 241 w 241"/>
                <a:gd name="T49" fmla="*/ 48 h 207"/>
                <a:gd name="T50" fmla="*/ 231 w 241"/>
                <a:gd name="T51" fmla="*/ 72 h 207"/>
                <a:gd name="T52" fmla="*/ 231 w 241"/>
                <a:gd name="T53" fmla="*/ 77 h 207"/>
                <a:gd name="T54" fmla="*/ 224 w 241"/>
                <a:gd name="T55" fmla="*/ 79 h 207"/>
                <a:gd name="T56" fmla="*/ 219 w 241"/>
                <a:gd name="T57" fmla="*/ 115 h 207"/>
                <a:gd name="T58" fmla="*/ 210 w 241"/>
                <a:gd name="T59" fmla="*/ 137 h 207"/>
                <a:gd name="T60" fmla="*/ 214 w 241"/>
                <a:gd name="T61" fmla="*/ 152 h 207"/>
                <a:gd name="T62" fmla="*/ 196 w 241"/>
                <a:gd name="T63" fmla="*/ 168 h 207"/>
                <a:gd name="T64" fmla="*/ 197 w 241"/>
                <a:gd name="T65" fmla="*/ 155 h 207"/>
                <a:gd name="T66" fmla="*/ 176 w 241"/>
                <a:gd name="T67" fmla="*/ 174 h 207"/>
                <a:gd name="T68" fmla="*/ 172 w 241"/>
                <a:gd name="T69" fmla="*/ 170 h 207"/>
                <a:gd name="T70" fmla="*/ 165 w 241"/>
                <a:gd name="T71" fmla="*/ 170 h 207"/>
                <a:gd name="T72" fmla="*/ 150 w 241"/>
                <a:gd name="T73" fmla="*/ 180 h 207"/>
                <a:gd name="T74" fmla="*/ 128 w 241"/>
                <a:gd name="T75" fmla="*/ 166 h 207"/>
                <a:gd name="T76" fmla="*/ 123 w 241"/>
                <a:gd name="T77" fmla="*/ 173 h 207"/>
                <a:gd name="T78" fmla="*/ 131 w 241"/>
                <a:gd name="T79" fmla="*/ 185 h 207"/>
                <a:gd name="T80" fmla="*/ 123 w 241"/>
                <a:gd name="T81" fmla="*/ 186 h 207"/>
                <a:gd name="T82" fmla="*/ 105 w 241"/>
                <a:gd name="T83" fmla="*/ 207 h 207"/>
                <a:gd name="T84" fmla="*/ 94 w 241"/>
                <a:gd name="T85" fmla="*/ 199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41" h="207">
                  <a:moveTo>
                    <a:pt x="94" y="199"/>
                  </a:moveTo>
                  <a:cubicBezTo>
                    <a:pt x="92" y="199"/>
                    <a:pt x="94" y="195"/>
                    <a:pt x="94" y="192"/>
                  </a:cubicBezTo>
                  <a:cubicBezTo>
                    <a:pt x="94" y="188"/>
                    <a:pt x="97" y="182"/>
                    <a:pt x="97" y="179"/>
                  </a:cubicBezTo>
                  <a:cubicBezTo>
                    <a:pt x="88" y="177"/>
                    <a:pt x="83" y="172"/>
                    <a:pt x="74" y="172"/>
                  </a:cubicBezTo>
                  <a:cubicBezTo>
                    <a:pt x="69" y="172"/>
                    <a:pt x="69" y="177"/>
                    <a:pt x="66" y="178"/>
                  </a:cubicBezTo>
                  <a:cubicBezTo>
                    <a:pt x="60" y="181"/>
                    <a:pt x="56" y="177"/>
                    <a:pt x="50" y="181"/>
                  </a:cubicBezTo>
                  <a:cubicBezTo>
                    <a:pt x="40" y="185"/>
                    <a:pt x="26" y="192"/>
                    <a:pt x="10" y="192"/>
                  </a:cubicBezTo>
                  <a:cubicBezTo>
                    <a:pt x="5" y="192"/>
                    <a:pt x="0" y="192"/>
                    <a:pt x="0" y="189"/>
                  </a:cubicBezTo>
                  <a:cubicBezTo>
                    <a:pt x="0" y="186"/>
                    <a:pt x="7" y="184"/>
                    <a:pt x="10" y="183"/>
                  </a:cubicBezTo>
                  <a:cubicBezTo>
                    <a:pt x="26" y="172"/>
                    <a:pt x="32" y="152"/>
                    <a:pt x="52" y="152"/>
                  </a:cubicBezTo>
                  <a:cubicBezTo>
                    <a:pt x="75" y="152"/>
                    <a:pt x="82" y="152"/>
                    <a:pt x="99" y="152"/>
                  </a:cubicBezTo>
                  <a:cubicBezTo>
                    <a:pt x="112" y="152"/>
                    <a:pt x="116" y="127"/>
                    <a:pt x="123" y="127"/>
                  </a:cubicBezTo>
                  <a:cubicBezTo>
                    <a:pt x="124" y="127"/>
                    <a:pt x="134" y="108"/>
                    <a:pt x="136" y="107"/>
                  </a:cubicBezTo>
                  <a:cubicBezTo>
                    <a:pt x="134" y="110"/>
                    <a:pt x="132" y="113"/>
                    <a:pt x="132" y="116"/>
                  </a:cubicBezTo>
                  <a:cubicBezTo>
                    <a:pt x="132" y="118"/>
                    <a:pt x="135" y="120"/>
                    <a:pt x="136" y="120"/>
                  </a:cubicBezTo>
                  <a:cubicBezTo>
                    <a:pt x="147" y="120"/>
                    <a:pt x="149" y="112"/>
                    <a:pt x="158" y="109"/>
                  </a:cubicBezTo>
                  <a:cubicBezTo>
                    <a:pt x="174" y="103"/>
                    <a:pt x="200" y="70"/>
                    <a:pt x="200" y="45"/>
                  </a:cubicBezTo>
                  <a:cubicBezTo>
                    <a:pt x="200" y="39"/>
                    <a:pt x="197" y="39"/>
                    <a:pt x="197" y="35"/>
                  </a:cubicBezTo>
                  <a:cubicBezTo>
                    <a:pt x="197" y="26"/>
                    <a:pt x="204" y="6"/>
                    <a:pt x="214" y="6"/>
                  </a:cubicBezTo>
                  <a:cubicBezTo>
                    <a:pt x="216" y="6"/>
                    <a:pt x="215" y="16"/>
                    <a:pt x="224" y="8"/>
                  </a:cubicBezTo>
                  <a:cubicBezTo>
                    <a:pt x="223" y="8"/>
                    <a:pt x="222" y="7"/>
                    <a:pt x="222" y="7"/>
                  </a:cubicBezTo>
                  <a:cubicBezTo>
                    <a:pt x="219" y="7"/>
                    <a:pt x="218" y="0"/>
                    <a:pt x="220" y="0"/>
                  </a:cubicBezTo>
                  <a:cubicBezTo>
                    <a:pt x="225" y="0"/>
                    <a:pt x="228" y="2"/>
                    <a:pt x="229" y="4"/>
                  </a:cubicBezTo>
                  <a:cubicBezTo>
                    <a:pt x="232" y="10"/>
                    <a:pt x="231" y="14"/>
                    <a:pt x="231" y="20"/>
                  </a:cubicBezTo>
                  <a:cubicBezTo>
                    <a:pt x="231" y="31"/>
                    <a:pt x="241" y="37"/>
                    <a:pt x="241" y="48"/>
                  </a:cubicBezTo>
                  <a:cubicBezTo>
                    <a:pt x="241" y="61"/>
                    <a:pt x="231" y="62"/>
                    <a:pt x="231" y="72"/>
                  </a:cubicBezTo>
                  <a:cubicBezTo>
                    <a:pt x="231" y="74"/>
                    <a:pt x="231" y="76"/>
                    <a:pt x="231" y="77"/>
                  </a:cubicBezTo>
                  <a:cubicBezTo>
                    <a:pt x="228" y="80"/>
                    <a:pt x="226" y="78"/>
                    <a:pt x="224" y="79"/>
                  </a:cubicBezTo>
                  <a:cubicBezTo>
                    <a:pt x="216" y="81"/>
                    <a:pt x="219" y="106"/>
                    <a:pt x="219" y="115"/>
                  </a:cubicBezTo>
                  <a:cubicBezTo>
                    <a:pt x="219" y="122"/>
                    <a:pt x="210" y="126"/>
                    <a:pt x="210" y="137"/>
                  </a:cubicBezTo>
                  <a:cubicBezTo>
                    <a:pt x="210" y="144"/>
                    <a:pt x="213" y="147"/>
                    <a:pt x="214" y="152"/>
                  </a:cubicBezTo>
                  <a:cubicBezTo>
                    <a:pt x="205" y="157"/>
                    <a:pt x="205" y="165"/>
                    <a:pt x="196" y="168"/>
                  </a:cubicBezTo>
                  <a:cubicBezTo>
                    <a:pt x="193" y="161"/>
                    <a:pt x="196" y="161"/>
                    <a:pt x="197" y="155"/>
                  </a:cubicBezTo>
                  <a:cubicBezTo>
                    <a:pt x="186" y="162"/>
                    <a:pt x="179" y="163"/>
                    <a:pt x="176" y="174"/>
                  </a:cubicBezTo>
                  <a:cubicBezTo>
                    <a:pt x="175" y="174"/>
                    <a:pt x="172" y="172"/>
                    <a:pt x="172" y="170"/>
                  </a:cubicBezTo>
                  <a:cubicBezTo>
                    <a:pt x="165" y="170"/>
                    <a:pt x="165" y="170"/>
                    <a:pt x="165" y="170"/>
                  </a:cubicBezTo>
                  <a:cubicBezTo>
                    <a:pt x="160" y="175"/>
                    <a:pt x="156" y="180"/>
                    <a:pt x="150" y="180"/>
                  </a:cubicBezTo>
                  <a:cubicBezTo>
                    <a:pt x="134" y="180"/>
                    <a:pt x="135" y="166"/>
                    <a:pt x="128" y="166"/>
                  </a:cubicBezTo>
                  <a:cubicBezTo>
                    <a:pt x="126" y="166"/>
                    <a:pt x="123" y="170"/>
                    <a:pt x="123" y="173"/>
                  </a:cubicBezTo>
                  <a:cubicBezTo>
                    <a:pt x="123" y="176"/>
                    <a:pt x="130" y="185"/>
                    <a:pt x="131" y="185"/>
                  </a:cubicBezTo>
                  <a:cubicBezTo>
                    <a:pt x="129" y="186"/>
                    <a:pt x="126" y="186"/>
                    <a:pt x="123" y="186"/>
                  </a:cubicBezTo>
                  <a:cubicBezTo>
                    <a:pt x="118" y="186"/>
                    <a:pt x="109" y="199"/>
                    <a:pt x="105" y="207"/>
                  </a:cubicBezTo>
                  <a:cubicBezTo>
                    <a:pt x="99" y="205"/>
                    <a:pt x="100" y="199"/>
                    <a:pt x="94" y="19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Freeform 68">
              <a:extLst>
                <a:ext uri="{FF2B5EF4-FFF2-40B4-BE49-F238E27FC236}">
                  <a16:creationId xmlns:a16="http://schemas.microsoft.com/office/drawing/2014/main" id="{6FB27F55-2BB4-4334-8E5A-8F786181D798}"/>
                </a:ext>
              </a:extLst>
            </p:cNvPr>
            <p:cNvSpPr>
              <a:spLocks/>
            </p:cNvSpPr>
            <p:nvPr/>
          </p:nvSpPr>
          <p:spPr bwMode="auto">
            <a:xfrm>
              <a:off x="9266305" y="2948783"/>
              <a:ext cx="142331" cy="127025"/>
            </a:xfrm>
            <a:custGeom>
              <a:avLst/>
              <a:gdLst>
                <a:gd name="T0" fmla="*/ 18 w 124"/>
                <a:gd name="T1" fmla="*/ 60 h 110"/>
                <a:gd name="T2" fmla="*/ 25 w 124"/>
                <a:gd name="T3" fmla="*/ 60 h 110"/>
                <a:gd name="T4" fmla="*/ 43 w 124"/>
                <a:gd name="T5" fmla="*/ 19 h 110"/>
                <a:gd name="T6" fmla="*/ 40 w 124"/>
                <a:gd name="T7" fmla="*/ 11 h 110"/>
                <a:gd name="T8" fmla="*/ 44 w 124"/>
                <a:gd name="T9" fmla="*/ 0 h 110"/>
                <a:gd name="T10" fmla="*/ 103 w 124"/>
                <a:gd name="T11" fmla="*/ 40 h 110"/>
                <a:gd name="T12" fmla="*/ 119 w 124"/>
                <a:gd name="T13" fmla="*/ 39 h 110"/>
                <a:gd name="T14" fmla="*/ 114 w 124"/>
                <a:gd name="T15" fmla="*/ 48 h 110"/>
                <a:gd name="T16" fmla="*/ 124 w 124"/>
                <a:gd name="T17" fmla="*/ 58 h 110"/>
                <a:gd name="T18" fmla="*/ 100 w 124"/>
                <a:gd name="T19" fmla="*/ 66 h 110"/>
                <a:gd name="T20" fmla="*/ 73 w 124"/>
                <a:gd name="T21" fmla="*/ 93 h 110"/>
                <a:gd name="T22" fmla="*/ 40 w 124"/>
                <a:gd name="T23" fmla="*/ 75 h 110"/>
                <a:gd name="T24" fmla="*/ 35 w 124"/>
                <a:gd name="T25" fmla="*/ 82 h 110"/>
                <a:gd name="T26" fmla="*/ 12 w 124"/>
                <a:gd name="T27" fmla="*/ 87 h 110"/>
                <a:gd name="T28" fmla="*/ 27 w 124"/>
                <a:gd name="T29" fmla="*/ 98 h 110"/>
                <a:gd name="T30" fmla="*/ 8 w 124"/>
                <a:gd name="T31" fmla="*/ 110 h 110"/>
                <a:gd name="T32" fmla="*/ 4 w 124"/>
                <a:gd name="T33" fmla="*/ 110 h 110"/>
                <a:gd name="T34" fmla="*/ 4 w 124"/>
                <a:gd name="T35" fmla="*/ 92 h 110"/>
                <a:gd name="T36" fmla="*/ 0 w 124"/>
                <a:gd name="T37" fmla="*/ 84 h 110"/>
                <a:gd name="T38" fmla="*/ 14 w 124"/>
                <a:gd name="T39" fmla="*/ 64 h 110"/>
                <a:gd name="T40" fmla="*/ 14 w 124"/>
                <a:gd name="T41" fmla="*/ 58 h 110"/>
                <a:gd name="T42" fmla="*/ 19 w 124"/>
                <a:gd name="T43" fmla="*/ 62 h 110"/>
                <a:gd name="T44" fmla="*/ 18 w 124"/>
                <a:gd name="T45" fmla="*/ 6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4" h="110">
                  <a:moveTo>
                    <a:pt x="18" y="60"/>
                  </a:moveTo>
                  <a:cubicBezTo>
                    <a:pt x="20" y="61"/>
                    <a:pt x="23" y="60"/>
                    <a:pt x="25" y="60"/>
                  </a:cubicBezTo>
                  <a:cubicBezTo>
                    <a:pt x="38" y="60"/>
                    <a:pt x="43" y="29"/>
                    <a:pt x="43" y="19"/>
                  </a:cubicBezTo>
                  <a:cubicBezTo>
                    <a:pt x="43" y="15"/>
                    <a:pt x="40" y="14"/>
                    <a:pt x="40" y="11"/>
                  </a:cubicBezTo>
                  <a:cubicBezTo>
                    <a:pt x="40" y="5"/>
                    <a:pt x="43" y="3"/>
                    <a:pt x="44" y="0"/>
                  </a:cubicBezTo>
                  <a:cubicBezTo>
                    <a:pt x="65" y="15"/>
                    <a:pt x="74" y="40"/>
                    <a:pt x="103" y="40"/>
                  </a:cubicBezTo>
                  <a:cubicBezTo>
                    <a:pt x="109" y="40"/>
                    <a:pt x="114" y="35"/>
                    <a:pt x="119" y="39"/>
                  </a:cubicBezTo>
                  <a:cubicBezTo>
                    <a:pt x="118" y="43"/>
                    <a:pt x="114" y="44"/>
                    <a:pt x="114" y="48"/>
                  </a:cubicBezTo>
                  <a:cubicBezTo>
                    <a:pt x="114" y="53"/>
                    <a:pt x="121" y="58"/>
                    <a:pt x="124" y="58"/>
                  </a:cubicBezTo>
                  <a:cubicBezTo>
                    <a:pt x="117" y="63"/>
                    <a:pt x="112" y="66"/>
                    <a:pt x="100" y="66"/>
                  </a:cubicBezTo>
                  <a:cubicBezTo>
                    <a:pt x="84" y="66"/>
                    <a:pt x="79" y="84"/>
                    <a:pt x="73" y="93"/>
                  </a:cubicBezTo>
                  <a:cubicBezTo>
                    <a:pt x="61" y="85"/>
                    <a:pt x="53" y="84"/>
                    <a:pt x="40" y="75"/>
                  </a:cubicBezTo>
                  <a:cubicBezTo>
                    <a:pt x="38" y="76"/>
                    <a:pt x="35" y="79"/>
                    <a:pt x="35" y="82"/>
                  </a:cubicBezTo>
                  <a:cubicBezTo>
                    <a:pt x="25" y="82"/>
                    <a:pt x="12" y="74"/>
                    <a:pt x="12" y="87"/>
                  </a:cubicBezTo>
                  <a:cubicBezTo>
                    <a:pt x="12" y="95"/>
                    <a:pt x="24" y="95"/>
                    <a:pt x="27" y="98"/>
                  </a:cubicBezTo>
                  <a:cubicBezTo>
                    <a:pt x="21" y="107"/>
                    <a:pt x="15" y="104"/>
                    <a:pt x="8" y="110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4" y="105"/>
                    <a:pt x="4" y="93"/>
                    <a:pt x="4" y="92"/>
                  </a:cubicBezTo>
                  <a:cubicBezTo>
                    <a:pt x="4" y="89"/>
                    <a:pt x="0" y="87"/>
                    <a:pt x="0" y="84"/>
                  </a:cubicBezTo>
                  <a:cubicBezTo>
                    <a:pt x="0" y="75"/>
                    <a:pt x="12" y="70"/>
                    <a:pt x="14" y="64"/>
                  </a:cubicBezTo>
                  <a:cubicBezTo>
                    <a:pt x="14" y="58"/>
                    <a:pt x="14" y="58"/>
                    <a:pt x="14" y="58"/>
                  </a:cubicBezTo>
                  <a:cubicBezTo>
                    <a:pt x="15" y="59"/>
                    <a:pt x="17" y="60"/>
                    <a:pt x="19" y="62"/>
                  </a:cubicBezTo>
                  <a:lnTo>
                    <a:pt x="18" y="6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Freeform 69">
              <a:extLst>
                <a:ext uri="{FF2B5EF4-FFF2-40B4-BE49-F238E27FC236}">
                  <a16:creationId xmlns:a16="http://schemas.microsoft.com/office/drawing/2014/main" id="{25719FBD-D21F-438A-B2A5-53D3791886A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5575" y="2980922"/>
              <a:ext cx="22957" cy="22956"/>
            </a:xfrm>
            <a:custGeom>
              <a:avLst/>
              <a:gdLst>
                <a:gd name="T0" fmla="*/ 17 w 21"/>
                <a:gd name="T1" fmla="*/ 0 h 20"/>
                <a:gd name="T2" fmla="*/ 21 w 21"/>
                <a:gd name="T3" fmla="*/ 4 h 20"/>
                <a:gd name="T4" fmla="*/ 2 w 21"/>
                <a:gd name="T5" fmla="*/ 20 h 20"/>
                <a:gd name="T6" fmla="*/ 2 w 21"/>
                <a:gd name="T7" fmla="*/ 13 h 20"/>
                <a:gd name="T8" fmla="*/ 19 w 21"/>
                <a:gd name="T9" fmla="*/ 1 h 20"/>
                <a:gd name="T10" fmla="*/ 17 w 21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20">
                  <a:moveTo>
                    <a:pt x="17" y="0"/>
                  </a:moveTo>
                  <a:cubicBezTo>
                    <a:pt x="21" y="4"/>
                    <a:pt x="21" y="4"/>
                    <a:pt x="21" y="4"/>
                  </a:cubicBezTo>
                  <a:cubicBezTo>
                    <a:pt x="18" y="8"/>
                    <a:pt x="9" y="20"/>
                    <a:pt x="2" y="20"/>
                  </a:cubicBezTo>
                  <a:cubicBezTo>
                    <a:pt x="0" y="20"/>
                    <a:pt x="0" y="16"/>
                    <a:pt x="2" y="13"/>
                  </a:cubicBezTo>
                  <a:cubicBezTo>
                    <a:pt x="5" y="8"/>
                    <a:pt x="13" y="1"/>
                    <a:pt x="19" y="1"/>
                  </a:cubicBezTo>
                  <a:lnTo>
                    <a:pt x="17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Freeform 70">
              <a:extLst>
                <a:ext uri="{FF2B5EF4-FFF2-40B4-BE49-F238E27FC236}">
                  <a16:creationId xmlns:a16="http://schemas.microsoft.com/office/drawing/2014/main" id="{D2882479-CB02-4EA1-905C-41208BA1C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9453019" y="2948783"/>
              <a:ext cx="33670" cy="22956"/>
            </a:xfrm>
            <a:custGeom>
              <a:avLst/>
              <a:gdLst>
                <a:gd name="T0" fmla="*/ 29 w 29"/>
                <a:gd name="T1" fmla="*/ 5 h 21"/>
                <a:gd name="T2" fmla="*/ 1 w 29"/>
                <a:gd name="T3" fmla="*/ 21 h 21"/>
                <a:gd name="T4" fmla="*/ 1 w 29"/>
                <a:gd name="T5" fmla="*/ 17 h 21"/>
                <a:gd name="T6" fmla="*/ 17 w 29"/>
                <a:gd name="T7" fmla="*/ 0 h 21"/>
                <a:gd name="T8" fmla="*/ 29 w 29"/>
                <a:gd name="T9" fmla="*/ 0 h 21"/>
                <a:gd name="T10" fmla="*/ 29 w 29"/>
                <a:gd name="T11" fmla="*/ 5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1">
                  <a:moveTo>
                    <a:pt x="29" y="5"/>
                  </a:moveTo>
                  <a:cubicBezTo>
                    <a:pt x="11" y="5"/>
                    <a:pt x="11" y="21"/>
                    <a:pt x="1" y="21"/>
                  </a:cubicBezTo>
                  <a:cubicBezTo>
                    <a:pt x="0" y="21"/>
                    <a:pt x="1" y="18"/>
                    <a:pt x="1" y="17"/>
                  </a:cubicBezTo>
                  <a:cubicBezTo>
                    <a:pt x="1" y="17"/>
                    <a:pt x="8" y="0"/>
                    <a:pt x="17" y="0"/>
                  </a:cubicBezTo>
                  <a:cubicBezTo>
                    <a:pt x="22" y="0"/>
                    <a:pt x="26" y="1"/>
                    <a:pt x="29" y="0"/>
                  </a:cubicBezTo>
                  <a:lnTo>
                    <a:pt x="29" y="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4" name="Freeform 71">
              <a:extLst>
                <a:ext uri="{FF2B5EF4-FFF2-40B4-BE49-F238E27FC236}">
                  <a16:creationId xmlns:a16="http://schemas.microsoft.com/office/drawing/2014/main" id="{B7F13B1D-2A6E-401F-B7E9-879458B3CA34}"/>
                </a:ext>
              </a:extLst>
            </p:cNvPr>
            <p:cNvSpPr>
              <a:spLocks/>
            </p:cNvSpPr>
            <p:nvPr/>
          </p:nvSpPr>
          <p:spPr bwMode="auto">
            <a:xfrm>
              <a:off x="9511175" y="2921236"/>
              <a:ext cx="16835" cy="18365"/>
            </a:xfrm>
            <a:custGeom>
              <a:avLst/>
              <a:gdLst>
                <a:gd name="T0" fmla="*/ 2 w 15"/>
                <a:gd name="T1" fmla="*/ 11 h 16"/>
                <a:gd name="T2" fmla="*/ 3 w 15"/>
                <a:gd name="T3" fmla="*/ 5 h 16"/>
                <a:gd name="T4" fmla="*/ 15 w 15"/>
                <a:gd name="T5" fmla="*/ 0 h 16"/>
                <a:gd name="T6" fmla="*/ 2 w 15"/>
                <a:gd name="T7" fmla="*/ 16 h 16"/>
                <a:gd name="T8" fmla="*/ 2 w 15"/>
                <a:gd name="T9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6">
                  <a:moveTo>
                    <a:pt x="2" y="11"/>
                  </a:moveTo>
                  <a:cubicBezTo>
                    <a:pt x="4" y="11"/>
                    <a:pt x="2" y="7"/>
                    <a:pt x="3" y="5"/>
                  </a:cubicBezTo>
                  <a:cubicBezTo>
                    <a:pt x="4" y="0"/>
                    <a:pt x="13" y="0"/>
                    <a:pt x="15" y="0"/>
                  </a:cubicBezTo>
                  <a:cubicBezTo>
                    <a:pt x="14" y="5"/>
                    <a:pt x="8" y="16"/>
                    <a:pt x="2" y="16"/>
                  </a:cubicBezTo>
                  <a:cubicBezTo>
                    <a:pt x="0" y="16"/>
                    <a:pt x="0" y="11"/>
                    <a:pt x="2" y="1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5" name="Freeform 72">
              <a:extLst>
                <a:ext uri="{FF2B5EF4-FFF2-40B4-BE49-F238E27FC236}">
                  <a16:creationId xmlns:a16="http://schemas.microsoft.com/office/drawing/2014/main" id="{8CF94A73-0206-48DF-B025-C7DD14ADDF7B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0688" y="2644229"/>
              <a:ext cx="70400" cy="284659"/>
            </a:xfrm>
            <a:custGeom>
              <a:avLst/>
              <a:gdLst>
                <a:gd name="T0" fmla="*/ 45 w 61"/>
                <a:gd name="T1" fmla="*/ 152 h 249"/>
                <a:gd name="T2" fmla="*/ 23 w 61"/>
                <a:gd name="T3" fmla="*/ 198 h 249"/>
                <a:gd name="T4" fmla="*/ 45 w 61"/>
                <a:gd name="T5" fmla="*/ 239 h 249"/>
                <a:gd name="T6" fmla="*/ 42 w 61"/>
                <a:gd name="T7" fmla="*/ 240 h 249"/>
                <a:gd name="T8" fmla="*/ 35 w 61"/>
                <a:gd name="T9" fmla="*/ 232 h 249"/>
                <a:gd name="T10" fmla="*/ 27 w 61"/>
                <a:gd name="T11" fmla="*/ 232 h 249"/>
                <a:gd name="T12" fmla="*/ 9 w 61"/>
                <a:gd name="T13" fmla="*/ 249 h 249"/>
                <a:gd name="T14" fmla="*/ 9 w 61"/>
                <a:gd name="T15" fmla="*/ 226 h 249"/>
                <a:gd name="T16" fmla="*/ 12 w 61"/>
                <a:gd name="T17" fmla="*/ 190 h 249"/>
                <a:gd name="T18" fmla="*/ 7 w 61"/>
                <a:gd name="T19" fmla="*/ 168 h 249"/>
                <a:gd name="T20" fmla="*/ 11 w 61"/>
                <a:gd name="T21" fmla="*/ 143 h 249"/>
                <a:gd name="T22" fmla="*/ 11 w 61"/>
                <a:gd name="T23" fmla="*/ 96 h 249"/>
                <a:gd name="T24" fmla="*/ 0 w 61"/>
                <a:gd name="T25" fmla="*/ 68 h 249"/>
                <a:gd name="T26" fmla="*/ 16 w 61"/>
                <a:gd name="T27" fmla="*/ 27 h 249"/>
                <a:gd name="T28" fmla="*/ 19 w 61"/>
                <a:gd name="T29" fmla="*/ 17 h 249"/>
                <a:gd name="T30" fmla="*/ 19 w 61"/>
                <a:gd name="T31" fmla="*/ 0 h 249"/>
                <a:gd name="T32" fmla="*/ 24 w 61"/>
                <a:gd name="T33" fmla="*/ 0 h 249"/>
                <a:gd name="T34" fmla="*/ 33 w 61"/>
                <a:gd name="T35" fmla="*/ 37 h 249"/>
                <a:gd name="T36" fmla="*/ 35 w 61"/>
                <a:gd name="T37" fmla="*/ 67 h 249"/>
                <a:gd name="T38" fmla="*/ 35 w 61"/>
                <a:gd name="T39" fmla="*/ 86 h 249"/>
                <a:gd name="T40" fmla="*/ 41 w 61"/>
                <a:gd name="T41" fmla="*/ 108 h 249"/>
                <a:gd name="T42" fmla="*/ 61 w 61"/>
                <a:gd name="T43" fmla="*/ 163 h 249"/>
                <a:gd name="T44" fmla="*/ 45 w 61"/>
                <a:gd name="T45" fmla="*/ 152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1" h="249">
                  <a:moveTo>
                    <a:pt x="45" y="152"/>
                  </a:moveTo>
                  <a:cubicBezTo>
                    <a:pt x="25" y="152"/>
                    <a:pt x="23" y="178"/>
                    <a:pt x="23" y="198"/>
                  </a:cubicBezTo>
                  <a:cubicBezTo>
                    <a:pt x="23" y="217"/>
                    <a:pt x="38" y="225"/>
                    <a:pt x="45" y="239"/>
                  </a:cubicBezTo>
                  <a:cubicBezTo>
                    <a:pt x="45" y="239"/>
                    <a:pt x="43" y="240"/>
                    <a:pt x="42" y="240"/>
                  </a:cubicBezTo>
                  <a:cubicBezTo>
                    <a:pt x="39" y="240"/>
                    <a:pt x="35" y="235"/>
                    <a:pt x="35" y="232"/>
                  </a:cubicBezTo>
                  <a:cubicBezTo>
                    <a:pt x="32" y="232"/>
                    <a:pt x="29" y="232"/>
                    <a:pt x="27" y="232"/>
                  </a:cubicBezTo>
                  <a:cubicBezTo>
                    <a:pt x="18" y="232"/>
                    <a:pt x="18" y="249"/>
                    <a:pt x="9" y="249"/>
                  </a:cubicBezTo>
                  <a:cubicBezTo>
                    <a:pt x="7" y="249"/>
                    <a:pt x="9" y="230"/>
                    <a:pt x="9" y="226"/>
                  </a:cubicBezTo>
                  <a:cubicBezTo>
                    <a:pt x="9" y="212"/>
                    <a:pt x="12" y="202"/>
                    <a:pt x="12" y="190"/>
                  </a:cubicBezTo>
                  <a:cubicBezTo>
                    <a:pt x="12" y="179"/>
                    <a:pt x="7" y="178"/>
                    <a:pt x="7" y="168"/>
                  </a:cubicBezTo>
                  <a:cubicBezTo>
                    <a:pt x="7" y="156"/>
                    <a:pt x="11" y="153"/>
                    <a:pt x="11" y="143"/>
                  </a:cubicBezTo>
                  <a:cubicBezTo>
                    <a:pt x="11" y="123"/>
                    <a:pt x="11" y="116"/>
                    <a:pt x="11" y="96"/>
                  </a:cubicBezTo>
                  <a:cubicBezTo>
                    <a:pt x="11" y="85"/>
                    <a:pt x="0" y="80"/>
                    <a:pt x="0" y="68"/>
                  </a:cubicBezTo>
                  <a:cubicBezTo>
                    <a:pt x="0" y="51"/>
                    <a:pt x="4" y="30"/>
                    <a:pt x="16" y="27"/>
                  </a:cubicBezTo>
                  <a:cubicBezTo>
                    <a:pt x="16" y="23"/>
                    <a:pt x="19" y="21"/>
                    <a:pt x="19" y="17"/>
                  </a:cubicBezTo>
                  <a:cubicBezTo>
                    <a:pt x="19" y="9"/>
                    <a:pt x="19" y="7"/>
                    <a:pt x="19" y="0"/>
                  </a:cubicBezTo>
                  <a:cubicBezTo>
                    <a:pt x="20" y="0"/>
                    <a:pt x="23" y="0"/>
                    <a:pt x="24" y="0"/>
                  </a:cubicBezTo>
                  <a:cubicBezTo>
                    <a:pt x="24" y="16"/>
                    <a:pt x="30" y="27"/>
                    <a:pt x="33" y="37"/>
                  </a:cubicBezTo>
                  <a:cubicBezTo>
                    <a:pt x="36" y="48"/>
                    <a:pt x="30" y="56"/>
                    <a:pt x="35" y="67"/>
                  </a:cubicBezTo>
                  <a:cubicBezTo>
                    <a:pt x="35" y="86"/>
                    <a:pt x="35" y="86"/>
                    <a:pt x="35" y="86"/>
                  </a:cubicBezTo>
                  <a:cubicBezTo>
                    <a:pt x="34" y="94"/>
                    <a:pt x="39" y="103"/>
                    <a:pt x="41" y="108"/>
                  </a:cubicBezTo>
                  <a:cubicBezTo>
                    <a:pt x="47" y="127"/>
                    <a:pt x="57" y="143"/>
                    <a:pt x="61" y="163"/>
                  </a:cubicBezTo>
                  <a:cubicBezTo>
                    <a:pt x="57" y="157"/>
                    <a:pt x="52" y="152"/>
                    <a:pt x="45" y="15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Freeform 73">
              <a:extLst>
                <a:ext uri="{FF2B5EF4-FFF2-40B4-BE49-F238E27FC236}">
                  <a16:creationId xmlns:a16="http://schemas.microsoft.com/office/drawing/2014/main" id="{DE83BA9C-DC07-441F-A68B-0CEE3137D5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0838" y="1655574"/>
              <a:ext cx="433114" cy="335163"/>
            </a:xfrm>
            <a:custGeom>
              <a:avLst/>
              <a:gdLst>
                <a:gd name="T0" fmla="*/ 131 w 379"/>
                <a:gd name="T1" fmla="*/ 290 h 292"/>
                <a:gd name="T2" fmla="*/ 87 w 379"/>
                <a:gd name="T3" fmla="*/ 236 h 292"/>
                <a:gd name="T4" fmla="*/ 178 w 379"/>
                <a:gd name="T5" fmla="*/ 121 h 292"/>
                <a:gd name="T6" fmla="*/ 215 w 379"/>
                <a:gd name="T7" fmla="*/ 99 h 292"/>
                <a:gd name="T8" fmla="*/ 231 w 379"/>
                <a:gd name="T9" fmla="*/ 81 h 292"/>
                <a:gd name="T10" fmla="*/ 302 w 379"/>
                <a:gd name="T11" fmla="*/ 61 h 292"/>
                <a:gd name="T12" fmla="*/ 379 w 379"/>
                <a:gd name="T13" fmla="*/ 20 h 292"/>
                <a:gd name="T14" fmla="*/ 349 w 379"/>
                <a:gd name="T15" fmla="*/ 0 h 292"/>
                <a:gd name="T16" fmla="*/ 235 w 379"/>
                <a:gd name="T17" fmla="*/ 45 h 292"/>
                <a:gd name="T18" fmla="*/ 212 w 379"/>
                <a:gd name="T19" fmla="*/ 36 h 292"/>
                <a:gd name="T20" fmla="*/ 188 w 379"/>
                <a:gd name="T21" fmla="*/ 45 h 292"/>
                <a:gd name="T22" fmla="*/ 120 w 379"/>
                <a:gd name="T23" fmla="*/ 83 h 292"/>
                <a:gd name="T24" fmla="*/ 90 w 379"/>
                <a:gd name="T25" fmla="*/ 89 h 292"/>
                <a:gd name="T26" fmla="*/ 82 w 379"/>
                <a:gd name="T27" fmla="*/ 97 h 292"/>
                <a:gd name="T28" fmla="*/ 87 w 379"/>
                <a:gd name="T29" fmla="*/ 111 h 292"/>
                <a:gd name="T30" fmla="*/ 48 w 379"/>
                <a:gd name="T31" fmla="*/ 159 h 292"/>
                <a:gd name="T32" fmla="*/ 59 w 379"/>
                <a:gd name="T33" fmla="*/ 176 h 292"/>
                <a:gd name="T34" fmla="*/ 23 w 379"/>
                <a:gd name="T35" fmla="*/ 199 h 292"/>
                <a:gd name="T36" fmla="*/ 23 w 379"/>
                <a:gd name="T37" fmla="*/ 211 h 292"/>
                <a:gd name="T38" fmla="*/ 0 w 379"/>
                <a:gd name="T39" fmla="*/ 242 h 292"/>
                <a:gd name="T40" fmla="*/ 14 w 379"/>
                <a:gd name="T41" fmla="*/ 258 h 292"/>
                <a:gd name="T42" fmla="*/ 37 w 379"/>
                <a:gd name="T43" fmla="*/ 258 h 292"/>
                <a:gd name="T44" fmla="*/ 48 w 379"/>
                <a:gd name="T45" fmla="*/ 286 h 292"/>
                <a:gd name="T46" fmla="*/ 67 w 379"/>
                <a:gd name="T47" fmla="*/ 286 h 292"/>
                <a:gd name="T48" fmla="*/ 72 w 379"/>
                <a:gd name="T49" fmla="*/ 292 h 292"/>
                <a:gd name="T50" fmla="*/ 131 w 379"/>
                <a:gd name="T51" fmla="*/ 292 h 292"/>
                <a:gd name="T52" fmla="*/ 124 w 379"/>
                <a:gd name="T53" fmla="*/ 282 h 292"/>
                <a:gd name="T54" fmla="*/ 131 w 379"/>
                <a:gd name="T55" fmla="*/ 29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79" h="292">
                  <a:moveTo>
                    <a:pt x="131" y="290"/>
                  </a:moveTo>
                  <a:cubicBezTo>
                    <a:pt x="115" y="273"/>
                    <a:pt x="87" y="266"/>
                    <a:pt x="87" y="236"/>
                  </a:cubicBezTo>
                  <a:cubicBezTo>
                    <a:pt x="87" y="185"/>
                    <a:pt x="140" y="132"/>
                    <a:pt x="178" y="121"/>
                  </a:cubicBezTo>
                  <a:cubicBezTo>
                    <a:pt x="192" y="117"/>
                    <a:pt x="196" y="99"/>
                    <a:pt x="215" y="99"/>
                  </a:cubicBezTo>
                  <a:cubicBezTo>
                    <a:pt x="224" y="99"/>
                    <a:pt x="227" y="83"/>
                    <a:pt x="231" y="81"/>
                  </a:cubicBezTo>
                  <a:cubicBezTo>
                    <a:pt x="256" y="68"/>
                    <a:pt x="275" y="75"/>
                    <a:pt x="302" y="61"/>
                  </a:cubicBezTo>
                  <a:cubicBezTo>
                    <a:pt x="321" y="52"/>
                    <a:pt x="379" y="47"/>
                    <a:pt x="379" y="20"/>
                  </a:cubicBezTo>
                  <a:cubicBezTo>
                    <a:pt x="379" y="11"/>
                    <a:pt x="358" y="0"/>
                    <a:pt x="349" y="0"/>
                  </a:cubicBezTo>
                  <a:cubicBezTo>
                    <a:pt x="311" y="0"/>
                    <a:pt x="275" y="45"/>
                    <a:pt x="235" y="45"/>
                  </a:cubicBezTo>
                  <a:cubicBezTo>
                    <a:pt x="226" y="45"/>
                    <a:pt x="222" y="36"/>
                    <a:pt x="212" y="36"/>
                  </a:cubicBezTo>
                  <a:cubicBezTo>
                    <a:pt x="198" y="36"/>
                    <a:pt x="198" y="45"/>
                    <a:pt x="188" y="45"/>
                  </a:cubicBezTo>
                  <a:cubicBezTo>
                    <a:pt x="160" y="45"/>
                    <a:pt x="139" y="83"/>
                    <a:pt x="120" y="83"/>
                  </a:cubicBezTo>
                  <a:cubicBezTo>
                    <a:pt x="109" y="83"/>
                    <a:pt x="101" y="89"/>
                    <a:pt x="90" y="89"/>
                  </a:cubicBezTo>
                  <a:cubicBezTo>
                    <a:pt x="84" y="89"/>
                    <a:pt x="82" y="94"/>
                    <a:pt x="82" y="97"/>
                  </a:cubicBezTo>
                  <a:cubicBezTo>
                    <a:pt x="82" y="102"/>
                    <a:pt x="87" y="105"/>
                    <a:pt x="87" y="111"/>
                  </a:cubicBezTo>
                  <a:cubicBezTo>
                    <a:pt x="87" y="134"/>
                    <a:pt x="48" y="145"/>
                    <a:pt x="48" y="159"/>
                  </a:cubicBezTo>
                  <a:cubicBezTo>
                    <a:pt x="48" y="165"/>
                    <a:pt x="59" y="167"/>
                    <a:pt x="59" y="176"/>
                  </a:cubicBezTo>
                  <a:cubicBezTo>
                    <a:pt x="47" y="180"/>
                    <a:pt x="23" y="185"/>
                    <a:pt x="23" y="199"/>
                  </a:cubicBezTo>
                  <a:cubicBezTo>
                    <a:pt x="23" y="207"/>
                    <a:pt x="23" y="211"/>
                    <a:pt x="23" y="211"/>
                  </a:cubicBezTo>
                  <a:cubicBezTo>
                    <a:pt x="23" y="225"/>
                    <a:pt x="0" y="223"/>
                    <a:pt x="0" y="242"/>
                  </a:cubicBezTo>
                  <a:cubicBezTo>
                    <a:pt x="0" y="252"/>
                    <a:pt x="14" y="258"/>
                    <a:pt x="14" y="258"/>
                  </a:cubicBezTo>
                  <a:cubicBezTo>
                    <a:pt x="14" y="258"/>
                    <a:pt x="34" y="257"/>
                    <a:pt x="37" y="258"/>
                  </a:cubicBezTo>
                  <a:cubicBezTo>
                    <a:pt x="50" y="262"/>
                    <a:pt x="43" y="275"/>
                    <a:pt x="48" y="286"/>
                  </a:cubicBezTo>
                  <a:cubicBezTo>
                    <a:pt x="50" y="290"/>
                    <a:pt x="62" y="286"/>
                    <a:pt x="67" y="286"/>
                  </a:cubicBezTo>
                  <a:cubicBezTo>
                    <a:pt x="69" y="286"/>
                    <a:pt x="71" y="291"/>
                    <a:pt x="72" y="292"/>
                  </a:cubicBezTo>
                  <a:cubicBezTo>
                    <a:pt x="131" y="292"/>
                    <a:pt x="131" y="292"/>
                    <a:pt x="131" y="292"/>
                  </a:cubicBezTo>
                  <a:cubicBezTo>
                    <a:pt x="129" y="287"/>
                    <a:pt x="126" y="284"/>
                    <a:pt x="124" y="282"/>
                  </a:cubicBezTo>
                  <a:lnTo>
                    <a:pt x="131" y="29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Freeform 74">
              <a:extLst>
                <a:ext uri="{FF2B5EF4-FFF2-40B4-BE49-F238E27FC236}">
                  <a16:creationId xmlns:a16="http://schemas.microsoft.com/office/drawing/2014/main" id="{F651132E-B5A2-4E15-AF8A-04F9EE8BC2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0190" y="2530977"/>
              <a:ext cx="954994" cy="716239"/>
            </a:xfrm>
            <a:custGeom>
              <a:avLst/>
              <a:gdLst>
                <a:gd name="T0" fmla="*/ 813 w 834"/>
                <a:gd name="T1" fmla="*/ 420 h 625"/>
                <a:gd name="T2" fmla="*/ 807 w 834"/>
                <a:gd name="T3" fmla="*/ 493 h 625"/>
                <a:gd name="T4" fmla="*/ 735 w 834"/>
                <a:gd name="T5" fmla="*/ 494 h 625"/>
                <a:gd name="T6" fmla="*/ 690 w 834"/>
                <a:gd name="T7" fmla="*/ 510 h 625"/>
                <a:gd name="T8" fmla="*/ 693 w 834"/>
                <a:gd name="T9" fmla="*/ 546 h 625"/>
                <a:gd name="T10" fmla="*/ 710 w 834"/>
                <a:gd name="T11" fmla="*/ 580 h 625"/>
                <a:gd name="T12" fmla="*/ 688 w 834"/>
                <a:gd name="T13" fmla="*/ 574 h 625"/>
                <a:gd name="T14" fmla="*/ 682 w 834"/>
                <a:gd name="T15" fmla="*/ 606 h 625"/>
                <a:gd name="T16" fmla="*/ 657 w 834"/>
                <a:gd name="T17" fmla="*/ 568 h 625"/>
                <a:gd name="T18" fmla="*/ 615 w 834"/>
                <a:gd name="T19" fmla="*/ 501 h 625"/>
                <a:gd name="T20" fmla="*/ 565 w 834"/>
                <a:gd name="T21" fmla="*/ 429 h 625"/>
                <a:gd name="T22" fmla="*/ 496 w 834"/>
                <a:gd name="T23" fmla="*/ 384 h 625"/>
                <a:gd name="T24" fmla="*/ 465 w 834"/>
                <a:gd name="T25" fmla="*/ 381 h 625"/>
                <a:gd name="T26" fmla="*/ 498 w 834"/>
                <a:gd name="T27" fmla="*/ 440 h 625"/>
                <a:gd name="T28" fmla="*/ 541 w 834"/>
                <a:gd name="T29" fmla="*/ 475 h 625"/>
                <a:gd name="T30" fmla="*/ 567 w 834"/>
                <a:gd name="T31" fmla="*/ 510 h 625"/>
                <a:gd name="T32" fmla="*/ 554 w 834"/>
                <a:gd name="T33" fmla="*/ 550 h 625"/>
                <a:gd name="T34" fmla="*/ 543 w 834"/>
                <a:gd name="T35" fmla="*/ 547 h 625"/>
                <a:gd name="T36" fmla="*/ 500 w 834"/>
                <a:gd name="T37" fmla="*/ 493 h 625"/>
                <a:gd name="T38" fmla="*/ 393 w 834"/>
                <a:gd name="T39" fmla="*/ 401 h 625"/>
                <a:gd name="T40" fmla="*/ 289 w 834"/>
                <a:gd name="T41" fmla="*/ 427 h 625"/>
                <a:gd name="T42" fmla="*/ 232 w 834"/>
                <a:gd name="T43" fmla="*/ 490 h 625"/>
                <a:gd name="T44" fmla="*/ 174 w 834"/>
                <a:gd name="T45" fmla="*/ 587 h 625"/>
                <a:gd name="T46" fmla="*/ 125 w 834"/>
                <a:gd name="T47" fmla="*/ 609 h 625"/>
                <a:gd name="T48" fmla="*/ 18 w 834"/>
                <a:gd name="T49" fmla="*/ 602 h 625"/>
                <a:gd name="T50" fmla="*/ 0 w 834"/>
                <a:gd name="T51" fmla="*/ 552 h 625"/>
                <a:gd name="T52" fmla="*/ 7 w 834"/>
                <a:gd name="T53" fmla="*/ 442 h 625"/>
                <a:gd name="T54" fmla="*/ 83 w 834"/>
                <a:gd name="T55" fmla="*/ 424 h 625"/>
                <a:gd name="T56" fmla="*/ 153 w 834"/>
                <a:gd name="T57" fmla="*/ 432 h 625"/>
                <a:gd name="T58" fmla="*/ 181 w 834"/>
                <a:gd name="T59" fmla="*/ 370 h 625"/>
                <a:gd name="T60" fmla="*/ 178 w 834"/>
                <a:gd name="T61" fmla="*/ 348 h 625"/>
                <a:gd name="T62" fmla="*/ 104 w 834"/>
                <a:gd name="T63" fmla="*/ 293 h 625"/>
                <a:gd name="T64" fmla="*/ 152 w 834"/>
                <a:gd name="T65" fmla="*/ 284 h 625"/>
                <a:gd name="T66" fmla="*/ 166 w 834"/>
                <a:gd name="T67" fmla="*/ 258 h 625"/>
                <a:gd name="T68" fmla="*/ 196 w 834"/>
                <a:gd name="T69" fmla="*/ 262 h 625"/>
                <a:gd name="T70" fmla="*/ 253 w 834"/>
                <a:gd name="T71" fmla="*/ 212 h 625"/>
                <a:gd name="T72" fmla="*/ 302 w 834"/>
                <a:gd name="T73" fmla="*/ 160 h 625"/>
                <a:gd name="T74" fmla="*/ 357 w 834"/>
                <a:gd name="T75" fmla="*/ 131 h 625"/>
                <a:gd name="T76" fmla="*/ 388 w 834"/>
                <a:gd name="T77" fmla="*/ 97 h 625"/>
                <a:gd name="T78" fmla="*/ 421 w 834"/>
                <a:gd name="T79" fmla="*/ 9 h 625"/>
                <a:gd name="T80" fmla="*/ 431 w 834"/>
                <a:gd name="T81" fmla="*/ 45 h 625"/>
                <a:gd name="T82" fmla="*/ 413 w 834"/>
                <a:gd name="T83" fmla="*/ 97 h 625"/>
                <a:gd name="T84" fmla="*/ 437 w 834"/>
                <a:gd name="T85" fmla="*/ 118 h 625"/>
                <a:gd name="T86" fmla="*/ 498 w 834"/>
                <a:gd name="T87" fmla="*/ 122 h 625"/>
                <a:gd name="T88" fmla="*/ 573 w 834"/>
                <a:gd name="T89" fmla="*/ 90 h 625"/>
                <a:gd name="T90" fmla="*/ 650 w 834"/>
                <a:gd name="T91" fmla="*/ 98 h 625"/>
                <a:gd name="T92" fmla="*/ 701 w 834"/>
                <a:gd name="T93" fmla="*/ 171 h 625"/>
                <a:gd name="T94" fmla="*/ 686 w 834"/>
                <a:gd name="T95" fmla="*/ 276 h 625"/>
                <a:gd name="T96" fmla="*/ 807 w 834"/>
                <a:gd name="T97" fmla="*/ 325 h 625"/>
                <a:gd name="T98" fmla="*/ 815 w 834"/>
                <a:gd name="T99" fmla="*/ 368 h 625"/>
                <a:gd name="T100" fmla="*/ 818 w 834"/>
                <a:gd name="T101" fmla="*/ 388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34" h="625">
                  <a:moveTo>
                    <a:pt x="818" y="388"/>
                  </a:moveTo>
                  <a:cubicBezTo>
                    <a:pt x="815" y="401"/>
                    <a:pt x="816" y="395"/>
                    <a:pt x="813" y="400"/>
                  </a:cubicBezTo>
                  <a:cubicBezTo>
                    <a:pt x="813" y="420"/>
                    <a:pt x="813" y="420"/>
                    <a:pt x="813" y="420"/>
                  </a:cubicBezTo>
                  <a:cubicBezTo>
                    <a:pt x="806" y="428"/>
                    <a:pt x="792" y="444"/>
                    <a:pt x="792" y="455"/>
                  </a:cubicBezTo>
                  <a:cubicBezTo>
                    <a:pt x="792" y="471"/>
                    <a:pt x="813" y="482"/>
                    <a:pt x="817" y="489"/>
                  </a:cubicBezTo>
                  <a:cubicBezTo>
                    <a:pt x="814" y="493"/>
                    <a:pt x="811" y="492"/>
                    <a:pt x="807" y="493"/>
                  </a:cubicBezTo>
                  <a:cubicBezTo>
                    <a:pt x="801" y="495"/>
                    <a:pt x="795" y="492"/>
                    <a:pt x="788" y="495"/>
                  </a:cubicBezTo>
                  <a:cubicBezTo>
                    <a:pt x="779" y="500"/>
                    <a:pt x="776" y="510"/>
                    <a:pt x="766" y="510"/>
                  </a:cubicBezTo>
                  <a:cubicBezTo>
                    <a:pt x="755" y="510"/>
                    <a:pt x="748" y="494"/>
                    <a:pt x="735" y="494"/>
                  </a:cubicBezTo>
                  <a:cubicBezTo>
                    <a:pt x="722" y="494"/>
                    <a:pt x="720" y="501"/>
                    <a:pt x="710" y="505"/>
                  </a:cubicBezTo>
                  <a:cubicBezTo>
                    <a:pt x="711" y="511"/>
                    <a:pt x="711" y="516"/>
                    <a:pt x="710" y="522"/>
                  </a:cubicBezTo>
                  <a:cubicBezTo>
                    <a:pt x="698" y="522"/>
                    <a:pt x="697" y="510"/>
                    <a:pt x="690" y="510"/>
                  </a:cubicBezTo>
                  <a:cubicBezTo>
                    <a:pt x="686" y="510"/>
                    <a:pt x="682" y="515"/>
                    <a:pt x="682" y="519"/>
                  </a:cubicBezTo>
                  <a:cubicBezTo>
                    <a:pt x="696" y="536"/>
                    <a:pt x="696" y="536"/>
                    <a:pt x="696" y="536"/>
                  </a:cubicBezTo>
                  <a:cubicBezTo>
                    <a:pt x="695" y="541"/>
                    <a:pt x="693" y="543"/>
                    <a:pt x="693" y="546"/>
                  </a:cubicBezTo>
                  <a:cubicBezTo>
                    <a:pt x="693" y="548"/>
                    <a:pt x="713" y="568"/>
                    <a:pt x="720" y="568"/>
                  </a:cubicBezTo>
                  <a:cubicBezTo>
                    <a:pt x="720" y="571"/>
                    <a:pt x="721" y="574"/>
                    <a:pt x="722" y="575"/>
                  </a:cubicBezTo>
                  <a:cubicBezTo>
                    <a:pt x="719" y="578"/>
                    <a:pt x="711" y="574"/>
                    <a:pt x="710" y="580"/>
                  </a:cubicBezTo>
                  <a:cubicBezTo>
                    <a:pt x="708" y="580"/>
                    <a:pt x="708" y="580"/>
                    <a:pt x="708" y="580"/>
                  </a:cubicBezTo>
                  <a:cubicBezTo>
                    <a:pt x="700" y="578"/>
                    <a:pt x="692" y="572"/>
                    <a:pt x="688" y="568"/>
                  </a:cubicBezTo>
                  <a:cubicBezTo>
                    <a:pt x="688" y="574"/>
                    <a:pt x="688" y="574"/>
                    <a:pt x="688" y="574"/>
                  </a:cubicBezTo>
                  <a:cubicBezTo>
                    <a:pt x="691" y="579"/>
                    <a:pt x="693" y="582"/>
                    <a:pt x="693" y="588"/>
                  </a:cubicBezTo>
                  <a:cubicBezTo>
                    <a:pt x="693" y="593"/>
                    <a:pt x="685" y="602"/>
                    <a:pt x="693" y="606"/>
                  </a:cubicBezTo>
                  <a:cubicBezTo>
                    <a:pt x="689" y="606"/>
                    <a:pt x="683" y="606"/>
                    <a:pt x="682" y="606"/>
                  </a:cubicBezTo>
                  <a:cubicBezTo>
                    <a:pt x="670" y="606"/>
                    <a:pt x="660" y="594"/>
                    <a:pt x="660" y="580"/>
                  </a:cubicBezTo>
                  <a:cubicBezTo>
                    <a:pt x="660" y="574"/>
                    <a:pt x="667" y="572"/>
                    <a:pt x="670" y="568"/>
                  </a:cubicBezTo>
                  <a:cubicBezTo>
                    <a:pt x="665" y="568"/>
                    <a:pt x="661" y="568"/>
                    <a:pt x="657" y="568"/>
                  </a:cubicBezTo>
                  <a:cubicBezTo>
                    <a:pt x="654" y="568"/>
                    <a:pt x="652" y="561"/>
                    <a:pt x="652" y="559"/>
                  </a:cubicBezTo>
                  <a:cubicBezTo>
                    <a:pt x="649" y="548"/>
                    <a:pt x="643" y="541"/>
                    <a:pt x="636" y="534"/>
                  </a:cubicBezTo>
                  <a:cubicBezTo>
                    <a:pt x="627" y="524"/>
                    <a:pt x="615" y="517"/>
                    <a:pt x="615" y="501"/>
                  </a:cubicBezTo>
                  <a:cubicBezTo>
                    <a:pt x="615" y="491"/>
                    <a:pt x="615" y="486"/>
                    <a:pt x="615" y="480"/>
                  </a:cubicBezTo>
                  <a:cubicBezTo>
                    <a:pt x="615" y="469"/>
                    <a:pt x="598" y="452"/>
                    <a:pt x="588" y="447"/>
                  </a:cubicBezTo>
                  <a:cubicBezTo>
                    <a:pt x="577" y="441"/>
                    <a:pt x="565" y="440"/>
                    <a:pt x="565" y="429"/>
                  </a:cubicBezTo>
                  <a:cubicBezTo>
                    <a:pt x="560" y="429"/>
                    <a:pt x="558" y="429"/>
                    <a:pt x="554" y="429"/>
                  </a:cubicBezTo>
                  <a:cubicBezTo>
                    <a:pt x="538" y="429"/>
                    <a:pt x="519" y="402"/>
                    <a:pt x="519" y="384"/>
                  </a:cubicBezTo>
                  <a:cubicBezTo>
                    <a:pt x="510" y="384"/>
                    <a:pt x="504" y="384"/>
                    <a:pt x="496" y="384"/>
                  </a:cubicBezTo>
                  <a:cubicBezTo>
                    <a:pt x="486" y="384"/>
                    <a:pt x="491" y="367"/>
                    <a:pt x="486" y="362"/>
                  </a:cubicBezTo>
                  <a:cubicBezTo>
                    <a:pt x="478" y="368"/>
                    <a:pt x="461" y="368"/>
                    <a:pt x="461" y="377"/>
                  </a:cubicBezTo>
                  <a:cubicBezTo>
                    <a:pt x="461" y="378"/>
                    <a:pt x="463" y="381"/>
                    <a:pt x="465" y="381"/>
                  </a:cubicBezTo>
                  <a:cubicBezTo>
                    <a:pt x="463" y="386"/>
                    <a:pt x="462" y="391"/>
                    <a:pt x="462" y="396"/>
                  </a:cubicBezTo>
                  <a:cubicBezTo>
                    <a:pt x="462" y="408"/>
                    <a:pt x="469" y="412"/>
                    <a:pt x="478" y="416"/>
                  </a:cubicBezTo>
                  <a:cubicBezTo>
                    <a:pt x="489" y="419"/>
                    <a:pt x="495" y="433"/>
                    <a:pt x="498" y="440"/>
                  </a:cubicBezTo>
                  <a:cubicBezTo>
                    <a:pt x="501" y="451"/>
                    <a:pt x="506" y="464"/>
                    <a:pt x="512" y="467"/>
                  </a:cubicBezTo>
                  <a:cubicBezTo>
                    <a:pt x="523" y="473"/>
                    <a:pt x="531" y="469"/>
                    <a:pt x="542" y="469"/>
                  </a:cubicBezTo>
                  <a:cubicBezTo>
                    <a:pt x="542" y="471"/>
                    <a:pt x="542" y="473"/>
                    <a:pt x="541" y="475"/>
                  </a:cubicBezTo>
                  <a:cubicBezTo>
                    <a:pt x="538" y="485"/>
                    <a:pt x="556" y="489"/>
                    <a:pt x="560" y="491"/>
                  </a:cubicBezTo>
                  <a:cubicBezTo>
                    <a:pt x="576" y="499"/>
                    <a:pt x="594" y="505"/>
                    <a:pt x="592" y="522"/>
                  </a:cubicBezTo>
                  <a:cubicBezTo>
                    <a:pt x="584" y="520"/>
                    <a:pt x="579" y="510"/>
                    <a:pt x="567" y="510"/>
                  </a:cubicBezTo>
                  <a:cubicBezTo>
                    <a:pt x="558" y="510"/>
                    <a:pt x="551" y="515"/>
                    <a:pt x="551" y="523"/>
                  </a:cubicBezTo>
                  <a:cubicBezTo>
                    <a:pt x="551" y="533"/>
                    <a:pt x="564" y="536"/>
                    <a:pt x="564" y="546"/>
                  </a:cubicBezTo>
                  <a:cubicBezTo>
                    <a:pt x="564" y="550"/>
                    <a:pt x="554" y="550"/>
                    <a:pt x="554" y="550"/>
                  </a:cubicBezTo>
                  <a:cubicBezTo>
                    <a:pt x="548" y="557"/>
                    <a:pt x="549" y="574"/>
                    <a:pt x="538" y="574"/>
                  </a:cubicBezTo>
                  <a:cubicBezTo>
                    <a:pt x="533" y="574"/>
                    <a:pt x="530" y="571"/>
                    <a:pt x="530" y="568"/>
                  </a:cubicBezTo>
                  <a:cubicBezTo>
                    <a:pt x="539" y="568"/>
                    <a:pt x="543" y="556"/>
                    <a:pt x="543" y="547"/>
                  </a:cubicBezTo>
                  <a:cubicBezTo>
                    <a:pt x="543" y="535"/>
                    <a:pt x="537" y="532"/>
                    <a:pt x="535" y="524"/>
                  </a:cubicBezTo>
                  <a:cubicBezTo>
                    <a:pt x="533" y="524"/>
                    <a:pt x="515" y="505"/>
                    <a:pt x="514" y="501"/>
                  </a:cubicBezTo>
                  <a:cubicBezTo>
                    <a:pt x="511" y="501"/>
                    <a:pt x="500" y="497"/>
                    <a:pt x="500" y="493"/>
                  </a:cubicBezTo>
                  <a:cubicBezTo>
                    <a:pt x="476" y="487"/>
                    <a:pt x="471" y="480"/>
                    <a:pt x="458" y="466"/>
                  </a:cubicBezTo>
                  <a:cubicBezTo>
                    <a:pt x="453" y="461"/>
                    <a:pt x="442" y="458"/>
                    <a:pt x="440" y="452"/>
                  </a:cubicBezTo>
                  <a:cubicBezTo>
                    <a:pt x="426" y="434"/>
                    <a:pt x="422" y="401"/>
                    <a:pt x="393" y="401"/>
                  </a:cubicBezTo>
                  <a:cubicBezTo>
                    <a:pt x="379" y="401"/>
                    <a:pt x="379" y="412"/>
                    <a:pt x="372" y="415"/>
                  </a:cubicBezTo>
                  <a:cubicBezTo>
                    <a:pt x="357" y="422"/>
                    <a:pt x="348" y="436"/>
                    <a:pt x="331" y="436"/>
                  </a:cubicBezTo>
                  <a:cubicBezTo>
                    <a:pt x="314" y="436"/>
                    <a:pt x="304" y="427"/>
                    <a:pt x="289" y="427"/>
                  </a:cubicBezTo>
                  <a:cubicBezTo>
                    <a:pt x="277" y="427"/>
                    <a:pt x="265" y="435"/>
                    <a:pt x="265" y="447"/>
                  </a:cubicBezTo>
                  <a:cubicBezTo>
                    <a:pt x="270" y="465"/>
                    <a:pt x="270" y="465"/>
                    <a:pt x="270" y="465"/>
                  </a:cubicBezTo>
                  <a:cubicBezTo>
                    <a:pt x="265" y="481"/>
                    <a:pt x="248" y="486"/>
                    <a:pt x="232" y="490"/>
                  </a:cubicBezTo>
                  <a:cubicBezTo>
                    <a:pt x="219" y="493"/>
                    <a:pt x="197" y="526"/>
                    <a:pt x="197" y="543"/>
                  </a:cubicBezTo>
                  <a:cubicBezTo>
                    <a:pt x="197" y="550"/>
                    <a:pt x="201" y="552"/>
                    <a:pt x="204" y="554"/>
                  </a:cubicBezTo>
                  <a:cubicBezTo>
                    <a:pt x="195" y="570"/>
                    <a:pt x="190" y="579"/>
                    <a:pt x="174" y="587"/>
                  </a:cubicBezTo>
                  <a:cubicBezTo>
                    <a:pt x="165" y="592"/>
                    <a:pt x="164" y="612"/>
                    <a:pt x="148" y="607"/>
                  </a:cubicBezTo>
                  <a:cubicBezTo>
                    <a:pt x="148" y="608"/>
                    <a:pt x="148" y="608"/>
                    <a:pt x="148" y="608"/>
                  </a:cubicBezTo>
                  <a:cubicBezTo>
                    <a:pt x="142" y="605"/>
                    <a:pt x="129" y="609"/>
                    <a:pt x="125" y="609"/>
                  </a:cubicBezTo>
                  <a:cubicBezTo>
                    <a:pt x="107" y="609"/>
                    <a:pt x="97" y="625"/>
                    <a:pt x="80" y="625"/>
                  </a:cubicBezTo>
                  <a:cubicBezTo>
                    <a:pt x="69" y="625"/>
                    <a:pt x="68" y="596"/>
                    <a:pt x="51" y="596"/>
                  </a:cubicBezTo>
                  <a:cubicBezTo>
                    <a:pt x="38" y="596"/>
                    <a:pt x="30" y="602"/>
                    <a:pt x="18" y="602"/>
                  </a:cubicBezTo>
                  <a:cubicBezTo>
                    <a:pt x="14" y="602"/>
                    <a:pt x="12" y="598"/>
                    <a:pt x="12" y="595"/>
                  </a:cubicBezTo>
                  <a:cubicBezTo>
                    <a:pt x="12" y="578"/>
                    <a:pt x="12" y="573"/>
                    <a:pt x="12" y="563"/>
                  </a:cubicBezTo>
                  <a:cubicBezTo>
                    <a:pt x="6" y="563"/>
                    <a:pt x="0" y="559"/>
                    <a:pt x="0" y="552"/>
                  </a:cubicBezTo>
                  <a:cubicBezTo>
                    <a:pt x="0" y="542"/>
                    <a:pt x="8" y="540"/>
                    <a:pt x="8" y="534"/>
                  </a:cubicBezTo>
                  <a:cubicBezTo>
                    <a:pt x="8" y="514"/>
                    <a:pt x="15" y="493"/>
                    <a:pt x="15" y="473"/>
                  </a:cubicBezTo>
                  <a:cubicBezTo>
                    <a:pt x="15" y="461"/>
                    <a:pt x="7" y="450"/>
                    <a:pt x="7" y="442"/>
                  </a:cubicBezTo>
                  <a:cubicBezTo>
                    <a:pt x="7" y="438"/>
                    <a:pt x="33" y="421"/>
                    <a:pt x="37" y="421"/>
                  </a:cubicBezTo>
                  <a:cubicBezTo>
                    <a:pt x="40" y="421"/>
                    <a:pt x="44" y="426"/>
                    <a:pt x="48" y="424"/>
                  </a:cubicBezTo>
                  <a:cubicBezTo>
                    <a:pt x="83" y="424"/>
                    <a:pt x="83" y="424"/>
                    <a:pt x="83" y="424"/>
                  </a:cubicBezTo>
                  <a:cubicBezTo>
                    <a:pt x="86" y="427"/>
                    <a:pt x="92" y="428"/>
                    <a:pt x="95" y="429"/>
                  </a:cubicBezTo>
                  <a:cubicBezTo>
                    <a:pt x="132" y="429"/>
                    <a:pt x="132" y="429"/>
                    <a:pt x="132" y="429"/>
                  </a:cubicBezTo>
                  <a:cubicBezTo>
                    <a:pt x="141" y="427"/>
                    <a:pt x="145" y="432"/>
                    <a:pt x="153" y="432"/>
                  </a:cubicBezTo>
                  <a:cubicBezTo>
                    <a:pt x="158" y="432"/>
                    <a:pt x="170" y="428"/>
                    <a:pt x="172" y="428"/>
                  </a:cubicBezTo>
                  <a:cubicBezTo>
                    <a:pt x="172" y="412"/>
                    <a:pt x="182" y="408"/>
                    <a:pt x="182" y="392"/>
                  </a:cubicBezTo>
                  <a:cubicBezTo>
                    <a:pt x="182" y="389"/>
                    <a:pt x="181" y="375"/>
                    <a:pt x="181" y="370"/>
                  </a:cubicBezTo>
                  <a:cubicBezTo>
                    <a:pt x="179" y="372"/>
                    <a:pt x="179" y="372"/>
                    <a:pt x="179" y="372"/>
                  </a:cubicBezTo>
                  <a:cubicBezTo>
                    <a:pt x="181" y="369"/>
                    <a:pt x="183" y="363"/>
                    <a:pt x="183" y="360"/>
                  </a:cubicBezTo>
                  <a:cubicBezTo>
                    <a:pt x="183" y="353"/>
                    <a:pt x="178" y="354"/>
                    <a:pt x="178" y="348"/>
                  </a:cubicBezTo>
                  <a:cubicBezTo>
                    <a:pt x="163" y="348"/>
                    <a:pt x="158" y="334"/>
                    <a:pt x="158" y="321"/>
                  </a:cubicBezTo>
                  <a:cubicBezTo>
                    <a:pt x="154" y="320"/>
                    <a:pt x="153" y="316"/>
                    <a:pt x="149" y="315"/>
                  </a:cubicBezTo>
                  <a:cubicBezTo>
                    <a:pt x="137" y="311"/>
                    <a:pt x="104" y="305"/>
                    <a:pt x="104" y="293"/>
                  </a:cubicBezTo>
                  <a:cubicBezTo>
                    <a:pt x="103" y="293"/>
                    <a:pt x="103" y="291"/>
                    <a:pt x="103" y="290"/>
                  </a:cubicBezTo>
                  <a:cubicBezTo>
                    <a:pt x="103" y="283"/>
                    <a:pt x="124" y="278"/>
                    <a:pt x="132" y="276"/>
                  </a:cubicBezTo>
                  <a:cubicBezTo>
                    <a:pt x="134" y="280"/>
                    <a:pt x="146" y="284"/>
                    <a:pt x="152" y="284"/>
                  </a:cubicBezTo>
                  <a:cubicBezTo>
                    <a:pt x="158" y="284"/>
                    <a:pt x="167" y="280"/>
                    <a:pt x="170" y="280"/>
                  </a:cubicBezTo>
                  <a:cubicBezTo>
                    <a:pt x="170" y="274"/>
                    <a:pt x="170" y="274"/>
                    <a:pt x="170" y="274"/>
                  </a:cubicBezTo>
                  <a:cubicBezTo>
                    <a:pt x="164" y="272"/>
                    <a:pt x="167" y="261"/>
                    <a:pt x="166" y="258"/>
                  </a:cubicBezTo>
                  <a:cubicBezTo>
                    <a:pt x="166" y="252"/>
                    <a:pt x="166" y="252"/>
                    <a:pt x="166" y="252"/>
                  </a:cubicBezTo>
                  <a:cubicBezTo>
                    <a:pt x="173" y="252"/>
                    <a:pt x="173" y="252"/>
                    <a:pt x="173" y="252"/>
                  </a:cubicBezTo>
                  <a:cubicBezTo>
                    <a:pt x="179" y="258"/>
                    <a:pt x="187" y="262"/>
                    <a:pt x="196" y="262"/>
                  </a:cubicBezTo>
                  <a:cubicBezTo>
                    <a:pt x="202" y="262"/>
                    <a:pt x="208" y="256"/>
                    <a:pt x="209" y="250"/>
                  </a:cubicBezTo>
                  <a:cubicBezTo>
                    <a:pt x="232" y="250"/>
                    <a:pt x="238" y="233"/>
                    <a:pt x="242" y="214"/>
                  </a:cubicBezTo>
                  <a:cubicBezTo>
                    <a:pt x="247" y="214"/>
                    <a:pt x="249" y="213"/>
                    <a:pt x="253" y="212"/>
                  </a:cubicBezTo>
                  <a:cubicBezTo>
                    <a:pt x="257" y="210"/>
                    <a:pt x="288" y="198"/>
                    <a:pt x="291" y="194"/>
                  </a:cubicBezTo>
                  <a:cubicBezTo>
                    <a:pt x="297" y="188"/>
                    <a:pt x="295" y="179"/>
                    <a:pt x="295" y="169"/>
                  </a:cubicBezTo>
                  <a:cubicBezTo>
                    <a:pt x="295" y="166"/>
                    <a:pt x="301" y="161"/>
                    <a:pt x="302" y="160"/>
                  </a:cubicBezTo>
                  <a:cubicBezTo>
                    <a:pt x="313" y="149"/>
                    <a:pt x="323" y="136"/>
                    <a:pt x="341" y="136"/>
                  </a:cubicBezTo>
                  <a:cubicBezTo>
                    <a:pt x="351" y="136"/>
                    <a:pt x="346" y="139"/>
                    <a:pt x="351" y="136"/>
                  </a:cubicBezTo>
                  <a:cubicBezTo>
                    <a:pt x="354" y="139"/>
                    <a:pt x="356" y="133"/>
                    <a:pt x="357" y="131"/>
                  </a:cubicBezTo>
                  <a:cubicBezTo>
                    <a:pt x="363" y="125"/>
                    <a:pt x="370" y="130"/>
                    <a:pt x="376" y="130"/>
                  </a:cubicBezTo>
                  <a:cubicBezTo>
                    <a:pt x="381" y="130"/>
                    <a:pt x="393" y="123"/>
                    <a:pt x="393" y="117"/>
                  </a:cubicBezTo>
                  <a:cubicBezTo>
                    <a:pt x="393" y="113"/>
                    <a:pt x="388" y="97"/>
                    <a:pt x="388" y="97"/>
                  </a:cubicBezTo>
                  <a:cubicBezTo>
                    <a:pt x="385" y="75"/>
                    <a:pt x="373" y="69"/>
                    <a:pt x="373" y="50"/>
                  </a:cubicBezTo>
                  <a:cubicBezTo>
                    <a:pt x="373" y="16"/>
                    <a:pt x="402" y="14"/>
                    <a:pt x="421" y="0"/>
                  </a:cubicBezTo>
                  <a:cubicBezTo>
                    <a:pt x="421" y="9"/>
                    <a:pt x="421" y="9"/>
                    <a:pt x="421" y="9"/>
                  </a:cubicBezTo>
                  <a:cubicBezTo>
                    <a:pt x="417" y="17"/>
                    <a:pt x="417" y="22"/>
                    <a:pt x="417" y="30"/>
                  </a:cubicBezTo>
                  <a:cubicBezTo>
                    <a:pt x="417" y="38"/>
                    <a:pt x="425" y="39"/>
                    <a:pt x="431" y="39"/>
                  </a:cubicBezTo>
                  <a:cubicBezTo>
                    <a:pt x="431" y="41"/>
                    <a:pt x="431" y="43"/>
                    <a:pt x="431" y="45"/>
                  </a:cubicBezTo>
                  <a:cubicBezTo>
                    <a:pt x="431" y="49"/>
                    <a:pt x="424" y="51"/>
                    <a:pt x="422" y="53"/>
                  </a:cubicBezTo>
                  <a:cubicBezTo>
                    <a:pt x="414" y="61"/>
                    <a:pt x="405" y="68"/>
                    <a:pt x="405" y="82"/>
                  </a:cubicBezTo>
                  <a:cubicBezTo>
                    <a:pt x="405" y="90"/>
                    <a:pt x="409" y="96"/>
                    <a:pt x="413" y="97"/>
                  </a:cubicBezTo>
                  <a:cubicBezTo>
                    <a:pt x="413" y="101"/>
                    <a:pt x="414" y="103"/>
                    <a:pt x="413" y="105"/>
                  </a:cubicBezTo>
                  <a:cubicBezTo>
                    <a:pt x="422" y="105"/>
                    <a:pt x="425" y="109"/>
                    <a:pt x="432" y="109"/>
                  </a:cubicBezTo>
                  <a:cubicBezTo>
                    <a:pt x="433" y="113"/>
                    <a:pt x="435" y="118"/>
                    <a:pt x="437" y="118"/>
                  </a:cubicBezTo>
                  <a:cubicBezTo>
                    <a:pt x="457" y="118"/>
                    <a:pt x="472" y="100"/>
                    <a:pt x="489" y="102"/>
                  </a:cubicBezTo>
                  <a:cubicBezTo>
                    <a:pt x="488" y="106"/>
                    <a:pt x="485" y="109"/>
                    <a:pt x="485" y="111"/>
                  </a:cubicBezTo>
                  <a:cubicBezTo>
                    <a:pt x="485" y="113"/>
                    <a:pt x="498" y="122"/>
                    <a:pt x="498" y="122"/>
                  </a:cubicBezTo>
                  <a:cubicBezTo>
                    <a:pt x="506" y="122"/>
                    <a:pt x="507" y="117"/>
                    <a:pt x="510" y="115"/>
                  </a:cubicBezTo>
                  <a:cubicBezTo>
                    <a:pt x="523" y="109"/>
                    <a:pt x="533" y="111"/>
                    <a:pt x="545" y="105"/>
                  </a:cubicBezTo>
                  <a:cubicBezTo>
                    <a:pt x="551" y="102"/>
                    <a:pt x="563" y="90"/>
                    <a:pt x="573" y="90"/>
                  </a:cubicBezTo>
                  <a:cubicBezTo>
                    <a:pt x="582" y="90"/>
                    <a:pt x="593" y="91"/>
                    <a:pt x="598" y="94"/>
                  </a:cubicBezTo>
                  <a:cubicBezTo>
                    <a:pt x="597" y="97"/>
                    <a:pt x="595" y="101"/>
                    <a:pt x="595" y="102"/>
                  </a:cubicBezTo>
                  <a:cubicBezTo>
                    <a:pt x="615" y="102"/>
                    <a:pt x="635" y="98"/>
                    <a:pt x="650" y="98"/>
                  </a:cubicBezTo>
                  <a:cubicBezTo>
                    <a:pt x="664" y="98"/>
                    <a:pt x="673" y="97"/>
                    <a:pt x="688" y="97"/>
                  </a:cubicBezTo>
                  <a:cubicBezTo>
                    <a:pt x="704" y="97"/>
                    <a:pt x="712" y="127"/>
                    <a:pt x="712" y="144"/>
                  </a:cubicBezTo>
                  <a:cubicBezTo>
                    <a:pt x="712" y="155"/>
                    <a:pt x="701" y="160"/>
                    <a:pt x="701" y="171"/>
                  </a:cubicBezTo>
                  <a:cubicBezTo>
                    <a:pt x="701" y="187"/>
                    <a:pt x="716" y="198"/>
                    <a:pt x="716" y="213"/>
                  </a:cubicBezTo>
                  <a:cubicBezTo>
                    <a:pt x="716" y="222"/>
                    <a:pt x="701" y="225"/>
                    <a:pt x="698" y="230"/>
                  </a:cubicBezTo>
                  <a:cubicBezTo>
                    <a:pt x="689" y="245"/>
                    <a:pt x="686" y="257"/>
                    <a:pt x="686" y="276"/>
                  </a:cubicBezTo>
                  <a:cubicBezTo>
                    <a:pt x="686" y="299"/>
                    <a:pt x="701" y="294"/>
                    <a:pt x="719" y="294"/>
                  </a:cubicBezTo>
                  <a:cubicBezTo>
                    <a:pt x="743" y="294"/>
                    <a:pt x="754" y="284"/>
                    <a:pt x="773" y="284"/>
                  </a:cubicBezTo>
                  <a:cubicBezTo>
                    <a:pt x="793" y="284"/>
                    <a:pt x="788" y="325"/>
                    <a:pt x="807" y="325"/>
                  </a:cubicBezTo>
                  <a:cubicBezTo>
                    <a:pt x="807" y="357"/>
                    <a:pt x="807" y="357"/>
                    <a:pt x="807" y="357"/>
                  </a:cubicBezTo>
                  <a:cubicBezTo>
                    <a:pt x="807" y="360"/>
                    <a:pt x="810" y="361"/>
                    <a:pt x="811" y="363"/>
                  </a:cubicBezTo>
                  <a:cubicBezTo>
                    <a:pt x="815" y="368"/>
                    <a:pt x="815" y="368"/>
                    <a:pt x="815" y="368"/>
                  </a:cubicBezTo>
                  <a:cubicBezTo>
                    <a:pt x="819" y="368"/>
                    <a:pt x="828" y="364"/>
                    <a:pt x="833" y="363"/>
                  </a:cubicBezTo>
                  <a:cubicBezTo>
                    <a:pt x="834" y="367"/>
                    <a:pt x="833" y="371"/>
                    <a:pt x="834" y="375"/>
                  </a:cubicBezTo>
                  <a:cubicBezTo>
                    <a:pt x="826" y="377"/>
                    <a:pt x="818" y="380"/>
                    <a:pt x="818" y="3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Freeform 75">
              <a:extLst>
                <a:ext uri="{FF2B5EF4-FFF2-40B4-BE49-F238E27FC236}">
                  <a16:creationId xmlns:a16="http://schemas.microsoft.com/office/drawing/2014/main" id="{9EC8F105-61C4-47ED-8A7D-31F978B5F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5252" y="1963190"/>
              <a:ext cx="642785" cy="655022"/>
            </a:xfrm>
            <a:custGeom>
              <a:avLst/>
              <a:gdLst>
                <a:gd name="T0" fmla="*/ 113 w 562"/>
                <a:gd name="T1" fmla="*/ 425 h 572"/>
                <a:gd name="T2" fmla="*/ 7 w 562"/>
                <a:gd name="T3" fmla="*/ 457 h 572"/>
                <a:gd name="T4" fmla="*/ 20 w 562"/>
                <a:gd name="T5" fmla="*/ 433 h 572"/>
                <a:gd name="T6" fmla="*/ 13 w 562"/>
                <a:gd name="T7" fmla="*/ 416 h 572"/>
                <a:gd name="T8" fmla="*/ 16 w 562"/>
                <a:gd name="T9" fmla="*/ 342 h 572"/>
                <a:gd name="T10" fmla="*/ 94 w 562"/>
                <a:gd name="T11" fmla="*/ 294 h 572"/>
                <a:gd name="T12" fmla="*/ 145 w 562"/>
                <a:gd name="T13" fmla="*/ 233 h 572"/>
                <a:gd name="T14" fmla="*/ 166 w 562"/>
                <a:gd name="T15" fmla="*/ 183 h 572"/>
                <a:gd name="T16" fmla="*/ 243 w 562"/>
                <a:gd name="T17" fmla="*/ 99 h 572"/>
                <a:gd name="T18" fmla="*/ 213 w 562"/>
                <a:gd name="T19" fmla="*/ 102 h 572"/>
                <a:gd name="T20" fmla="*/ 213 w 562"/>
                <a:gd name="T21" fmla="*/ 87 h 572"/>
                <a:gd name="T22" fmla="*/ 226 w 562"/>
                <a:gd name="T23" fmla="*/ 79 h 572"/>
                <a:gd name="T24" fmla="*/ 253 w 562"/>
                <a:gd name="T25" fmla="*/ 102 h 572"/>
                <a:gd name="T26" fmla="*/ 255 w 562"/>
                <a:gd name="T27" fmla="*/ 80 h 572"/>
                <a:gd name="T28" fmla="*/ 288 w 562"/>
                <a:gd name="T29" fmla="*/ 66 h 572"/>
                <a:gd name="T30" fmla="*/ 314 w 562"/>
                <a:gd name="T31" fmla="*/ 50 h 572"/>
                <a:gd name="T32" fmla="*/ 342 w 562"/>
                <a:gd name="T33" fmla="*/ 38 h 572"/>
                <a:gd name="T34" fmla="*/ 378 w 562"/>
                <a:gd name="T35" fmla="*/ 29 h 572"/>
                <a:gd name="T36" fmla="*/ 383 w 562"/>
                <a:gd name="T37" fmla="*/ 8 h 572"/>
                <a:gd name="T38" fmla="*/ 439 w 562"/>
                <a:gd name="T39" fmla="*/ 10 h 572"/>
                <a:gd name="T40" fmla="*/ 456 w 562"/>
                <a:gd name="T41" fmla="*/ 12 h 572"/>
                <a:gd name="T42" fmla="*/ 488 w 562"/>
                <a:gd name="T43" fmla="*/ 4 h 572"/>
                <a:gd name="T44" fmla="*/ 507 w 562"/>
                <a:gd name="T45" fmla="*/ 10 h 572"/>
                <a:gd name="T46" fmla="*/ 503 w 562"/>
                <a:gd name="T47" fmla="*/ 42 h 572"/>
                <a:gd name="T48" fmla="*/ 541 w 562"/>
                <a:gd name="T49" fmla="*/ 57 h 572"/>
                <a:gd name="T50" fmla="*/ 530 w 562"/>
                <a:gd name="T51" fmla="*/ 129 h 572"/>
                <a:gd name="T52" fmla="*/ 531 w 562"/>
                <a:gd name="T53" fmla="*/ 203 h 572"/>
                <a:gd name="T54" fmla="*/ 547 w 562"/>
                <a:gd name="T55" fmla="*/ 266 h 572"/>
                <a:gd name="T56" fmla="*/ 562 w 562"/>
                <a:gd name="T57" fmla="*/ 310 h 572"/>
                <a:gd name="T58" fmla="*/ 437 w 562"/>
                <a:gd name="T59" fmla="*/ 404 h 572"/>
                <a:gd name="T60" fmla="*/ 375 w 562"/>
                <a:gd name="T61" fmla="*/ 405 h 572"/>
                <a:gd name="T62" fmla="*/ 353 w 562"/>
                <a:gd name="T63" fmla="*/ 360 h 572"/>
                <a:gd name="T64" fmla="*/ 338 w 562"/>
                <a:gd name="T65" fmla="*/ 314 h 572"/>
                <a:gd name="T66" fmla="*/ 435 w 562"/>
                <a:gd name="T67" fmla="*/ 234 h 572"/>
                <a:gd name="T68" fmla="*/ 346 w 562"/>
                <a:gd name="T69" fmla="*/ 242 h 572"/>
                <a:gd name="T70" fmla="*/ 295 w 562"/>
                <a:gd name="T71" fmla="*/ 304 h 572"/>
                <a:gd name="T72" fmla="*/ 251 w 562"/>
                <a:gd name="T73" fmla="*/ 362 h 572"/>
                <a:gd name="T74" fmla="*/ 257 w 562"/>
                <a:gd name="T75" fmla="*/ 392 h 572"/>
                <a:gd name="T76" fmla="*/ 261 w 562"/>
                <a:gd name="T77" fmla="*/ 455 h 572"/>
                <a:gd name="T78" fmla="*/ 251 w 562"/>
                <a:gd name="T79" fmla="*/ 509 h 572"/>
                <a:gd name="T80" fmla="*/ 208 w 562"/>
                <a:gd name="T81" fmla="*/ 547 h 572"/>
                <a:gd name="T82" fmla="*/ 155 w 562"/>
                <a:gd name="T83" fmla="*/ 535 h 572"/>
                <a:gd name="T84" fmla="*/ 140 w 562"/>
                <a:gd name="T85" fmla="*/ 485 h 572"/>
                <a:gd name="T86" fmla="*/ 130 w 562"/>
                <a:gd name="T87" fmla="*/ 441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62" h="572">
                  <a:moveTo>
                    <a:pt x="130" y="445"/>
                  </a:moveTo>
                  <a:cubicBezTo>
                    <a:pt x="120" y="440"/>
                    <a:pt x="119" y="433"/>
                    <a:pt x="113" y="425"/>
                  </a:cubicBezTo>
                  <a:cubicBezTo>
                    <a:pt x="97" y="449"/>
                    <a:pt x="73" y="479"/>
                    <a:pt x="41" y="479"/>
                  </a:cubicBezTo>
                  <a:cubicBezTo>
                    <a:pt x="37" y="479"/>
                    <a:pt x="7" y="460"/>
                    <a:pt x="7" y="457"/>
                  </a:cubicBezTo>
                  <a:cubicBezTo>
                    <a:pt x="7" y="451"/>
                    <a:pt x="17" y="447"/>
                    <a:pt x="20" y="445"/>
                  </a:cubicBezTo>
                  <a:cubicBezTo>
                    <a:pt x="20" y="433"/>
                    <a:pt x="20" y="433"/>
                    <a:pt x="20" y="433"/>
                  </a:cubicBezTo>
                  <a:cubicBezTo>
                    <a:pt x="10" y="433"/>
                    <a:pt x="10" y="433"/>
                    <a:pt x="1" y="437"/>
                  </a:cubicBezTo>
                  <a:cubicBezTo>
                    <a:pt x="1" y="432"/>
                    <a:pt x="9" y="422"/>
                    <a:pt x="13" y="416"/>
                  </a:cubicBezTo>
                  <a:cubicBezTo>
                    <a:pt x="1" y="402"/>
                    <a:pt x="0" y="382"/>
                    <a:pt x="0" y="360"/>
                  </a:cubicBezTo>
                  <a:cubicBezTo>
                    <a:pt x="0" y="348"/>
                    <a:pt x="12" y="349"/>
                    <a:pt x="16" y="342"/>
                  </a:cubicBezTo>
                  <a:cubicBezTo>
                    <a:pt x="25" y="328"/>
                    <a:pt x="34" y="319"/>
                    <a:pt x="50" y="314"/>
                  </a:cubicBezTo>
                  <a:cubicBezTo>
                    <a:pt x="64" y="310"/>
                    <a:pt x="67" y="291"/>
                    <a:pt x="94" y="294"/>
                  </a:cubicBezTo>
                  <a:cubicBezTo>
                    <a:pt x="86" y="292"/>
                    <a:pt x="83" y="290"/>
                    <a:pt x="76" y="288"/>
                  </a:cubicBezTo>
                  <a:cubicBezTo>
                    <a:pt x="110" y="280"/>
                    <a:pt x="122" y="252"/>
                    <a:pt x="145" y="233"/>
                  </a:cubicBezTo>
                  <a:cubicBezTo>
                    <a:pt x="154" y="226"/>
                    <a:pt x="153" y="201"/>
                    <a:pt x="159" y="201"/>
                  </a:cubicBezTo>
                  <a:cubicBezTo>
                    <a:pt x="159" y="201"/>
                    <a:pt x="166" y="183"/>
                    <a:pt x="166" y="183"/>
                  </a:cubicBezTo>
                  <a:cubicBezTo>
                    <a:pt x="175" y="167"/>
                    <a:pt x="186" y="156"/>
                    <a:pt x="202" y="149"/>
                  </a:cubicBezTo>
                  <a:cubicBezTo>
                    <a:pt x="218" y="143"/>
                    <a:pt x="239" y="116"/>
                    <a:pt x="243" y="99"/>
                  </a:cubicBezTo>
                  <a:cubicBezTo>
                    <a:pt x="224" y="103"/>
                    <a:pt x="216" y="114"/>
                    <a:pt x="198" y="114"/>
                  </a:cubicBezTo>
                  <a:cubicBezTo>
                    <a:pt x="202" y="108"/>
                    <a:pt x="210" y="104"/>
                    <a:pt x="213" y="102"/>
                  </a:cubicBezTo>
                  <a:cubicBezTo>
                    <a:pt x="210" y="102"/>
                    <a:pt x="202" y="100"/>
                    <a:pt x="202" y="100"/>
                  </a:cubicBezTo>
                  <a:cubicBezTo>
                    <a:pt x="203" y="92"/>
                    <a:pt x="207" y="87"/>
                    <a:pt x="213" y="87"/>
                  </a:cubicBezTo>
                  <a:cubicBezTo>
                    <a:pt x="216" y="87"/>
                    <a:pt x="217" y="90"/>
                    <a:pt x="219" y="90"/>
                  </a:cubicBezTo>
                  <a:cubicBezTo>
                    <a:pt x="222" y="85"/>
                    <a:pt x="224" y="82"/>
                    <a:pt x="226" y="79"/>
                  </a:cubicBezTo>
                  <a:cubicBezTo>
                    <a:pt x="230" y="84"/>
                    <a:pt x="231" y="88"/>
                    <a:pt x="228" y="94"/>
                  </a:cubicBezTo>
                  <a:cubicBezTo>
                    <a:pt x="241" y="94"/>
                    <a:pt x="244" y="102"/>
                    <a:pt x="253" y="102"/>
                  </a:cubicBezTo>
                  <a:cubicBezTo>
                    <a:pt x="257" y="102"/>
                    <a:pt x="266" y="83"/>
                    <a:pt x="267" y="82"/>
                  </a:cubicBezTo>
                  <a:cubicBezTo>
                    <a:pt x="262" y="80"/>
                    <a:pt x="262" y="79"/>
                    <a:pt x="255" y="80"/>
                  </a:cubicBezTo>
                  <a:cubicBezTo>
                    <a:pt x="259" y="74"/>
                    <a:pt x="265" y="67"/>
                    <a:pt x="272" y="67"/>
                  </a:cubicBezTo>
                  <a:cubicBezTo>
                    <a:pt x="278" y="67"/>
                    <a:pt x="282" y="69"/>
                    <a:pt x="288" y="66"/>
                  </a:cubicBezTo>
                  <a:cubicBezTo>
                    <a:pt x="284" y="62"/>
                    <a:pt x="285" y="63"/>
                    <a:pt x="282" y="59"/>
                  </a:cubicBezTo>
                  <a:cubicBezTo>
                    <a:pt x="289" y="52"/>
                    <a:pt x="303" y="52"/>
                    <a:pt x="314" y="50"/>
                  </a:cubicBezTo>
                  <a:cubicBezTo>
                    <a:pt x="314" y="59"/>
                    <a:pt x="314" y="59"/>
                    <a:pt x="314" y="59"/>
                  </a:cubicBezTo>
                  <a:cubicBezTo>
                    <a:pt x="324" y="57"/>
                    <a:pt x="326" y="39"/>
                    <a:pt x="342" y="38"/>
                  </a:cubicBezTo>
                  <a:cubicBezTo>
                    <a:pt x="342" y="52"/>
                    <a:pt x="342" y="52"/>
                    <a:pt x="342" y="52"/>
                  </a:cubicBezTo>
                  <a:cubicBezTo>
                    <a:pt x="352" y="32"/>
                    <a:pt x="365" y="37"/>
                    <a:pt x="378" y="29"/>
                  </a:cubicBezTo>
                  <a:cubicBezTo>
                    <a:pt x="372" y="27"/>
                    <a:pt x="367" y="25"/>
                    <a:pt x="367" y="20"/>
                  </a:cubicBezTo>
                  <a:cubicBezTo>
                    <a:pt x="367" y="16"/>
                    <a:pt x="381" y="13"/>
                    <a:pt x="383" y="8"/>
                  </a:cubicBezTo>
                  <a:cubicBezTo>
                    <a:pt x="388" y="13"/>
                    <a:pt x="392" y="20"/>
                    <a:pt x="399" y="20"/>
                  </a:cubicBezTo>
                  <a:cubicBezTo>
                    <a:pt x="410" y="20"/>
                    <a:pt x="439" y="0"/>
                    <a:pt x="439" y="10"/>
                  </a:cubicBezTo>
                  <a:cubicBezTo>
                    <a:pt x="439" y="21"/>
                    <a:pt x="426" y="25"/>
                    <a:pt x="423" y="36"/>
                  </a:cubicBezTo>
                  <a:cubicBezTo>
                    <a:pt x="438" y="37"/>
                    <a:pt x="443" y="19"/>
                    <a:pt x="456" y="12"/>
                  </a:cubicBezTo>
                  <a:cubicBezTo>
                    <a:pt x="459" y="17"/>
                    <a:pt x="459" y="21"/>
                    <a:pt x="459" y="26"/>
                  </a:cubicBezTo>
                  <a:cubicBezTo>
                    <a:pt x="470" y="15"/>
                    <a:pt x="476" y="12"/>
                    <a:pt x="488" y="4"/>
                  </a:cubicBezTo>
                  <a:cubicBezTo>
                    <a:pt x="489" y="14"/>
                    <a:pt x="487" y="21"/>
                    <a:pt x="496" y="22"/>
                  </a:cubicBezTo>
                  <a:cubicBezTo>
                    <a:pt x="498" y="16"/>
                    <a:pt x="501" y="10"/>
                    <a:pt x="507" y="10"/>
                  </a:cubicBezTo>
                  <a:cubicBezTo>
                    <a:pt x="511" y="10"/>
                    <a:pt x="528" y="20"/>
                    <a:pt x="534" y="23"/>
                  </a:cubicBezTo>
                  <a:cubicBezTo>
                    <a:pt x="527" y="42"/>
                    <a:pt x="521" y="36"/>
                    <a:pt x="503" y="42"/>
                  </a:cubicBezTo>
                  <a:cubicBezTo>
                    <a:pt x="511" y="48"/>
                    <a:pt x="516" y="49"/>
                    <a:pt x="516" y="54"/>
                  </a:cubicBezTo>
                  <a:cubicBezTo>
                    <a:pt x="523" y="55"/>
                    <a:pt x="539" y="57"/>
                    <a:pt x="541" y="57"/>
                  </a:cubicBezTo>
                  <a:cubicBezTo>
                    <a:pt x="531" y="65"/>
                    <a:pt x="503" y="79"/>
                    <a:pt x="503" y="98"/>
                  </a:cubicBezTo>
                  <a:cubicBezTo>
                    <a:pt x="503" y="113"/>
                    <a:pt x="530" y="112"/>
                    <a:pt x="530" y="129"/>
                  </a:cubicBezTo>
                  <a:cubicBezTo>
                    <a:pt x="530" y="143"/>
                    <a:pt x="516" y="149"/>
                    <a:pt x="516" y="163"/>
                  </a:cubicBezTo>
                  <a:cubicBezTo>
                    <a:pt x="516" y="178"/>
                    <a:pt x="531" y="187"/>
                    <a:pt x="531" y="203"/>
                  </a:cubicBezTo>
                  <a:cubicBezTo>
                    <a:pt x="531" y="212"/>
                    <a:pt x="524" y="217"/>
                    <a:pt x="524" y="226"/>
                  </a:cubicBezTo>
                  <a:cubicBezTo>
                    <a:pt x="524" y="244"/>
                    <a:pt x="547" y="249"/>
                    <a:pt x="547" y="266"/>
                  </a:cubicBezTo>
                  <a:cubicBezTo>
                    <a:pt x="547" y="271"/>
                    <a:pt x="540" y="275"/>
                    <a:pt x="538" y="277"/>
                  </a:cubicBezTo>
                  <a:cubicBezTo>
                    <a:pt x="544" y="289"/>
                    <a:pt x="562" y="292"/>
                    <a:pt x="562" y="310"/>
                  </a:cubicBezTo>
                  <a:cubicBezTo>
                    <a:pt x="562" y="336"/>
                    <a:pt x="509" y="366"/>
                    <a:pt x="494" y="388"/>
                  </a:cubicBezTo>
                  <a:cubicBezTo>
                    <a:pt x="486" y="404"/>
                    <a:pt x="451" y="406"/>
                    <a:pt x="437" y="404"/>
                  </a:cubicBezTo>
                  <a:cubicBezTo>
                    <a:pt x="422" y="408"/>
                    <a:pt x="404" y="416"/>
                    <a:pt x="391" y="416"/>
                  </a:cubicBezTo>
                  <a:cubicBezTo>
                    <a:pt x="381" y="416"/>
                    <a:pt x="375" y="414"/>
                    <a:pt x="375" y="405"/>
                  </a:cubicBezTo>
                  <a:cubicBezTo>
                    <a:pt x="359" y="405"/>
                    <a:pt x="342" y="394"/>
                    <a:pt x="342" y="377"/>
                  </a:cubicBezTo>
                  <a:cubicBezTo>
                    <a:pt x="342" y="370"/>
                    <a:pt x="350" y="364"/>
                    <a:pt x="353" y="360"/>
                  </a:cubicBezTo>
                  <a:cubicBezTo>
                    <a:pt x="345" y="357"/>
                    <a:pt x="338" y="339"/>
                    <a:pt x="338" y="330"/>
                  </a:cubicBezTo>
                  <a:cubicBezTo>
                    <a:pt x="338" y="324"/>
                    <a:pt x="340" y="319"/>
                    <a:pt x="338" y="314"/>
                  </a:cubicBezTo>
                  <a:cubicBezTo>
                    <a:pt x="370" y="314"/>
                    <a:pt x="387" y="270"/>
                    <a:pt x="406" y="258"/>
                  </a:cubicBezTo>
                  <a:cubicBezTo>
                    <a:pt x="417" y="252"/>
                    <a:pt x="435" y="248"/>
                    <a:pt x="435" y="234"/>
                  </a:cubicBezTo>
                  <a:cubicBezTo>
                    <a:pt x="435" y="214"/>
                    <a:pt x="410" y="211"/>
                    <a:pt x="391" y="211"/>
                  </a:cubicBezTo>
                  <a:cubicBezTo>
                    <a:pt x="366" y="211"/>
                    <a:pt x="346" y="220"/>
                    <a:pt x="346" y="242"/>
                  </a:cubicBezTo>
                  <a:cubicBezTo>
                    <a:pt x="346" y="252"/>
                    <a:pt x="348" y="256"/>
                    <a:pt x="346" y="261"/>
                  </a:cubicBezTo>
                  <a:cubicBezTo>
                    <a:pt x="346" y="279"/>
                    <a:pt x="311" y="295"/>
                    <a:pt x="295" y="304"/>
                  </a:cubicBezTo>
                  <a:cubicBezTo>
                    <a:pt x="282" y="312"/>
                    <a:pt x="269" y="315"/>
                    <a:pt x="261" y="330"/>
                  </a:cubicBezTo>
                  <a:cubicBezTo>
                    <a:pt x="255" y="341"/>
                    <a:pt x="263" y="356"/>
                    <a:pt x="251" y="362"/>
                  </a:cubicBezTo>
                  <a:cubicBezTo>
                    <a:pt x="251" y="377"/>
                    <a:pt x="251" y="377"/>
                    <a:pt x="251" y="377"/>
                  </a:cubicBezTo>
                  <a:cubicBezTo>
                    <a:pt x="255" y="381"/>
                    <a:pt x="257" y="386"/>
                    <a:pt x="257" y="392"/>
                  </a:cubicBezTo>
                  <a:cubicBezTo>
                    <a:pt x="271" y="394"/>
                    <a:pt x="291" y="408"/>
                    <a:pt x="291" y="424"/>
                  </a:cubicBezTo>
                  <a:cubicBezTo>
                    <a:pt x="291" y="436"/>
                    <a:pt x="269" y="455"/>
                    <a:pt x="261" y="455"/>
                  </a:cubicBezTo>
                  <a:cubicBezTo>
                    <a:pt x="246" y="455"/>
                    <a:pt x="240" y="478"/>
                    <a:pt x="240" y="495"/>
                  </a:cubicBezTo>
                  <a:cubicBezTo>
                    <a:pt x="240" y="505"/>
                    <a:pt x="247" y="508"/>
                    <a:pt x="251" y="509"/>
                  </a:cubicBezTo>
                  <a:cubicBezTo>
                    <a:pt x="249" y="530"/>
                    <a:pt x="231" y="532"/>
                    <a:pt x="228" y="547"/>
                  </a:cubicBezTo>
                  <a:cubicBezTo>
                    <a:pt x="218" y="547"/>
                    <a:pt x="214" y="547"/>
                    <a:pt x="208" y="547"/>
                  </a:cubicBezTo>
                  <a:cubicBezTo>
                    <a:pt x="195" y="547"/>
                    <a:pt x="191" y="572"/>
                    <a:pt x="172" y="572"/>
                  </a:cubicBezTo>
                  <a:cubicBezTo>
                    <a:pt x="166" y="572"/>
                    <a:pt x="155" y="539"/>
                    <a:pt x="155" y="535"/>
                  </a:cubicBezTo>
                  <a:cubicBezTo>
                    <a:pt x="155" y="532"/>
                    <a:pt x="157" y="529"/>
                    <a:pt x="157" y="527"/>
                  </a:cubicBezTo>
                  <a:cubicBezTo>
                    <a:pt x="144" y="513"/>
                    <a:pt x="145" y="502"/>
                    <a:pt x="140" y="485"/>
                  </a:cubicBezTo>
                  <a:cubicBezTo>
                    <a:pt x="136" y="473"/>
                    <a:pt x="125" y="470"/>
                    <a:pt x="125" y="455"/>
                  </a:cubicBezTo>
                  <a:cubicBezTo>
                    <a:pt x="125" y="450"/>
                    <a:pt x="129" y="443"/>
                    <a:pt x="130" y="441"/>
                  </a:cubicBezTo>
                  <a:lnTo>
                    <a:pt x="130" y="44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Freeform 76">
              <a:extLst>
                <a:ext uri="{FF2B5EF4-FFF2-40B4-BE49-F238E27FC236}">
                  <a16:creationId xmlns:a16="http://schemas.microsoft.com/office/drawing/2014/main" id="{634A5AE2-CEBF-4DA4-A2F3-98AB97C99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3375" y="1624966"/>
              <a:ext cx="4199525" cy="1639085"/>
            </a:xfrm>
            <a:custGeom>
              <a:avLst/>
              <a:gdLst>
                <a:gd name="T0" fmla="*/ 2600 w 3672"/>
                <a:gd name="T1" fmla="*/ 1054 h 1433"/>
                <a:gd name="T2" fmla="*/ 2506 w 3672"/>
                <a:gd name="T3" fmla="*/ 875 h 1433"/>
                <a:gd name="T4" fmla="*/ 2858 w 3672"/>
                <a:gd name="T5" fmla="*/ 735 h 1433"/>
                <a:gd name="T6" fmla="*/ 3096 w 3672"/>
                <a:gd name="T7" fmla="*/ 624 h 1433"/>
                <a:gd name="T8" fmla="*/ 2934 w 3672"/>
                <a:gd name="T9" fmla="*/ 839 h 1433"/>
                <a:gd name="T10" fmla="*/ 3077 w 3672"/>
                <a:gd name="T11" fmla="*/ 815 h 1433"/>
                <a:gd name="T12" fmla="*/ 3414 w 3672"/>
                <a:gd name="T13" fmla="*/ 565 h 1433"/>
                <a:gd name="T14" fmla="*/ 3626 w 3672"/>
                <a:gd name="T15" fmla="*/ 517 h 1433"/>
                <a:gd name="T16" fmla="*/ 3248 w 3672"/>
                <a:gd name="T17" fmla="*/ 350 h 1433"/>
                <a:gd name="T18" fmla="*/ 2850 w 3672"/>
                <a:gd name="T19" fmla="*/ 286 h 1433"/>
                <a:gd name="T20" fmla="*/ 2464 w 3672"/>
                <a:gd name="T21" fmla="*/ 282 h 1433"/>
                <a:gd name="T22" fmla="*/ 2256 w 3672"/>
                <a:gd name="T23" fmla="*/ 175 h 1433"/>
                <a:gd name="T24" fmla="*/ 1892 w 3672"/>
                <a:gd name="T25" fmla="*/ 187 h 1433"/>
                <a:gd name="T26" fmla="*/ 1744 w 3672"/>
                <a:gd name="T27" fmla="*/ 48 h 1433"/>
                <a:gd name="T28" fmla="*/ 1301 w 3672"/>
                <a:gd name="T29" fmla="*/ 211 h 1433"/>
                <a:gd name="T30" fmla="*/ 1146 w 3672"/>
                <a:gd name="T31" fmla="*/ 266 h 1433"/>
                <a:gd name="T32" fmla="*/ 1105 w 3672"/>
                <a:gd name="T33" fmla="*/ 219 h 1433"/>
                <a:gd name="T34" fmla="*/ 877 w 3672"/>
                <a:gd name="T35" fmla="*/ 374 h 1433"/>
                <a:gd name="T36" fmla="*/ 552 w 3672"/>
                <a:gd name="T37" fmla="*/ 445 h 1433"/>
                <a:gd name="T38" fmla="*/ 366 w 3672"/>
                <a:gd name="T39" fmla="*/ 533 h 1433"/>
                <a:gd name="T40" fmla="*/ 393 w 3672"/>
                <a:gd name="T41" fmla="*/ 410 h 1433"/>
                <a:gd name="T42" fmla="*/ 217 w 3672"/>
                <a:gd name="T43" fmla="*/ 425 h 1433"/>
                <a:gd name="T44" fmla="*/ 234 w 3672"/>
                <a:gd name="T45" fmla="*/ 562 h 1433"/>
                <a:gd name="T46" fmla="*/ 199 w 3672"/>
                <a:gd name="T47" fmla="*/ 712 h 1433"/>
                <a:gd name="T48" fmla="*/ 86 w 3672"/>
                <a:gd name="T49" fmla="*/ 803 h 1433"/>
                <a:gd name="T50" fmla="*/ 27 w 3672"/>
                <a:gd name="T51" fmla="*/ 891 h 1433"/>
                <a:gd name="T52" fmla="*/ 93 w 3672"/>
                <a:gd name="T53" fmla="*/ 1006 h 1433"/>
                <a:gd name="T54" fmla="*/ 150 w 3672"/>
                <a:gd name="T55" fmla="*/ 1077 h 1433"/>
                <a:gd name="T56" fmla="*/ 192 w 3672"/>
                <a:gd name="T57" fmla="*/ 1161 h 1433"/>
                <a:gd name="T58" fmla="*/ 357 w 3672"/>
                <a:gd name="T59" fmla="*/ 1166 h 1433"/>
                <a:gd name="T60" fmla="*/ 385 w 3672"/>
                <a:gd name="T61" fmla="*/ 1128 h 1433"/>
                <a:gd name="T62" fmla="*/ 487 w 3672"/>
                <a:gd name="T63" fmla="*/ 1264 h 1433"/>
                <a:gd name="T64" fmla="*/ 601 w 3672"/>
                <a:gd name="T65" fmla="*/ 1319 h 1433"/>
                <a:gd name="T66" fmla="*/ 627 w 3672"/>
                <a:gd name="T67" fmla="*/ 1337 h 1433"/>
                <a:gd name="T68" fmla="*/ 599 w 3672"/>
                <a:gd name="T69" fmla="*/ 1142 h 1433"/>
                <a:gd name="T70" fmla="*/ 707 w 3672"/>
                <a:gd name="T71" fmla="*/ 1162 h 1433"/>
                <a:gd name="T72" fmla="*/ 732 w 3672"/>
                <a:gd name="T73" fmla="*/ 1262 h 1433"/>
                <a:gd name="T74" fmla="*/ 733 w 3672"/>
                <a:gd name="T75" fmla="*/ 1345 h 1433"/>
                <a:gd name="T76" fmla="*/ 766 w 3672"/>
                <a:gd name="T77" fmla="*/ 1361 h 1433"/>
                <a:gd name="T78" fmla="*/ 895 w 3672"/>
                <a:gd name="T79" fmla="*/ 1400 h 1433"/>
                <a:gd name="T80" fmla="*/ 960 w 3672"/>
                <a:gd name="T81" fmla="*/ 1407 h 1433"/>
                <a:gd name="T82" fmla="*/ 1044 w 3672"/>
                <a:gd name="T83" fmla="*/ 1388 h 1433"/>
                <a:gd name="T84" fmla="*/ 1123 w 3672"/>
                <a:gd name="T85" fmla="*/ 1391 h 1433"/>
                <a:gd name="T86" fmla="*/ 1161 w 3672"/>
                <a:gd name="T87" fmla="*/ 1348 h 1433"/>
                <a:gd name="T88" fmla="*/ 1423 w 3672"/>
                <a:gd name="T89" fmla="*/ 1069 h 1433"/>
                <a:gd name="T90" fmla="*/ 1707 w 3672"/>
                <a:gd name="T91" fmla="*/ 962 h 1433"/>
                <a:gd name="T92" fmla="*/ 2100 w 3672"/>
                <a:gd name="T93" fmla="*/ 1026 h 1433"/>
                <a:gd name="T94" fmla="*/ 2422 w 3672"/>
                <a:gd name="T95" fmla="*/ 1093 h 1433"/>
                <a:gd name="T96" fmla="*/ 2403 w 3672"/>
                <a:gd name="T97" fmla="*/ 1181 h 1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672" h="1433">
                  <a:moveTo>
                    <a:pt x="2400" y="1232"/>
                  </a:moveTo>
                  <a:cubicBezTo>
                    <a:pt x="2400" y="1232"/>
                    <a:pt x="2429" y="1240"/>
                    <a:pt x="2453" y="1240"/>
                  </a:cubicBezTo>
                  <a:cubicBezTo>
                    <a:pt x="2496" y="1240"/>
                    <a:pt x="2536" y="1145"/>
                    <a:pt x="2567" y="1113"/>
                  </a:cubicBezTo>
                  <a:cubicBezTo>
                    <a:pt x="2579" y="1100"/>
                    <a:pt x="2596" y="1074"/>
                    <a:pt x="2600" y="1054"/>
                  </a:cubicBezTo>
                  <a:cubicBezTo>
                    <a:pt x="2606" y="1030"/>
                    <a:pt x="2597" y="1016"/>
                    <a:pt x="2608" y="994"/>
                  </a:cubicBezTo>
                  <a:cubicBezTo>
                    <a:pt x="2613" y="985"/>
                    <a:pt x="2622" y="967"/>
                    <a:pt x="2622" y="950"/>
                  </a:cubicBezTo>
                  <a:cubicBezTo>
                    <a:pt x="2622" y="928"/>
                    <a:pt x="2589" y="886"/>
                    <a:pt x="2574" y="898"/>
                  </a:cubicBezTo>
                  <a:cubicBezTo>
                    <a:pt x="2529" y="934"/>
                    <a:pt x="2506" y="879"/>
                    <a:pt x="2506" y="875"/>
                  </a:cubicBezTo>
                  <a:cubicBezTo>
                    <a:pt x="2506" y="852"/>
                    <a:pt x="2546" y="828"/>
                    <a:pt x="2562" y="811"/>
                  </a:cubicBezTo>
                  <a:cubicBezTo>
                    <a:pt x="2586" y="786"/>
                    <a:pt x="2617" y="745"/>
                    <a:pt x="2650" y="735"/>
                  </a:cubicBezTo>
                  <a:cubicBezTo>
                    <a:pt x="2678" y="728"/>
                    <a:pt x="2768" y="720"/>
                    <a:pt x="2793" y="720"/>
                  </a:cubicBezTo>
                  <a:cubicBezTo>
                    <a:pt x="2824" y="720"/>
                    <a:pt x="2839" y="735"/>
                    <a:pt x="2858" y="735"/>
                  </a:cubicBezTo>
                  <a:cubicBezTo>
                    <a:pt x="2868" y="735"/>
                    <a:pt x="2875" y="735"/>
                    <a:pt x="2899" y="735"/>
                  </a:cubicBezTo>
                  <a:cubicBezTo>
                    <a:pt x="2912" y="683"/>
                    <a:pt x="2934" y="652"/>
                    <a:pt x="2987" y="652"/>
                  </a:cubicBezTo>
                  <a:cubicBezTo>
                    <a:pt x="3000" y="652"/>
                    <a:pt x="3006" y="648"/>
                    <a:pt x="3032" y="652"/>
                  </a:cubicBezTo>
                  <a:cubicBezTo>
                    <a:pt x="3019" y="662"/>
                    <a:pt x="3014" y="731"/>
                    <a:pt x="3096" y="624"/>
                  </a:cubicBezTo>
                  <a:cubicBezTo>
                    <a:pt x="3105" y="623"/>
                    <a:pt x="3144" y="640"/>
                    <a:pt x="3085" y="680"/>
                  </a:cubicBezTo>
                  <a:cubicBezTo>
                    <a:pt x="3064" y="694"/>
                    <a:pt x="3046" y="687"/>
                    <a:pt x="3032" y="708"/>
                  </a:cubicBezTo>
                  <a:cubicBezTo>
                    <a:pt x="3016" y="732"/>
                    <a:pt x="3002" y="762"/>
                    <a:pt x="2979" y="775"/>
                  </a:cubicBezTo>
                  <a:cubicBezTo>
                    <a:pt x="2960" y="786"/>
                    <a:pt x="2934" y="805"/>
                    <a:pt x="2934" y="839"/>
                  </a:cubicBezTo>
                  <a:cubicBezTo>
                    <a:pt x="2934" y="868"/>
                    <a:pt x="2943" y="964"/>
                    <a:pt x="2964" y="982"/>
                  </a:cubicBezTo>
                  <a:cubicBezTo>
                    <a:pt x="2979" y="958"/>
                    <a:pt x="2990" y="914"/>
                    <a:pt x="3021" y="906"/>
                  </a:cubicBezTo>
                  <a:cubicBezTo>
                    <a:pt x="3017" y="884"/>
                    <a:pt x="3051" y="879"/>
                    <a:pt x="3051" y="863"/>
                  </a:cubicBezTo>
                  <a:cubicBezTo>
                    <a:pt x="3051" y="836"/>
                    <a:pt x="3077" y="829"/>
                    <a:pt x="3077" y="815"/>
                  </a:cubicBezTo>
                  <a:cubicBezTo>
                    <a:pt x="3077" y="805"/>
                    <a:pt x="3070" y="796"/>
                    <a:pt x="3077" y="779"/>
                  </a:cubicBezTo>
                  <a:cubicBezTo>
                    <a:pt x="3139" y="642"/>
                    <a:pt x="3195" y="716"/>
                    <a:pt x="3217" y="716"/>
                  </a:cubicBezTo>
                  <a:cubicBezTo>
                    <a:pt x="3285" y="716"/>
                    <a:pt x="3333" y="625"/>
                    <a:pt x="3392" y="624"/>
                  </a:cubicBezTo>
                  <a:cubicBezTo>
                    <a:pt x="3504" y="622"/>
                    <a:pt x="3414" y="577"/>
                    <a:pt x="3414" y="565"/>
                  </a:cubicBezTo>
                  <a:cubicBezTo>
                    <a:pt x="3414" y="530"/>
                    <a:pt x="3458" y="536"/>
                    <a:pt x="3467" y="517"/>
                  </a:cubicBezTo>
                  <a:cubicBezTo>
                    <a:pt x="3471" y="509"/>
                    <a:pt x="3464" y="489"/>
                    <a:pt x="3479" y="489"/>
                  </a:cubicBezTo>
                  <a:cubicBezTo>
                    <a:pt x="3526" y="489"/>
                    <a:pt x="3566" y="557"/>
                    <a:pt x="3600" y="557"/>
                  </a:cubicBezTo>
                  <a:cubicBezTo>
                    <a:pt x="3615" y="557"/>
                    <a:pt x="3618" y="527"/>
                    <a:pt x="3626" y="517"/>
                  </a:cubicBezTo>
                  <a:cubicBezTo>
                    <a:pt x="3639" y="501"/>
                    <a:pt x="3651" y="503"/>
                    <a:pt x="3672" y="495"/>
                  </a:cubicBezTo>
                  <a:cubicBezTo>
                    <a:pt x="3645" y="457"/>
                    <a:pt x="3556" y="436"/>
                    <a:pt x="3513" y="410"/>
                  </a:cubicBezTo>
                  <a:cubicBezTo>
                    <a:pt x="3453" y="373"/>
                    <a:pt x="3374" y="334"/>
                    <a:pt x="3286" y="334"/>
                  </a:cubicBezTo>
                  <a:cubicBezTo>
                    <a:pt x="3261" y="334"/>
                    <a:pt x="3245" y="339"/>
                    <a:pt x="3248" y="350"/>
                  </a:cubicBezTo>
                  <a:cubicBezTo>
                    <a:pt x="3271" y="427"/>
                    <a:pt x="3213" y="349"/>
                    <a:pt x="3199" y="350"/>
                  </a:cubicBezTo>
                  <a:cubicBezTo>
                    <a:pt x="3024" y="346"/>
                    <a:pt x="3024" y="346"/>
                    <a:pt x="3024" y="346"/>
                  </a:cubicBezTo>
                  <a:cubicBezTo>
                    <a:pt x="3015" y="305"/>
                    <a:pt x="2989" y="290"/>
                    <a:pt x="2937" y="290"/>
                  </a:cubicBezTo>
                  <a:cubicBezTo>
                    <a:pt x="2909" y="290"/>
                    <a:pt x="2867" y="301"/>
                    <a:pt x="2850" y="286"/>
                  </a:cubicBezTo>
                  <a:cubicBezTo>
                    <a:pt x="2835" y="273"/>
                    <a:pt x="2834" y="254"/>
                    <a:pt x="2812" y="247"/>
                  </a:cubicBezTo>
                  <a:cubicBezTo>
                    <a:pt x="2766" y="231"/>
                    <a:pt x="2716" y="219"/>
                    <a:pt x="2657" y="219"/>
                  </a:cubicBezTo>
                  <a:cubicBezTo>
                    <a:pt x="2598" y="219"/>
                    <a:pt x="2590" y="251"/>
                    <a:pt x="2585" y="282"/>
                  </a:cubicBezTo>
                  <a:cubicBezTo>
                    <a:pt x="2529" y="282"/>
                    <a:pt x="2502" y="282"/>
                    <a:pt x="2464" y="282"/>
                  </a:cubicBezTo>
                  <a:cubicBezTo>
                    <a:pt x="2443" y="282"/>
                    <a:pt x="2440" y="264"/>
                    <a:pt x="2415" y="262"/>
                  </a:cubicBezTo>
                  <a:cubicBezTo>
                    <a:pt x="2412" y="274"/>
                    <a:pt x="2408" y="298"/>
                    <a:pt x="2396" y="298"/>
                  </a:cubicBezTo>
                  <a:cubicBezTo>
                    <a:pt x="2364" y="298"/>
                    <a:pt x="2350" y="257"/>
                    <a:pt x="2350" y="235"/>
                  </a:cubicBezTo>
                  <a:cubicBezTo>
                    <a:pt x="2350" y="229"/>
                    <a:pt x="2412" y="189"/>
                    <a:pt x="2256" y="175"/>
                  </a:cubicBezTo>
                  <a:cubicBezTo>
                    <a:pt x="2236" y="173"/>
                    <a:pt x="2225" y="182"/>
                    <a:pt x="2225" y="207"/>
                  </a:cubicBezTo>
                  <a:cubicBezTo>
                    <a:pt x="2142" y="207"/>
                    <a:pt x="2142" y="207"/>
                    <a:pt x="2142" y="207"/>
                  </a:cubicBezTo>
                  <a:cubicBezTo>
                    <a:pt x="2117" y="200"/>
                    <a:pt x="1986" y="184"/>
                    <a:pt x="1969" y="155"/>
                  </a:cubicBezTo>
                  <a:cubicBezTo>
                    <a:pt x="1870" y="240"/>
                    <a:pt x="1892" y="187"/>
                    <a:pt x="1892" y="187"/>
                  </a:cubicBezTo>
                  <a:cubicBezTo>
                    <a:pt x="1916" y="156"/>
                    <a:pt x="2145" y="91"/>
                    <a:pt x="1956" y="44"/>
                  </a:cubicBezTo>
                  <a:cubicBezTo>
                    <a:pt x="1877" y="44"/>
                    <a:pt x="1877" y="44"/>
                    <a:pt x="1877" y="44"/>
                  </a:cubicBezTo>
                  <a:cubicBezTo>
                    <a:pt x="1869" y="22"/>
                    <a:pt x="1853" y="0"/>
                    <a:pt x="1820" y="0"/>
                  </a:cubicBezTo>
                  <a:cubicBezTo>
                    <a:pt x="1781" y="0"/>
                    <a:pt x="1765" y="31"/>
                    <a:pt x="1744" y="48"/>
                  </a:cubicBezTo>
                  <a:cubicBezTo>
                    <a:pt x="1729" y="60"/>
                    <a:pt x="1631" y="101"/>
                    <a:pt x="1640" y="64"/>
                  </a:cubicBezTo>
                  <a:cubicBezTo>
                    <a:pt x="1615" y="72"/>
                    <a:pt x="1508" y="79"/>
                    <a:pt x="1453" y="131"/>
                  </a:cubicBezTo>
                  <a:cubicBezTo>
                    <a:pt x="1441" y="142"/>
                    <a:pt x="1438" y="175"/>
                    <a:pt x="1420" y="175"/>
                  </a:cubicBezTo>
                  <a:cubicBezTo>
                    <a:pt x="1395" y="175"/>
                    <a:pt x="1301" y="165"/>
                    <a:pt x="1301" y="211"/>
                  </a:cubicBezTo>
                  <a:cubicBezTo>
                    <a:pt x="1301" y="220"/>
                    <a:pt x="1310" y="230"/>
                    <a:pt x="1313" y="243"/>
                  </a:cubicBezTo>
                  <a:cubicBezTo>
                    <a:pt x="1296" y="254"/>
                    <a:pt x="1290" y="243"/>
                    <a:pt x="1237" y="243"/>
                  </a:cubicBezTo>
                  <a:cubicBezTo>
                    <a:pt x="1192" y="306"/>
                    <a:pt x="1196" y="233"/>
                    <a:pt x="1186" y="219"/>
                  </a:cubicBezTo>
                  <a:cubicBezTo>
                    <a:pt x="1182" y="244"/>
                    <a:pt x="1166" y="255"/>
                    <a:pt x="1146" y="266"/>
                  </a:cubicBezTo>
                  <a:cubicBezTo>
                    <a:pt x="1152" y="289"/>
                    <a:pt x="1185" y="312"/>
                    <a:pt x="1161" y="338"/>
                  </a:cubicBezTo>
                  <a:cubicBezTo>
                    <a:pt x="1145" y="356"/>
                    <a:pt x="1192" y="415"/>
                    <a:pt x="1167" y="415"/>
                  </a:cubicBezTo>
                  <a:cubicBezTo>
                    <a:pt x="1136" y="415"/>
                    <a:pt x="1127" y="295"/>
                    <a:pt x="1127" y="270"/>
                  </a:cubicBezTo>
                  <a:cubicBezTo>
                    <a:pt x="1127" y="243"/>
                    <a:pt x="1169" y="232"/>
                    <a:pt x="1105" y="219"/>
                  </a:cubicBezTo>
                  <a:cubicBezTo>
                    <a:pt x="1072" y="212"/>
                    <a:pt x="1010" y="268"/>
                    <a:pt x="1010" y="298"/>
                  </a:cubicBezTo>
                  <a:cubicBezTo>
                    <a:pt x="1010" y="335"/>
                    <a:pt x="1026" y="359"/>
                    <a:pt x="1044" y="378"/>
                  </a:cubicBezTo>
                  <a:cubicBezTo>
                    <a:pt x="1086" y="447"/>
                    <a:pt x="985" y="370"/>
                    <a:pt x="948" y="360"/>
                  </a:cubicBezTo>
                  <a:cubicBezTo>
                    <a:pt x="844" y="331"/>
                    <a:pt x="878" y="368"/>
                    <a:pt x="877" y="374"/>
                  </a:cubicBezTo>
                  <a:cubicBezTo>
                    <a:pt x="874" y="435"/>
                    <a:pt x="849" y="386"/>
                    <a:pt x="836" y="386"/>
                  </a:cubicBezTo>
                  <a:cubicBezTo>
                    <a:pt x="812" y="386"/>
                    <a:pt x="764" y="419"/>
                    <a:pt x="730" y="402"/>
                  </a:cubicBezTo>
                  <a:cubicBezTo>
                    <a:pt x="712" y="355"/>
                    <a:pt x="599" y="461"/>
                    <a:pt x="571" y="461"/>
                  </a:cubicBezTo>
                  <a:cubicBezTo>
                    <a:pt x="561" y="461"/>
                    <a:pt x="548" y="454"/>
                    <a:pt x="552" y="445"/>
                  </a:cubicBezTo>
                  <a:cubicBezTo>
                    <a:pt x="563" y="413"/>
                    <a:pt x="546" y="344"/>
                    <a:pt x="514" y="449"/>
                  </a:cubicBezTo>
                  <a:cubicBezTo>
                    <a:pt x="512" y="456"/>
                    <a:pt x="525" y="459"/>
                    <a:pt x="525" y="473"/>
                  </a:cubicBezTo>
                  <a:cubicBezTo>
                    <a:pt x="525" y="501"/>
                    <a:pt x="486" y="482"/>
                    <a:pt x="465" y="489"/>
                  </a:cubicBezTo>
                  <a:cubicBezTo>
                    <a:pt x="443" y="496"/>
                    <a:pt x="454" y="572"/>
                    <a:pt x="366" y="533"/>
                  </a:cubicBezTo>
                  <a:cubicBezTo>
                    <a:pt x="366" y="565"/>
                    <a:pt x="366" y="565"/>
                    <a:pt x="366" y="565"/>
                  </a:cubicBezTo>
                  <a:cubicBezTo>
                    <a:pt x="323" y="561"/>
                    <a:pt x="328" y="512"/>
                    <a:pt x="313" y="489"/>
                  </a:cubicBezTo>
                  <a:cubicBezTo>
                    <a:pt x="346" y="489"/>
                    <a:pt x="363" y="488"/>
                    <a:pt x="395" y="497"/>
                  </a:cubicBezTo>
                  <a:cubicBezTo>
                    <a:pt x="437" y="508"/>
                    <a:pt x="522" y="453"/>
                    <a:pt x="393" y="410"/>
                  </a:cubicBezTo>
                  <a:cubicBezTo>
                    <a:pt x="356" y="397"/>
                    <a:pt x="274" y="354"/>
                    <a:pt x="249" y="354"/>
                  </a:cubicBezTo>
                  <a:cubicBezTo>
                    <a:pt x="246" y="354"/>
                    <a:pt x="246" y="351"/>
                    <a:pt x="228" y="353"/>
                  </a:cubicBezTo>
                  <a:cubicBezTo>
                    <a:pt x="218" y="361"/>
                    <a:pt x="190" y="375"/>
                    <a:pt x="190" y="394"/>
                  </a:cubicBezTo>
                  <a:cubicBezTo>
                    <a:pt x="190" y="409"/>
                    <a:pt x="217" y="408"/>
                    <a:pt x="217" y="425"/>
                  </a:cubicBezTo>
                  <a:cubicBezTo>
                    <a:pt x="217" y="439"/>
                    <a:pt x="203" y="445"/>
                    <a:pt x="203" y="459"/>
                  </a:cubicBezTo>
                  <a:cubicBezTo>
                    <a:pt x="203" y="474"/>
                    <a:pt x="218" y="483"/>
                    <a:pt x="218" y="499"/>
                  </a:cubicBezTo>
                  <a:cubicBezTo>
                    <a:pt x="218" y="508"/>
                    <a:pt x="211" y="513"/>
                    <a:pt x="211" y="522"/>
                  </a:cubicBezTo>
                  <a:cubicBezTo>
                    <a:pt x="211" y="540"/>
                    <a:pt x="234" y="545"/>
                    <a:pt x="234" y="562"/>
                  </a:cubicBezTo>
                  <a:cubicBezTo>
                    <a:pt x="234" y="567"/>
                    <a:pt x="227" y="571"/>
                    <a:pt x="225" y="573"/>
                  </a:cubicBezTo>
                  <a:cubicBezTo>
                    <a:pt x="231" y="585"/>
                    <a:pt x="249" y="588"/>
                    <a:pt x="249" y="606"/>
                  </a:cubicBezTo>
                  <a:cubicBezTo>
                    <a:pt x="249" y="632"/>
                    <a:pt x="196" y="662"/>
                    <a:pt x="181" y="684"/>
                  </a:cubicBezTo>
                  <a:cubicBezTo>
                    <a:pt x="187" y="693"/>
                    <a:pt x="194" y="697"/>
                    <a:pt x="199" y="712"/>
                  </a:cubicBezTo>
                  <a:cubicBezTo>
                    <a:pt x="190" y="718"/>
                    <a:pt x="168" y="729"/>
                    <a:pt x="158" y="729"/>
                  </a:cubicBezTo>
                  <a:cubicBezTo>
                    <a:pt x="145" y="729"/>
                    <a:pt x="137" y="724"/>
                    <a:pt x="120" y="724"/>
                  </a:cubicBezTo>
                  <a:cubicBezTo>
                    <a:pt x="103" y="724"/>
                    <a:pt x="65" y="740"/>
                    <a:pt x="77" y="751"/>
                  </a:cubicBezTo>
                  <a:cubicBezTo>
                    <a:pt x="115" y="789"/>
                    <a:pt x="95" y="803"/>
                    <a:pt x="86" y="803"/>
                  </a:cubicBezTo>
                  <a:cubicBezTo>
                    <a:pt x="71" y="803"/>
                    <a:pt x="68" y="783"/>
                    <a:pt x="56" y="783"/>
                  </a:cubicBezTo>
                  <a:cubicBezTo>
                    <a:pt x="42" y="783"/>
                    <a:pt x="25" y="820"/>
                    <a:pt x="25" y="839"/>
                  </a:cubicBezTo>
                  <a:cubicBezTo>
                    <a:pt x="25" y="870"/>
                    <a:pt x="1" y="866"/>
                    <a:pt x="0" y="893"/>
                  </a:cubicBezTo>
                  <a:cubicBezTo>
                    <a:pt x="10" y="892"/>
                    <a:pt x="19" y="891"/>
                    <a:pt x="27" y="891"/>
                  </a:cubicBezTo>
                  <a:cubicBezTo>
                    <a:pt x="41" y="891"/>
                    <a:pt x="50" y="890"/>
                    <a:pt x="65" y="890"/>
                  </a:cubicBezTo>
                  <a:cubicBezTo>
                    <a:pt x="81" y="890"/>
                    <a:pt x="89" y="920"/>
                    <a:pt x="89" y="937"/>
                  </a:cubicBezTo>
                  <a:cubicBezTo>
                    <a:pt x="89" y="948"/>
                    <a:pt x="78" y="953"/>
                    <a:pt x="78" y="964"/>
                  </a:cubicBezTo>
                  <a:cubicBezTo>
                    <a:pt x="78" y="980"/>
                    <a:pt x="93" y="991"/>
                    <a:pt x="93" y="1006"/>
                  </a:cubicBezTo>
                  <a:cubicBezTo>
                    <a:pt x="93" y="1015"/>
                    <a:pt x="78" y="1018"/>
                    <a:pt x="75" y="1023"/>
                  </a:cubicBezTo>
                  <a:cubicBezTo>
                    <a:pt x="66" y="1038"/>
                    <a:pt x="63" y="1050"/>
                    <a:pt x="63" y="1069"/>
                  </a:cubicBezTo>
                  <a:cubicBezTo>
                    <a:pt x="63" y="1092"/>
                    <a:pt x="78" y="1087"/>
                    <a:pt x="96" y="1087"/>
                  </a:cubicBezTo>
                  <a:cubicBezTo>
                    <a:pt x="120" y="1087"/>
                    <a:pt x="131" y="1077"/>
                    <a:pt x="150" y="1077"/>
                  </a:cubicBezTo>
                  <a:cubicBezTo>
                    <a:pt x="170" y="1077"/>
                    <a:pt x="165" y="1118"/>
                    <a:pt x="184" y="1118"/>
                  </a:cubicBezTo>
                  <a:cubicBezTo>
                    <a:pt x="184" y="1150"/>
                    <a:pt x="184" y="1150"/>
                    <a:pt x="184" y="1150"/>
                  </a:cubicBezTo>
                  <a:cubicBezTo>
                    <a:pt x="184" y="1153"/>
                    <a:pt x="187" y="1154"/>
                    <a:pt x="188" y="1156"/>
                  </a:cubicBezTo>
                  <a:cubicBezTo>
                    <a:pt x="192" y="1161"/>
                    <a:pt x="192" y="1161"/>
                    <a:pt x="192" y="1161"/>
                  </a:cubicBezTo>
                  <a:cubicBezTo>
                    <a:pt x="196" y="1161"/>
                    <a:pt x="205" y="1157"/>
                    <a:pt x="210" y="1156"/>
                  </a:cubicBezTo>
                  <a:cubicBezTo>
                    <a:pt x="227" y="1151"/>
                    <a:pt x="228" y="1131"/>
                    <a:pt x="245" y="1131"/>
                  </a:cubicBezTo>
                  <a:cubicBezTo>
                    <a:pt x="259" y="1131"/>
                    <a:pt x="293" y="1190"/>
                    <a:pt x="304" y="1190"/>
                  </a:cubicBezTo>
                  <a:cubicBezTo>
                    <a:pt x="315" y="1190"/>
                    <a:pt x="351" y="1173"/>
                    <a:pt x="357" y="1166"/>
                  </a:cubicBezTo>
                  <a:cubicBezTo>
                    <a:pt x="355" y="1166"/>
                    <a:pt x="336" y="1162"/>
                    <a:pt x="336" y="1162"/>
                  </a:cubicBezTo>
                  <a:cubicBezTo>
                    <a:pt x="333" y="1162"/>
                    <a:pt x="323" y="1160"/>
                    <a:pt x="323" y="1150"/>
                  </a:cubicBezTo>
                  <a:cubicBezTo>
                    <a:pt x="323" y="1144"/>
                    <a:pt x="378" y="1123"/>
                    <a:pt x="399" y="1115"/>
                  </a:cubicBezTo>
                  <a:cubicBezTo>
                    <a:pt x="399" y="1115"/>
                    <a:pt x="389" y="1127"/>
                    <a:pt x="385" y="1128"/>
                  </a:cubicBezTo>
                  <a:cubicBezTo>
                    <a:pt x="387" y="1133"/>
                    <a:pt x="406" y="1155"/>
                    <a:pt x="362" y="1166"/>
                  </a:cubicBezTo>
                  <a:cubicBezTo>
                    <a:pt x="381" y="1213"/>
                    <a:pt x="468" y="1205"/>
                    <a:pt x="468" y="1268"/>
                  </a:cubicBezTo>
                  <a:cubicBezTo>
                    <a:pt x="471" y="1268"/>
                    <a:pt x="471" y="1268"/>
                    <a:pt x="471" y="1268"/>
                  </a:cubicBezTo>
                  <a:cubicBezTo>
                    <a:pt x="476" y="1266"/>
                    <a:pt x="481" y="1264"/>
                    <a:pt x="487" y="1264"/>
                  </a:cubicBezTo>
                  <a:cubicBezTo>
                    <a:pt x="511" y="1264"/>
                    <a:pt x="510" y="1279"/>
                    <a:pt x="518" y="1296"/>
                  </a:cubicBezTo>
                  <a:cubicBezTo>
                    <a:pt x="519" y="1299"/>
                    <a:pt x="534" y="1309"/>
                    <a:pt x="536" y="1309"/>
                  </a:cubicBezTo>
                  <a:cubicBezTo>
                    <a:pt x="549" y="1313"/>
                    <a:pt x="552" y="1337"/>
                    <a:pt x="574" y="1337"/>
                  </a:cubicBezTo>
                  <a:cubicBezTo>
                    <a:pt x="590" y="1337"/>
                    <a:pt x="590" y="1323"/>
                    <a:pt x="601" y="1319"/>
                  </a:cubicBezTo>
                  <a:cubicBezTo>
                    <a:pt x="607" y="1317"/>
                    <a:pt x="606" y="1317"/>
                    <a:pt x="611" y="1317"/>
                  </a:cubicBezTo>
                  <a:cubicBezTo>
                    <a:pt x="614" y="1321"/>
                    <a:pt x="614" y="1328"/>
                    <a:pt x="617" y="1331"/>
                  </a:cubicBezTo>
                  <a:cubicBezTo>
                    <a:pt x="616" y="1333"/>
                    <a:pt x="617" y="1334"/>
                    <a:pt x="617" y="1336"/>
                  </a:cubicBezTo>
                  <a:cubicBezTo>
                    <a:pt x="627" y="1337"/>
                    <a:pt x="627" y="1337"/>
                    <a:pt x="627" y="1337"/>
                  </a:cubicBezTo>
                  <a:cubicBezTo>
                    <a:pt x="636" y="1325"/>
                    <a:pt x="636" y="1305"/>
                    <a:pt x="649" y="1299"/>
                  </a:cubicBezTo>
                  <a:cubicBezTo>
                    <a:pt x="628" y="1287"/>
                    <a:pt x="597" y="1240"/>
                    <a:pt x="597" y="1212"/>
                  </a:cubicBezTo>
                  <a:cubicBezTo>
                    <a:pt x="597" y="1205"/>
                    <a:pt x="580" y="1193"/>
                    <a:pt x="580" y="1181"/>
                  </a:cubicBezTo>
                  <a:cubicBezTo>
                    <a:pt x="580" y="1177"/>
                    <a:pt x="595" y="1147"/>
                    <a:pt x="599" y="1142"/>
                  </a:cubicBezTo>
                  <a:cubicBezTo>
                    <a:pt x="602" y="1145"/>
                    <a:pt x="625" y="1131"/>
                    <a:pt x="627" y="1131"/>
                  </a:cubicBezTo>
                  <a:cubicBezTo>
                    <a:pt x="647" y="1123"/>
                    <a:pt x="659" y="1117"/>
                    <a:pt x="684" y="1117"/>
                  </a:cubicBezTo>
                  <a:cubicBezTo>
                    <a:pt x="725" y="1117"/>
                    <a:pt x="732" y="1138"/>
                    <a:pt x="747" y="1162"/>
                  </a:cubicBezTo>
                  <a:cubicBezTo>
                    <a:pt x="736" y="1171"/>
                    <a:pt x="721" y="1162"/>
                    <a:pt x="707" y="1162"/>
                  </a:cubicBezTo>
                  <a:cubicBezTo>
                    <a:pt x="686" y="1162"/>
                    <a:pt x="656" y="1183"/>
                    <a:pt x="654" y="1182"/>
                  </a:cubicBezTo>
                  <a:cubicBezTo>
                    <a:pt x="655" y="1198"/>
                    <a:pt x="667" y="1197"/>
                    <a:pt x="671" y="1206"/>
                  </a:cubicBezTo>
                  <a:cubicBezTo>
                    <a:pt x="686" y="1232"/>
                    <a:pt x="706" y="1243"/>
                    <a:pt x="706" y="1274"/>
                  </a:cubicBezTo>
                  <a:cubicBezTo>
                    <a:pt x="712" y="1271"/>
                    <a:pt x="727" y="1263"/>
                    <a:pt x="732" y="1262"/>
                  </a:cubicBezTo>
                  <a:cubicBezTo>
                    <a:pt x="733" y="1274"/>
                    <a:pt x="745" y="1280"/>
                    <a:pt x="745" y="1292"/>
                  </a:cubicBezTo>
                  <a:cubicBezTo>
                    <a:pt x="722" y="1292"/>
                    <a:pt x="722" y="1292"/>
                    <a:pt x="722" y="1292"/>
                  </a:cubicBezTo>
                  <a:cubicBezTo>
                    <a:pt x="715" y="1292"/>
                    <a:pt x="708" y="1300"/>
                    <a:pt x="707" y="1312"/>
                  </a:cubicBezTo>
                  <a:cubicBezTo>
                    <a:pt x="723" y="1314"/>
                    <a:pt x="733" y="1330"/>
                    <a:pt x="733" y="1345"/>
                  </a:cubicBezTo>
                  <a:cubicBezTo>
                    <a:pt x="733" y="1354"/>
                    <a:pt x="728" y="1356"/>
                    <a:pt x="728" y="1364"/>
                  </a:cubicBezTo>
                  <a:cubicBezTo>
                    <a:pt x="728" y="1371"/>
                    <a:pt x="735" y="1379"/>
                    <a:pt x="736" y="1380"/>
                  </a:cubicBezTo>
                  <a:cubicBezTo>
                    <a:pt x="736" y="1373"/>
                    <a:pt x="745" y="1373"/>
                    <a:pt x="752" y="1371"/>
                  </a:cubicBezTo>
                  <a:cubicBezTo>
                    <a:pt x="761" y="1367"/>
                    <a:pt x="758" y="1364"/>
                    <a:pt x="766" y="1361"/>
                  </a:cubicBezTo>
                  <a:cubicBezTo>
                    <a:pt x="780" y="1356"/>
                    <a:pt x="789" y="1359"/>
                    <a:pt x="800" y="1350"/>
                  </a:cubicBezTo>
                  <a:cubicBezTo>
                    <a:pt x="817" y="1360"/>
                    <a:pt x="827" y="1361"/>
                    <a:pt x="842" y="1367"/>
                  </a:cubicBezTo>
                  <a:cubicBezTo>
                    <a:pt x="861" y="1373"/>
                    <a:pt x="867" y="1391"/>
                    <a:pt x="889" y="1391"/>
                  </a:cubicBezTo>
                  <a:cubicBezTo>
                    <a:pt x="889" y="1395"/>
                    <a:pt x="894" y="1397"/>
                    <a:pt x="895" y="1400"/>
                  </a:cubicBezTo>
                  <a:cubicBezTo>
                    <a:pt x="897" y="1408"/>
                    <a:pt x="895" y="1418"/>
                    <a:pt x="899" y="1429"/>
                  </a:cubicBezTo>
                  <a:cubicBezTo>
                    <a:pt x="907" y="1419"/>
                    <a:pt x="914" y="1433"/>
                    <a:pt x="921" y="1433"/>
                  </a:cubicBezTo>
                  <a:cubicBezTo>
                    <a:pt x="930" y="1433"/>
                    <a:pt x="934" y="1425"/>
                    <a:pt x="939" y="1420"/>
                  </a:cubicBezTo>
                  <a:cubicBezTo>
                    <a:pt x="945" y="1414"/>
                    <a:pt x="954" y="1414"/>
                    <a:pt x="960" y="1407"/>
                  </a:cubicBezTo>
                  <a:cubicBezTo>
                    <a:pt x="973" y="1394"/>
                    <a:pt x="974" y="1373"/>
                    <a:pt x="993" y="1373"/>
                  </a:cubicBezTo>
                  <a:cubicBezTo>
                    <a:pt x="1001" y="1373"/>
                    <a:pt x="998" y="1376"/>
                    <a:pt x="1005" y="1376"/>
                  </a:cubicBezTo>
                  <a:cubicBezTo>
                    <a:pt x="1007" y="1386"/>
                    <a:pt x="1025" y="1379"/>
                    <a:pt x="1030" y="1379"/>
                  </a:cubicBezTo>
                  <a:cubicBezTo>
                    <a:pt x="1036" y="1379"/>
                    <a:pt x="1038" y="1388"/>
                    <a:pt x="1044" y="1388"/>
                  </a:cubicBezTo>
                  <a:cubicBezTo>
                    <a:pt x="1058" y="1388"/>
                    <a:pt x="1070" y="1379"/>
                    <a:pt x="1076" y="1368"/>
                  </a:cubicBezTo>
                  <a:cubicBezTo>
                    <a:pt x="1078" y="1369"/>
                    <a:pt x="1080" y="1368"/>
                    <a:pt x="1081" y="1368"/>
                  </a:cubicBezTo>
                  <a:cubicBezTo>
                    <a:pt x="1088" y="1368"/>
                    <a:pt x="1091" y="1349"/>
                    <a:pt x="1107" y="1349"/>
                  </a:cubicBezTo>
                  <a:cubicBezTo>
                    <a:pt x="1122" y="1349"/>
                    <a:pt x="1105" y="1391"/>
                    <a:pt x="1123" y="1391"/>
                  </a:cubicBezTo>
                  <a:cubicBezTo>
                    <a:pt x="1140" y="1391"/>
                    <a:pt x="1146" y="1377"/>
                    <a:pt x="1161" y="1377"/>
                  </a:cubicBezTo>
                  <a:cubicBezTo>
                    <a:pt x="1171" y="1377"/>
                    <a:pt x="1177" y="1377"/>
                    <a:pt x="1187" y="1379"/>
                  </a:cubicBezTo>
                  <a:cubicBezTo>
                    <a:pt x="1188" y="1375"/>
                    <a:pt x="1188" y="1375"/>
                    <a:pt x="1188" y="1375"/>
                  </a:cubicBezTo>
                  <a:cubicBezTo>
                    <a:pt x="1185" y="1356"/>
                    <a:pt x="1180" y="1352"/>
                    <a:pt x="1161" y="1348"/>
                  </a:cubicBezTo>
                  <a:cubicBezTo>
                    <a:pt x="1164" y="1332"/>
                    <a:pt x="1179" y="1296"/>
                    <a:pt x="1192" y="1296"/>
                  </a:cubicBezTo>
                  <a:cubicBezTo>
                    <a:pt x="1261" y="1296"/>
                    <a:pt x="1309" y="1258"/>
                    <a:pt x="1309" y="1169"/>
                  </a:cubicBezTo>
                  <a:cubicBezTo>
                    <a:pt x="1348" y="1163"/>
                    <a:pt x="1350" y="1114"/>
                    <a:pt x="1373" y="1117"/>
                  </a:cubicBezTo>
                  <a:cubicBezTo>
                    <a:pt x="1434" y="1125"/>
                    <a:pt x="1410" y="1080"/>
                    <a:pt x="1423" y="1069"/>
                  </a:cubicBezTo>
                  <a:cubicBezTo>
                    <a:pt x="1453" y="1042"/>
                    <a:pt x="1499" y="1041"/>
                    <a:pt x="1536" y="1018"/>
                  </a:cubicBezTo>
                  <a:cubicBezTo>
                    <a:pt x="1542" y="1015"/>
                    <a:pt x="1554" y="998"/>
                    <a:pt x="1566" y="998"/>
                  </a:cubicBezTo>
                  <a:cubicBezTo>
                    <a:pt x="1586" y="998"/>
                    <a:pt x="1618" y="1022"/>
                    <a:pt x="1650" y="1022"/>
                  </a:cubicBezTo>
                  <a:cubicBezTo>
                    <a:pt x="1691" y="1022"/>
                    <a:pt x="1683" y="962"/>
                    <a:pt x="1707" y="962"/>
                  </a:cubicBezTo>
                  <a:cubicBezTo>
                    <a:pt x="1720" y="962"/>
                    <a:pt x="1767" y="970"/>
                    <a:pt x="1771" y="982"/>
                  </a:cubicBezTo>
                  <a:cubicBezTo>
                    <a:pt x="1789" y="1033"/>
                    <a:pt x="1820" y="1006"/>
                    <a:pt x="1839" y="1006"/>
                  </a:cubicBezTo>
                  <a:cubicBezTo>
                    <a:pt x="1886" y="1006"/>
                    <a:pt x="1900" y="1046"/>
                    <a:pt x="1949" y="1046"/>
                  </a:cubicBezTo>
                  <a:cubicBezTo>
                    <a:pt x="1991" y="1046"/>
                    <a:pt x="2046" y="1004"/>
                    <a:pt x="2100" y="1026"/>
                  </a:cubicBezTo>
                  <a:cubicBezTo>
                    <a:pt x="2173" y="1055"/>
                    <a:pt x="2138" y="922"/>
                    <a:pt x="2233" y="922"/>
                  </a:cubicBezTo>
                  <a:cubicBezTo>
                    <a:pt x="2300" y="922"/>
                    <a:pt x="2298" y="979"/>
                    <a:pt x="2324" y="1022"/>
                  </a:cubicBezTo>
                  <a:cubicBezTo>
                    <a:pt x="2334" y="1038"/>
                    <a:pt x="2368" y="1040"/>
                    <a:pt x="2381" y="1054"/>
                  </a:cubicBezTo>
                  <a:cubicBezTo>
                    <a:pt x="2390" y="1064"/>
                    <a:pt x="2400" y="1093"/>
                    <a:pt x="2422" y="1093"/>
                  </a:cubicBezTo>
                  <a:cubicBezTo>
                    <a:pt x="2447" y="1093"/>
                    <a:pt x="2452" y="1069"/>
                    <a:pt x="2483" y="1069"/>
                  </a:cubicBezTo>
                  <a:cubicBezTo>
                    <a:pt x="2483" y="1089"/>
                    <a:pt x="2483" y="1089"/>
                    <a:pt x="2483" y="1089"/>
                  </a:cubicBezTo>
                  <a:cubicBezTo>
                    <a:pt x="2466" y="1107"/>
                    <a:pt x="2460" y="1149"/>
                    <a:pt x="2441" y="1161"/>
                  </a:cubicBezTo>
                  <a:cubicBezTo>
                    <a:pt x="2424" y="1171"/>
                    <a:pt x="2393" y="1174"/>
                    <a:pt x="2403" y="1181"/>
                  </a:cubicBezTo>
                  <a:cubicBezTo>
                    <a:pt x="2429" y="1198"/>
                    <a:pt x="2400" y="1232"/>
                    <a:pt x="2400" y="123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Freeform 77">
              <a:extLst>
                <a:ext uri="{FF2B5EF4-FFF2-40B4-BE49-F238E27FC236}">
                  <a16:creationId xmlns:a16="http://schemas.microsoft.com/office/drawing/2014/main" id="{62D590A3-D0E7-4B24-A983-A882A7F36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1796" y="2679429"/>
              <a:ext cx="1512074" cy="1002428"/>
            </a:xfrm>
            <a:custGeom>
              <a:avLst/>
              <a:gdLst>
                <a:gd name="T0" fmla="*/ 1006 w 1322"/>
                <a:gd name="T1" fmla="*/ 554 h 876"/>
                <a:gd name="T2" fmla="*/ 985 w 1322"/>
                <a:gd name="T3" fmla="*/ 519 h 876"/>
                <a:gd name="T4" fmla="*/ 1055 w 1322"/>
                <a:gd name="T5" fmla="*/ 461 h 876"/>
                <a:gd name="T6" fmla="*/ 1011 w 1322"/>
                <a:gd name="T7" fmla="*/ 445 h 876"/>
                <a:gd name="T8" fmla="*/ 980 w 1322"/>
                <a:gd name="T9" fmla="*/ 461 h 876"/>
                <a:gd name="T10" fmla="*/ 949 w 1322"/>
                <a:gd name="T11" fmla="*/ 426 h 876"/>
                <a:gd name="T12" fmla="*/ 1014 w 1322"/>
                <a:gd name="T13" fmla="*/ 377 h 876"/>
                <a:gd name="T14" fmla="*/ 1041 w 1322"/>
                <a:gd name="T15" fmla="*/ 382 h 876"/>
                <a:gd name="T16" fmla="*/ 1089 w 1322"/>
                <a:gd name="T17" fmla="*/ 391 h 876"/>
                <a:gd name="T18" fmla="*/ 1114 w 1322"/>
                <a:gd name="T19" fmla="*/ 417 h 876"/>
                <a:gd name="T20" fmla="*/ 1113 w 1322"/>
                <a:gd name="T21" fmla="*/ 447 h 876"/>
                <a:gd name="T22" fmla="*/ 1144 w 1322"/>
                <a:gd name="T23" fmla="*/ 459 h 876"/>
                <a:gd name="T24" fmla="*/ 1132 w 1322"/>
                <a:gd name="T25" fmla="*/ 477 h 876"/>
                <a:gd name="T26" fmla="*/ 1143 w 1322"/>
                <a:gd name="T27" fmla="*/ 496 h 876"/>
                <a:gd name="T28" fmla="*/ 1140 w 1322"/>
                <a:gd name="T29" fmla="*/ 523 h 876"/>
                <a:gd name="T30" fmla="*/ 1147 w 1322"/>
                <a:gd name="T31" fmla="*/ 533 h 876"/>
                <a:gd name="T32" fmla="*/ 1186 w 1322"/>
                <a:gd name="T33" fmla="*/ 516 h 876"/>
                <a:gd name="T34" fmla="*/ 1173 w 1322"/>
                <a:gd name="T35" fmla="*/ 419 h 876"/>
                <a:gd name="T36" fmla="*/ 1182 w 1322"/>
                <a:gd name="T37" fmla="*/ 380 h 876"/>
                <a:gd name="T38" fmla="*/ 1239 w 1322"/>
                <a:gd name="T39" fmla="*/ 310 h 876"/>
                <a:gd name="T40" fmla="*/ 1280 w 1322"/>
                <a:gd name="T41" fmla="*/ 239 h 876"/>
                <a:gd name="T42" fmla="*/ 1322 w 1322"/>
                <a:gd name="T43" fmla="*/ 147 h 876"/>
                <a:gd name="T44" fmla="*/ 1220 w 1322"/>
                <a:gd name="T45" fmla="*/ 132 h 876"/>
                <a:gd name="T46" fmla="*/ 1072 w 1322"/>
                <a:gd name="T47" fmla="*/ 0 h 876"/>
                <a:gd name="T48" fmla="*/ 788 w 1322"/>
                <a:gd name="T49" fmla="*/ 124 h 876"/>
                <a:gd name="T50" fmla="*/ 610 w 1322"/>
                <a:gd name="T51" fmla="*/ 60 h 876"/>
                <a:gd name="T52" fmla="*/ 489 w 1322"/>
                <a:gd name="T53" fmla="*/ 100 h 876"/>
                <a:gd name="T54" fmla="*/ 375 w 1322"/>
                <a:gd name="T55" fmla="*/ 96 h 876"/>
                <a:gd name="T56" fmla="*/ 212 w 1322"/>
                <a:gd name="T57" fmla="*/ 195 h 876"/>
                <a:gd name="T58" fmla="*/ 31 w 1322"/>
                <a:gd name="T59" fmla="*/ 374 h 876"/>
                <a:gd name="T60" fmla="*/ 27 w 1322"/>
                <a:gd name="T61" fmla="*/ 453 h 876"/>
                <a:gd name="T62" fmla="*/ 44 w 1322"/>
                <a:gd name="T63" fmla="*/ 471 h 876"/>
                <a:gd name="T64" fmla="*/ 87 w 1322"/>
                <a:gd name="T65" fmla="*/ 505 h 876"/>
                <a:gd name="T66" fmla="*/ 143 w 1322"/>
                <a:gd name="T67" fmla="*/ 513 h 876"/>
                <a:gd name="T68" fmla="*/ 126 w 1322"/>
                <a:gd name="T69" fmla="*/ 572 h 876"/>
                <a:gd name="T70" fmla="*/ 109 w 1322"/>
                <a:gd name="T71" fmla="*/ 588 h 876"/>
                <a:gd name="T72" fmla="*/ 125 w 1322"/>
                <a:gd name="T73" fmla="*/ 618 h 876"/>
                <a:gd name="T74" fmla="*/ 190 w 1322"/>
                <a:gd name="T75" fmla="*/ 645 h 876"/>
                <a:gd name="T76" fmla="*/ 227 w 1322"/>
                <a:gd name="T77" fmla="*/ 672 h 876"/>
                <a:gd name="T78" fmla="*/ 275 w 1322"/>
                <a:gd name="T79" fmla="*/ 694 h 876"/>
                <a:gd name="T80" fmla="*/ 321 w 1322"/>
                <a:gd name="T81" fmla="*/ 690 h 876"/>
                <a:gd name="T82" fmla="*/ 361 w 1322"/>
                <a:gd name="T83" fmla="*/ 687 h 876"/>
                <a:gd name="T84" fmla="*/ 439 w 1322"/>
                <a:gd name="T85" fmla="*/ 671 h 876"/>
                <a:gd name="T86" fmla="*/ 473 w 1322"/>
                <a:gd name="T87" fmla="*/ 661 h 876"/>
                <a:gd name="T88" fmla="*/ 484 w 1322"/>
                <a:gd name="T89" fmla="*/ 654 h 876"/>
                <a:gd name="T90" fmla="*/ 543 w 1322"/>
                <a:gd name="T91" fmla="*/ 721 h 876"/>
                <a:gd name="T92" fmla="*/ 526 w 1322"/>
                <a:gd name="T93" fmla="*/ 791 h 876"/>
                <a:gd name="T94" fmla="*/ 558 w 1322"/>
                <a:gd name="T95" fmla="*/ 811 h 876"/>
                <a:gd name="T96" fmla="*/ 594 w 1322"/>
                <a:gd name="T97" fmla="*/ 843 h 876"/>
                <a:gd name="T98" fmla="*/ 603 w 1322"/>
                <a:gd name="T99" fmla="*/ 852 h 876"/>
                <a:gd name="T100" fmla="*/ 607 w 1322"/>
                <a:gd name="T101" fmla="*/ 824 h 876"/>
                <a:gd name="T102" fmla="*/ 652 w 1322"/>
                <a:gd name="T103" fmla="*/ 819 h 876"/>
                <a:gd name="T104" fmla="*/ 714 w 1322"/>
                <a:gd name="T105" fmla="*/ 817 h 876"/>
                <a:gd name="T106" fmla="*/ 741 w 1322"/>
                <a:gd name="T107" fmla="*/ 848 h 876"/>
                <a:gd name="T108" fmla="*/ 781 w 1322"/>
                <a:gd name="T109" fmla="*/ 876 h 876"/>
                <a:gd name="T110" fmla="*/ 817 w 1322"/>
                <a:gd name="T111" fmla="*/ 849 h 876"/>
                <a:gd name="T112" fmla="*/ 864 w 1322"/>
                <a:gd name="T113" fmla="*/ 820 h 876"/>
                <a:gd name="T114" fmla="*/ 948 w 1322"/>
                <a:gd name="T115" fmla="*/ 791 h 876"/>
                <a:gd name="T116" fmla="*/ 989 w 1322"/>
                <a:gd name="T117" fmla="*/ 732 h 876"/>
                <a:gd name="T118" fmla="*/ 1037 w 1322"/>
                <a:gd name="T119" fmla="*/ 640 h 876"/>
                <a:gd name="T120" fmla="*/ 1007 w 1322"/>
                <a:gd name="T121" fmla="*/ 554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22" h="876">
                  <a:moveTo>
                    <a:pt x="1008" y="554"/>
                  </a:moveTo>
                  <a:cubicBezTo>
                    <a:pt x="1006" y="554"/>
                    <a:pt x="1006" y="554"/>
                    <a:pt x="1006" y="554"/>
                  </a:cubicBezTo>
                  <a:cubicBezTo>
                    <a:pt x="1006" y="554"/>
                    <a:pt x="1005" y="541"/>
                    <a:pt x="1005" y="539"/>
                  </a:cubicBezTo>
                  <a:cubicBezTo>
                    <a:pt x="999" y="538"/>
                    <a:pt x="985" y="530"/>
                    <a:pt x="985" y="519"/>
                  </a:cubicBezTo>
                  <a:cubicBezTo>
                    <a:pt x="985" y="509"/>
                    <a:pt x="998" y="508"/>
                    <a:pt x="1001" y="499"/>
                  </a:cubicBezTo>
                  <a:cubicBezTo>
                    <a:pt x="1008" y="477"/>
                    <a:pt x="1040" y="477"/>
                    <a:pt x="1055" y="461"/>
                  </a:cubicBezTo>
                  <a:cubicBezTo>
                    <a:pt x="1049" y="453"/>
                    <a:pt x="1038" y="461"/>
                    <a:pt x="1027" y="454"/>
                  </a:cubicBezTo>
                  <a:cubicBezTo>
                    <a:pt x="1022" y="451"/>
                    <a:pt x="1019" y="445"/>
                    <a:pt x="1011" y="445"/>
                  </a:cubicBezTo>
                  <a:cubicBezTo>
                    <a:pt x="1004" y="445"/>
                    <a:pt x="1004" y="462"/>
                    <a:pt x="1000" y="462"/>
                  </a:cubicBezTo>
                  <a:cubicBezTo>
                    <a:pt x="994" y="462"/>
                    <a:pt x="986" y="465"/>
                    <a:pt x="980" y="461"/>
                  </a:cubicBezTo>
                  <a:cubicBezTo>
                    <a:pt x="971" y="454"/>
                    <a:pt x="974" y="446"/>
                    <a:pt x="965" y="439"/>
                  </a:cubicBezTo>
                  <a:cubicBezTo>
                    <a:pt x="962" y="437"/>
                    <a:pt x="949" y="434"/>
                    <a:pt x="949" y="426"/>
                  </a:cubicBezTo>
                  <a:cubicBezTo>
                    <a:pt x="949" y="409"/>
                    <a:pt x="971" y="414"/>
                    <a:pt x="982" y="407"/>
                  </a:cubicBezTo>
                  <a:cubicBezTo>
                    <a:pt x="991" y="399"/>
                    <a:pt x="1008" y="387"/>
                    <a:pt x="1014" y="377"/>
                  </a:cubicBezTo>
                  <a:cubicBezTo>
                    <a:pt x="1016" y="375"/>
                    <a:pt x="1019" y="367"/>
                    <a:pt x="1027" y="367"/>
                  </a:cubicBezTo>
                  <a:cubicBezTo>
                    <a:pt x="1033" y="367"/>
                    <a:pt x="1041" y="377"/>
                    <a:pt x="1041" y="382"/>
                  </a:cubicBezTo>
                  <a:cubicBezTo>
                    <a:pt x="1041" y="395"/>
                    <a:pt x="1027" y="400"/>
                    <a:pt x="1027" y="414"/>
                  </a:cubicBezTo>
                  <a:cubicBezTo>
                    <a:pt x="1048" y="414"/>
                    <a:pt x="1065" y="391"/>
                    <a:pt x="1089" y="391"/>
                  </a:cubicBezTo>
                  <a:cubicBezTo>
                    <a:pt x="1098" y="391"/>
                    <a:pt x="1102" y="399"/>
                    <a:pt x="1114" y="399"/>
                  </a:cubicBezTo>
                  <a:cubicBezTo>
                    <a:pt x="1110" y="407"/>
                    <a:pt x="1114" y="407"/>
                    <a:pt x="1114" y="417"/>
                  </a:cubicBezTo>
                  <a:cubicBezTo>
                    <a:pt x="1114" y="425"/>
                    <a:pt x="1105" y="424"/>
                    <a:pt x="1105" y="434"/>
                  </a:cubicBezTo>
                  <a:cubicBezTo>
                    <a:pt x="1105" y="438"/>
                    <a:pt x="1108" y="447"/>
                    <a:pt x="1113" y="447"/>
                  </a:cubicBezTo>
                  <a:cubicBezTo>
                    <a:pt x="1115" y="447"/>
                    <a:pt x="1118" y="443"/>
                    <a:pt x="1123" y="443"/>
                  </a:cubicBezTo>
                  <a:cubicBezTo>
                    <a:pt x="1133" y="443"/>
                    <a:pt x="1144" y="449"/>
                    <a:pt x="1144" y="459"/>
                  </a:cubicBezTo>
                  <a:cubicBezTo>
                    <a:pt x="1144" y="465"/>
                    <a:pt x="1138" y="469"/>
                    <a:pt x="1132" y="469"/>
                  </a:cubicBezTo>
                  <a:cubicBezTo>
                    <a:pt x="1132" y="477"/>
                    <a:pt x="1132" y="477"/>
                    <a:pt x="1132" y="477"/>
                  </a:cubicBezTo>
                  <a:cubicBezTo>
                    <a:pt x="1133" y="479"/>
                    <a:pt x="1135" y="482"/>
                    <a:pt x="1139" y="483"/>
                  </a:cubicBezTo>
                  <a:cubicBezTo>
                    <a:pt x="1139" y="488"/>
                    <a:pt x="1143" y="492"/>
                    <a:pt x="1143" y="496"/>
                  </a:cubicBezTo>
                  <a:cubicBezTo>
                    <a:pt x="1143" y="499"/>
                    <a:pt x="1136" y="509"/>
                    <a:pt x="1136" y="515"/>
                  </a:cubicBezTo>
                  <a:cubicBezTo>
                    <a:pt x="1136" y="518"/>
                    <a:pt x="1136" y="522"/>
                    <a:pt x="1140" y="523"/>
                  </a:cubicBezTo>
                  <a:cubicBezTo>
                    <a:pt x="1139" y="527"/>
                    <a:pt x="1136" y="529"/>
                    <a:pt x="1136" y="533"/>
                  </a:cubicBezTo>
                  <a:cubicBezTo>
                    <a:pt x="1147" y="533"/>
                    <a:pt x="1147" y="533"/>
                    <a:pt x="1147" y="533"/>
                  </a:cubicBezTo>
                  <a:cubicBezTo>
                    <a:pt x="1152" y="528"/>
                    <a:pt x="1153" y="528"/>
                    <a:pt x="1162" y="526"/>
                  </a:cubicBezTo>
                  <a:cubicBezTo>
                    <a:pt x="1162" y="519"/>
                    <a:pt x="1181" y="518"/>
                    <a:pt x="1186" y="516"/>
                  </a:cubicBezTo>
                  <a:cubicBezTo>
                    <a:pt x="1196" y="513"/>
                    <a:pt x="1201" y="504"/>
                    <a:pt x="1201" y="486"/>
                  </a:cubicBezTo>
                  <a:cubicBezTo>
                    <a:pt x="1201" y="455"/>
                    <a:pt x="1189" y="437"/>
                    <a:pt x="1173" y="419"/>
                  </a:cubicBezTo>
                  <a:cubicBezTo>
                    <a:pt x="1166" y="412"/>
                    <a:pt x="1158" y="405"/>
                    <a:pt x="1160" y="391"/>
                  </a:cubicBezTo>
                  <a:cubicBezTo>
                    <a:pt x="1169" y="391"/>
                    <a:pt x="1176" y="386"/>
                    <a:pt x="1182" y="380"/>
                  </a:cubicBezTo>
                  <a:cubicBezTo>
                    <a:pt x="1188" y="374"/>
                    <a:pt x="1201" y="366"/>
                    <a:pt x="1204" y="360"/>
                  </a:cubicBezTo>
                  <a:cubicBezTo>
                    <a:pt x="1214" y="338"/>
                    <a:pt x="1220" y="325"/>
                    <a:pt x="1239" y="310"/>
                  </a:cubicBezTo>
                  <a:cubicBezTo>
                    <a:pt x="1239" y="310"/>
                    <a:pt x="1268" y="276"/>
                    <a:pt x="1242" y="259"/>
                  </a:cubicBezTo>
                  <a:cubicBezTo>
                    <a:pt x="1232" y="252"/>
                    <a:pt x="1263" y="249"/>
                    <a:pt x="1280" y="239"/>
                  </a:cubicBezTo>
                  <a:cubicBezTo>
                    <a:pt x="1299" y="227"/>
                    <a:pt x="1305" y="185"/>
                    <a:pt x="1322" y="167"/>
                  </a:cubicBezTo>
                  <a:cubicBezTo>
                    <a:pt x="1322" y="147"/>
                    <a:pt x="1322" y="147"/>
                    <a:pt x="1322" y="147"/>
                  </a:cubicBezTo>
                  <a:cubicBezTo>
                    <a:pt x="1291" y="147"/>
                    <a:pt x="1286" y="171"/>
                    <a:pt x="1261" y="171"/>
                  </a:cubicBezTo>
                  <a:cubicBezTo>
                    <a:pt x="1239" y="171"/>
                    <a:pt x="1229" y="142"/>
                    <a:pt x="1220" y="132"/>
                  </a:cubicBezTo>
                  <a:cubicBezTo>
                    <a:pt x="1207" y="118"/>
                    <a:pt x="1173" y="116"/>
                    <a:pt x="1163" y="100"/>
                  </a:cubicBezTo>
                  <a:cubicBezTo>
                    <a:pt x="1137" y="57"/>
                    <a:pt x="1139" y="0"/>
                    <a:pt x="1072" y="0"/>
                  </a:cubicBezTo>
                  <a:cubicBezTo>
                    <a:pt x="977" y="0"/>
                    <a:pt x="1012" y="133"/>
                    <a:pt x="939" y="104"/>
                  </a:cubicBezTo>
                  <a:cubicBezTo>
                    <a:pt x="885" y="82"/>
                    <a:pt x="830" y="124"/>
                    <a:pt x="788" y="124"/>
                  </a:cubicBezTo>
                  <a:cubicBezTo>
                    <a:pt x="739" y="124"/>
                    <a:pt x="725" y="84"/>
                    <a:pt x="678" y="84"/>
                  </a:cubicBezTo>
                  <a:cubicBezTo>
                    <a:pt x="659" y="84"/>
                    <a:pt x="628" y="111"/>
                    <a:pt x="610" y="60"/>
                  </a:cubicBezTo>
                  <a:cubicBezTo>
                    <a:pt x="606" y="48"/>
                    <a:pt x="559" y="40"/>
                    <a:pt x="546" y="40"/>
                  </a:cubicBezTo>
                  <a:cubicBezTo>
                    <a:pt x="522" y="40"/>
                    <a:pt x="530" y="100"/>
                    <a:pt x="489" y="100"/>
                  </a:cubicBezTo>
                  <a:cubicBezTo>
                    <a:pt x="457" y="100"/>
                    <a:pt x="425" y="76"/>
                    <a:pt x="405" y="76"/>
                  </a:cubicBezTo>
                  <a:cubicBezTo>
                    <a:pt x="393" y="76"/>
                    <a:pt x="381" y="93"/>
                    <a:pt x="375" y="96"/>
                  </a:cubicBezTo>
                  <a:cubicBezTo>
                    <a:pt x="338" y="119"/>
                    <a:pt x="292" y="120"/>
                    <a:pt x="262" y="147"/>
                  </a:cubicBezTo>
                  <a:cubicBezTo>
                    <a:pt x="249" y="158"/>
                    <a:pt x="273" y="203"/>
                    <a:pt x="212" y="195"/>
                  </a:cubicBezTo>
                  <a:cubicBezTo>
                    <a:pt x="189" y="192"/>
                    <a:pt x="187" y="241"/>
                    <a:pt x="148" y="247"/>
                  </a:cubicBezTo>
                  <a:cubicBezTo>
                    <a:pt x="148" y="336"/>
                    <a:pt x="100" y="374"/>
                    <a:pt x="31" y="374"/>
                  </a:cubicBezTo>
                  <a:cubicBezTo>
                    <a:pt x="18" y="374"/>
                    <a:pt x="3" y="410"/>
                    <a:pt x="0" y="426"/>
                  </a:cubicBezTo>
                  <a:cubicBezTo>
                    <a:pt x="19" y="430"/>
                    <a:pt x="24" y="434"/>
                    <a:pt x="27" y="453"/>
                  </a:cubicBezTo>
                  <a:cubicBezTo>
                    <a:pt x="26" y="457"/>
                    <a:pt x="26" y="457"/>
                    <a:pt x="26" y="457"/>
                  </a:cubicBezTo>
                  <a:cubicBezTo>
                    <a:pt x="26" y="471"/>
                    <a:pt x="33" y="467"/>
                    <a:pt x="44" y="471"/>
                  </a:cubicBezTo>
                  <a:cubicBezTo>
                    <a:pt x="53" y="473"/>
                    <a:pt x="49" y="484"/>
                    <a:pt x="53" y="488"/>
                  </a:cubicBezTo>
                  <a:cubicBezTo>
                    <a:pt x="65" y="500"/>
                    <a:pt x="73" y="500"/>
                    <a:pt x="87" y="505"/>
                  </a:cubicBezTo>
                  <a:cubicBezTo>
                    <a:pt x="100" y="503"/>
                    <a:pt x="106" y="491"/>
                    <a:pt x="118" y="491"/>
                  </a:cubicBezTo>
                  <a:cubicBezTo>
                    <a:pt x="125" y="491"/>
                    <a:pt x="143" y="505"/>
                    <a:pt x="143" y="513"/>
                  </a:cubicBezTo>
                  <a:cubicBezTo>
                    <a:pt x="143" y="534"/>
                    <a:pt x="115" y="531"/>
                    <a:pt x="115" y="552"/>
                  </a:cubicBezTo>
                  <a:cubicBezTo>
                    <a:pt x="115" y="561"/>
                    <a:pt x="126" y="563"/>
                    <a:pt x="126" y="572"/>
                  </a:cubicBezTo>
                  <a:cubicBezTo>
                    <a:pt x="126" y="582"/>
                    <a:pt x="117" y="581"/>
                    <a:pt x="109" y="581"/>
                  </a:cubicBezTo>
                  <a:cubicBezTo>
                    <a:pt x="109" y="588"/>
                    <a:pt x="109" y="588"/>
                    <a:pt x="109" y="588"/>
                  </a:cubicBezTo>
                  <a:cubicBezTo>
                    <a:pt x="111" y="597"/>
                    <a:pt x="110" y="604"/>
                    <a:pt x="113" y="613"/>
                  </a:cubicBezTo>
                  <a:cubicBezTo>
                    <a:pt x="115" y="618"/>
                    <a:pt x="122" y="617"/>
                    <a:pt x="125" y="618"/>
                  </a:cubicBezTo>
                  <a:cubicBezTo>
                    <a:pt x="139" y="623"/>
                    <a:pt x="143" y="633"/>
                    <a:pt x="156" y="636"/>
                  </a:cubicBezTo>
                  <a:cubicBezTo>
                    <a:pt x="173" y="640"/>
                    <a:pt x="181" y="635"/>
                    <a:pt x="190" y="645"/>
                  </a:cubicBezTo>
                  <a:cubicBezTo>
                    <a:pt x="199" y="655"/>
                    <a:pt x="207" y="651"/>
                    <a:pt x="218" y="657"/>
                  </a:cubicBezTo>
                  <a:cubicBezTo>
                    <a:pt x="224" y="660"/>
                    <a:pt x="224" y="666"/>
                    <a:pt x="227" y="672"/>
                  </a:cubicBezTo>
                  <a:cubicBezTo>
                    <a:pt x="230" y="678"/>
                    <a:pt x="236" y="671"/>
                    <a:pt x="240" y="674"/>
                  </a:cubicBezTo>
                  <a:cubicBezTo>
                    <a:pt x="251" y="682"/>
                    <a:pt x="258" y="694"/>
                    <a:pt x="275" y="694"/>
                  </a:cubicBezTo>
                  <a:cubicBezTo>
                    <a:pt x="286" y="694"/>
                    <a:pt x="296" y="694"/>
                    <a:pt x="307" y="694"/>
                  </a:cubicBezTo>
                  <a:cubicBezTo>
                    <a:pt x="314" y="694"/>
                    <a:pt x="316" y="690"/>
                    <a:pt x="321" y="690"/>
                  </a:cubicBezTo>
                  <a:cubicBezTo>
                    <a:pt x="324" y="690"/>
                    <a:pt x="328" y="701"/>
                    <a:pt x="328" y="707"/>
                  </a:cubicBezTo>
                  <a:cubicBezTo>
                    <a:pt x="339" y="701"/>
                    <a:pt x="342" y="687"/>
                    <a:pt x="361" y="687"/>
                  </a:cubicBezTo>
                  <a:cubicBezTo>
                    <a:pt x="377" y="687"/>
                    <a:pt x="385" y="697"/>
                    <a:pt x="398" y="697"/>
                  </a:cubicBezTo>
                  <a:cubicBezTo>
                    <a:pt x="409" y="697"/>
                    <a:pt x="434" y="674"/>
                    <a:pt x="439" y="671"/>
                  </a:cubicBezTo>
                  <a:cubicBezTo>
                    <a:pt x="443" y="668"/>
                    <a:pt x="445" y="665"/>
                    <a:pt x="448" y="662"/>
                  </a:cubicBezTo>
                  <a:cubicBezTo>
                    <a:pt x="454" y="655"/>
                    <a:pt x="464" y="664"/>
                    <a:pt x="473" y="661"/>
                  </a:cubicBezTo>
                  <a:cubicBezTo>
                    <a:pt x="480" y="654"/>
                    <a:pt x="480" y="654"/>
                    <a:pt x="480" y="654"/>
                  </a:cubicBezTo>
                  <a:cubicBezTo>
                    <a:pt x="484" y="654"/>
                    <a:pt x="484" y="654"/>
                    <a:pt x="484" y="654"/>
                  </a:cubicBezTo>
                  <a:cubicBezTo>
                    <a:pt x="490" y="679"/>
                    <a:pt x="506" y="678"/>
                    <a:pt x="525" y="687"/>
                  </a:cubicBezTo>
                  <a:cubicBezTo>
                    <a:pt x="532" y="699"/>
                    <a:pt x="543" y="705"/>
                    <a:pt x="543" y="721"/>
                  </a:cubicBezTo>
                  <a:cubicBezTo>
                    <a:pt x="543" y="753"/>
                    <a:pt x="523" y="754"/>
                    <a:pt x="523" y="783"/>
                  </a:cubicBezTo>
                  <a:cubicBezTo>
                    <a:pt x="523" y="786"/>
                    <a:pt x="524" y="791"/>
                    <a:pt x="526" y="791"/>
                  </a:cubicBezTo>
                  <a:cubicBezTo>
                    <a:pt x="532" y="791"/>
                    <a:pt x="536" y="787"/>
                    <a:pt x="542" y="787"/>
                  </a:cubicBezTo>
                  <a:cubicBezTo>
                    <a:pt x="548" y="787"/>
                    <a:pt x="549" y="810"/>
                    <a:pt x="558" y="811"/>
                  </a:cubicBezTo>
                  <a:cubicBezTo>
                    <a:pt x="558" y="827"/>
                    <a:pt x="567" y="845"/>
                    <a:pt x="582" y="845"/>
                  </a:cubicBezTo>
                  <a:cubicBezTo>
                    <a:pt x="587" y="845"/>
                    <a:pt x="590" y="843"/>
                    <a:pt x="594" y="843"/>
                  </a:cubicBezTo>
                  <a:cubicBezTo>
                    <a:pt x="599" y="843"/>
                    <a:pt x="599" y="843"/>
                    <a:pt x="599" y="843"/>
                  </a:cubicBezTo>
                  <a:cubicBezTo>
                    <a:pt x="599" y="849"/>
                    <a:pt x="602" y="852"/>
                    <a:pt x="603" y="852"/>
                  </a:cubicBezTo>
                  <a:cubicBezTo>
                    <a:pt x="605" y="852"/>
                    <a:pt x="607" y="847"/>
                    <a:pt x="607" y="845"/>
                  </a:cubicBezTo>
                  <a:cubicBezTo>
                    <a:pt x="607" y="837"/>
                    <a:pt x="607" y="832"/>
                    <a:pt x="607" y="824"/>
                  </a:cubicBezTo>
                  <a:cubicBezTo>
                    <a:pt x="607" y="824"/>
                    <a:pt x="624" y="818"/>
                    <a:pt x="627" y="819"/>
                  </a:cubicBezTo>
                  <a:cubicBezTo>
                    <a:pt x="652" y="819"/>
                    <a:pt x="652" y="819"/>
                    <a:pt x="652" y="819"/>
                  </a:cubicBezTo>
                  <a:cubicBezTo>
                    <a:pt x="662" y="825"/>
                    <a:pt x="671" y="808"/>
                    <a:pt x="682" y="808"/>
                  </a:cubicBezTo>
                  <a:cubicBezTo>
                    <a:pt x="694" y="808"/>
                    <a:pt x="702" y="817"/>
                    <a:pt x="714" y="817"/>
                  </a:cubicBezTo>
                  <a:cubicBezTo>
                    <a:pt x="714" y="837"/>
                    <a:pt x="730" y="844"/>
                    <a:pt x="741" y="848"/>
                  </a:cubicBezTo>
                  <a:cubicBezTo>
                    <a:pt x="741" y="848"/>
                    <a:pt x="741" y="848"/>
                    <a:pt x="741" y="848"/>
                  </a:cubicBezTo>
                  <a:cubicBezTo>
                    <a:pt x="754" y="854"/>
                    <a:pt x="763" y="849"/>
                    <a:pt x="777" y="856"/>
                  </a:cubicBezTo>
                  <a:cubicBezTo>
                    <a:pt x="777" y="861"/>
                    <a:pt x="774" y="876"/>
                    <a:pt x="781" y="876"/>
                  </a:cubicBezTo>
                  <a:cubicBezTo>
                    <a:pt x="789" y="876"/>
                    <a:pt x="785" y="866"/>
                    <a:pt x="791" y="860"/>
                  </a:cubicBezTo>
                  <a:cubicBezTo>
                    <a:pt x="796" y="854"/>
                    <a:pt x="811" y="852"/>
                    <a:pt x="817" y="849"/>
                  </a:cubicBezTo>
                  <a:cubicBezTo>
                    <a:pt x="832" y="841"/>
                    <a:pt x="846" y="845"/>
                    <a:pt x="855" y="835"/>
                  </a:cubicBezTo>
                  <a:cubicBezTo>
                    <a:pt x="855" y="835"/>
                    <a:pt x="863" y="820"/>
                    <a:pt x="864" y="820"/>
                  </a:cubicBezTo>
                  <a:cubicBezTo>
                    <a:pt x="872" y="820"/>
                    <a:pt x="876" y="826"/>
                    <a:pt x="883" y="826"/>
                  </a:cubicBezTo>
                  <a:cubicBezTo>
                    <a:pt x="918" y="826"/>
                    <a:pt x="927" y="804"/>
                    <a:pt x="948" y="791"/>
                  </a:cubicBezTo>
                  <a:cubicBezTo>
                    <a:pt x="954" y="788"/>
                    <a:pt x="958" y="785"/>
                    <a:pt x="959" y="777"/>
                  </a:cubicBezTo>
                  <a:cubicBezTo>
                    <a:pt x="977" y="777"/>
                    <a:pt x="983" y="748"/>
                    <a:pt x="989" y="732"/>
                  </a:cubicBezTo>
                  <a:cubicBezTo>
                    <a:pt x="994" y="723"/>
                    <a:pt x="1014" y="691"/>
                    <a:pt x="1026" y="689"/>
                  </a:cubicBezTo>
                  <a:cubicBezTo>
                    <a:pt x="1026" y="671"/>
                    <a:pt x="1037" y="663"/>
                    <a:pt x="1037" y="640"/>
                  </a:cubicBezTo>
                  <a:cubicBezTo>
                    <a:pt x="1037" y="606"/>
                    <a:pt x="1030" y="593"/>
                    <a:pt x="1016" y="572"/>
                  </a:cubicBezTo>
                  <a:cubicBezTo>
                    <a:pt x="1014" y="568"/>
                    <a:pt x="1014" y="558"/>
                    <a:pt x="1007" y="554"/>
                  </a:cubicBezTo>
                  <a:lnTo>
                    <a:pt x="1008" y="55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Freeform 78">
              <a:extLst>
                <a:ext uri="{FF2B5EF4-FFF2-40B4-BE49-F238E27FC236}">
                  <a16:creationId xmlns:a16="http://schemas.microsoft.com/office/drawing/2014/main" id="{7A56D556-D442-41B4-ADE2-E91CEF0CBC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19769" y="1931051"/>
              <a:ext cx="87235" cy="38261"/>
            </a:xfrm>
            <a:custGeom>
              <a:avLst/>
              <a:gdLst>
                <a:gd name="T0" fmla="*/ 8 w 76"/>
                <a:gd name="T1" fmla="*/ 34 h 34"/>
                <a:gd name="T2" fmla="*/ 0 w 76"/>
                <a:gd name="T3" fmla="*/ 26 h 34"/>
                <a:gd name="T4" fmla="*/ 36 w 76"/>
                <a:gd name="T5" fmla="*/ 0 h 34"/>
                <a:gd name="T6" fmla="*/ 76 w 76"/>
                <a:gd name="T7" fmla="*/ 20 h 34"/>
                <a:gd name="T8" fmla="*/ 8 w 76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34">
                  <a:moveTo>
                    <a:pt x="8" y="34"/>
                  </a:moveTo>
                  <a:cubicBezTo>
                    <a:pt x="3" y="34"/>
                    <a:pt x="0" y="30"/>
                    <a:pt x="0" y="26"/>
                  </a:cubicBezTo>
                  <a:cubicBezTo>
                    <a:pt x="0" y="14"/>
                    <a:pt x="23" y="0"/>
                    <a:pt x="36" y="0"/>
                  </a:cubicBezTo>
                  <a:cubicBezTo>
                    <a:pt x="47" y="0"/>
                    <a:pt x="76" y="8"/>
                    <a:pt x="76" y="20"/>
                  </a:cubicBezTo>
                  <a:cubicBezTo>
                    <a:pt x="76" y="30"/>
                    <a:pt x="16" y="34"/>
                    <a:pt x="8" y="3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Freeform 79">
              <a:extLst>
                <a:ext uri="{FF2B5EF4-FFF2-40B4-BE49-F238E27FC236}">
                  <a16:creationId xmlns:a16="http://schemas.microsoft.com/office/drawing/2014/main" id="{8FCB2F92-FFC9-430A-ABD6-1BA8752D6AC8}"/>
                </a:ext>
              </a:extLst>
            </p:cNvPr>
            <p:cNvSpPr>
              <a:spLocks/>
            </p:cNvSpPr>
            <p:nvPr/>
          </p:nvSpPr>
          <p:spPr bwMode="auto">
            <a:xfrm>
              <a:off x="9958064" y="2006042"/>
              <a:ext cx="33670" cy="21426"/>
            </a:xfrm>
            <a:custGeom>
              <a:avLst/>
              <a:gdLst>
                <a:gd name="T0" fmla="*/ 22 w 30"/>
                <a:gd name="T1" fmla="*/ 18 h 18"/>
                <a:gd name="T2" fmla="*/ 30 w 30"/>
                <a:gd name="T3" fmla="*/ 10 h 18"/>
                <a:gd name="T4" fmla="*/ 25 w 30"/>
                <a:gd name="T5" fmla="*/ 0 h 18"/>
                <a:gd name="T6" fmla="*/ 0 w 30"/>
                <a:gd name="T7" fmla="*/ 0 h 18"/>
                <a:gd name="T8" fmla="*/ 22 w 30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8">
                  <a:moveTo>
                    <a:pt x="22" y="18"/>
                  </a:moveTo>
                  <a:cubicBezTo>
                    <a:pt x="26" y="18"/>
                    <a:pt x="30" y="14"/>
                    <a:pt x="30" y="10"/>
                  </a:cubicBezTo>
                  <a:cubicBezTo>
                    <a:pt x="30" y="5"/>
                    <a:pt x="26" y="3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10"/>
                    <a:pt x="12" y="18"/>
                    <a:pt x="22" y="1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3" name="Freeform 80">
              <a:extLst>
                <a:ext uri="{FF2B5EF4-FFF2-40B4-BE49-F238E27FC236}">
                  <a16:creationId xmlns:a16="http://schemas.microsoft.com/office/drawing/2014/main" id="{FFA37278-C821-428D-B6E4-9E9FBDCC4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1522" y="1716791"/>
              <a:ext cx="15304" cy="21426"/>
            </a:xfrm>
            <a:custGeom>
              <a:avLst/>
              <a:gdLst>
                <a:gd name="T0" fmla="*/ 14 w 14"/>
                <a:gd name="T1" fmla="*/ 8 h 19"/>
                <a:gd name="T2" fmla="*/ 6 w 14"/>
                <a:gd name="T3" fmla="*/ 0 h 19"/>
                <a:gd name="T4" fmla="*/ 0 w 14"/>
                <a:gd name="T5" fmla="*/ 12 h 19"/>
                <a:gd name="T6" fmla="*/ 6 w 14"/>
                <a:gd name="T7" fmla="*/ 19 h 19"/>
                <a:gd name="T8" fmla="*/ 14 w 14"/>
                <a:gd name="T9" fmla="*/ 7 h 19"/>
                <a:gd name="T10" fmla="*/ 12 w 14"/>
                <a:gd name="T11" fmla="*/ 7 h 19"/>
                <a:gd name="T12" fmla="*/ 14 w 14"/>
                <a:gd name="T13" fmla="*/ 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9">
                  <a:moveTo>
                    <a:pt x="14" y="8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4"/>
                    <a:pt x="0" y="7"/>
                    <a:pt x="0" y="12"/>
                  </a:cubicBezTo>
                  <a:cubicBezTo>
                    <a:pt x="0" y="17"/>
                    <a:pt x="3" y="19"/>
                    <a:pt x="6" y="19"/>
                  </a:cubicBezTo>
                  <a:cubicBezTo>
                    <a:pt x="13" y="19"/>
                    <a:pt x="13" y="11"/>
                    <a:pt x="14" y="7"/>
                  </a:cubicBezTo>
                  <a:cubicBezTo>
                    <a:pt x="12" y="7"/>
                    <a:pt x="12" y="7"/>
                    <a:pt x="12" y="7"/>
                  </a:cubicBezTo>
                  <a:lnTo>
                    <a:pt x="14" y="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Freeform 81">
              <a:extLst>
                <a:ext uri="{FF2B5EF4-FFF2-40B4-BE49-F238E27FC236}">
                  <a16:creationId xmlns:a16="http://schemas.microsoft.com/office/drawing/2014/main" id="{70552725-784C-4B19-81FB-31AFE22169F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9955" y="1782600"/>
              <a:ext cx="39791" cy="26017"/>
            </a:xfrm>
            <a:custGeom>
              <a:avLst/>
              <a:gdLst>
                <a:gd name="T0" fmla="*/ 34 w 34"/>
                <a:gd name="T1" fmla="*/ 16 h 22"/>
                <a:gd name="T2" fmla="*/ 16 w 34"/>
                <a:gd name="T3" fmla="*/ 22 h 22"/>
                <a:gd name="T4" fmla="*/ 0 w 34"/>
                <a:gd name="T5" fmla="*/ 12 h 22"/>
                <a:gd name="T6" fmla="*/ 16 w 34"/>
                <a:gd name="T7" fmla="*/ 0 h 22"/>
                <a:gd name="T8" fmla="*/ 34 w 34"/>
                <a:gd name="T9" fmla="*/ 12 h 22"/>
                <a:gd name="T10" fmla="*/ 28 w 34"/>
                <a:gd name="T11" fmla="*/ 22 h 22"/>
                <a:gd name="T12" fmla="*/ 34 w 34"/>
                <a:gd name="T13" fmla="*/ 1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22">
                  <a:moveTo>
                    <a:pt x="34" y="16"/>
                  </a:moveTo>
                  <a:cubicBezTo>
                    <a:pt x="28" y="19"/>
                    <a:pt x="23" y="22"/>
                    <a:pt x="16" y="22"/>
                  </a:cubicBezTo>
                  <a:cubicBezTo>
                    <a:pt x="8" y="22"/>
                    <a:pt x="0" y="19"/>
                    <a:pt x="0" y="12"/>
                  </a:cubicBezTo>
                  <a:cubicBezTo>
                    <a:pt x="0" y="4"/>
                    <a:pt x="9" y="0"/>
                    <a:pt x="16" y="0"/>
                  </a:cubicBezTo>
                  <a:cubicBezTo>
                    <a:pt x="27" y="0"/>
                    <a:pt x="34" y="3"/>
                    <a:pt x="34" y="12"/>
                  </a:cubicBezTo>
                  <a:cubicBezTo>
                    <a:pt x="34" y="17"/>
                    <a:pt x="30" y="19"/>
                    <a:pt x="28" y="22"/>
                  </a:cubicBezTo>
                  <a:lnTo>
                    <a:pt x="34" y="1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5" name="Freeform 82">
              <a:extLst>
                <a:ext uri="{FF2B5EF4-FFF2-40B4-BE49-F238E27FC236}">
                  <a16:creationId xmlns:a16="http://schemas.microsoft.com/office/drawing/2014/main" id="{55019F50-821D-4480-9385-0E47BD9D1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3867" y="1519367"/>
              <a:ext cx="149983" cy="88765"/>
            </a:xfrm>
            <a:custGeom>
              <a:avLst/>
              <a:gdLst>
                <a:gd name="T0" fmla="*/ 12 w 131"/>
                <a:gd name="T1" fmla="*/ 77 h 77"/>
                <a:gd name="T2" fmla="*/ 0 w 131"/>
                <a:gd name="T3" fmla="*/ 65 h 77"/>
                <a:gd name="T4" fmla="*/ 14 w 131"/>
                <a:gd name="T5" fmla="*/ 47 h 77"/>
                <a:gd name="T6" fmla="*/ 68 w 131"/>
                <a:gd name="T7" fmla="*/ 0 h 77"/>
                <a:gd name="T8" fmla="*/ 78 w 131"/>
                <a:gd name="T9" fmla="*/ 0 h 77"/>
                <a:gd name="T10" fmla="*/ 76 w 131"/>
                <a:gd name="T11" fmla="*/ 17 h 77"/>
                <a:gd name="T12" fmla="*/ 90 w 131"/>
                <a:gd name="T13" fmla="*/ 9 h 77"/>
                <a:gd name="T14" fmla="*/ 131 w 131"/>
                <a:gd name="T15" fmla="*/ 41 h 77"/>
                <a:gd name="T16" fmla="*/ 78 w 131"/>
                <a:gd name="T17" fmla="*/ 61 h 77"/>
                <a:gd name="T18" fmla="*/ 52 w 131"/>
                <a:gd name="T19" fmla="*/ 65 h 77"/>
                <a:gd name="T20" fmla="*/ 12 w 131"/>
                <a:gd name="T21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1" h="77">
                  <a:moveTo>
                    <a:pt x="12" y="77"/>
                  </a:moveTo>
                  <a:cubicBezTo>
                    <a:pt x="2" y="77"/>
                    <a:pt x="0" y="73"/>
                    <a:pt x="0" y="65"/>
                  </a:cubicBezTo>
                  <a:cubicBezTo>
                    <a:pt x="0" y="52"/>
                    <a:pt x="9" y="52"/>
                    <a:pt x="14" y="47"/>
                  </a:cubicBezTo>
                  <a:cubicBezTo>
                    <a:pt x="31" y="29"/>
                    <a:pt x="38" y="0"/>
                    <a:pt x="68" y="0"/>
                  </a:cubicBezTo>
                  <a:cubicBezTo>
                    <a:pt x="75" y="0"/>
                    <a:pt x="75" y="0"/>
                    <a:pt x="78" y="0"/>
                  </a:cubicBezTo>
                  <a:cubicBezTo>
                    <a:pt x="78" y="11"/>
                    <a:pt x="82" y="11"/>
                    <a:pt x="76" y="17"/>
                  </a:cubicBezTo>
                  <a:cubicBezTo>
                    <a:pt x="81" y="16"/>
                    <a:pt x="84" y="9"/>
                    <a:pt x="90" y="9"/>
                  </a:cubicBezTo>
                  <a:cubicBezTo>
                    <a:pt x="100" y="9"/>
                    <a:pt x="131" y="30"/>
                    <a:pt x="131" y="41"/>
                  </a:cubicBezTo>
                  <a:cubicBezTo>
                    <a:pt x="131" y="60"/>
                    <a:pt x="92" y="63"/>
                    <a:pt x="78" y="61"/>
                  </a:cubicBezTo>
                  <a:cubicBezTo>
                    <a:pt x="75" y="61"/>
                    <a:pt x="52" y="65"/>
                    <a:pt x="52" y="65"/>
                  </a:cubicBezTo>
                  <a:lnTo>
                    <a:pt x="12" y="7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6" name="Freeform 83">
              <a:extLst>
                <a:ext uri="{FF2B5EF4-FFF2-40B4-BE49-F238E27FC236}">
                  <a16:creationId xmlns:a16="http://schemas.microsoft.com/office/drawing/2014/main" id="{416977E6-69C1-4C17-B5BC-B588C2792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4197" y="1476515"/>
              <a:ext cx="58157" cy="30608"/>
            </a:xfrm>
            <a:custGeom>
              <a:avLst/>
              <a:gdLst>
                <a:gd name="T0" fmla="*/ 20 w 51"/>
                <a:gd name="T1" fmla="*/ 0 h 27"/>
                <a:gd name="T2" fmla="*/ 51 w 51"/>
                <a:gd name="T3" fmla="*/ 11 h 27"/>
                <a:gd name="T4" fmla="*/ 15 w 51"/>
                <a:gd name="T5" fmla="*/ 27 h 27"/>
                <a:gd name="T6" fmla="*/ 0 w 51"/>
                <a:gd name="T7" fmla="*/ 8 h 27"/>
                <a:gd name="T8" fmla="*/ 20 w 51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7">
                  <a:moveTo>
                    <a:pt x="20" y="0"/>
                  </a:moveTo>
                  <a:cubicBezTo>
                    <a:pt x="24" y="0"/>
                    <a:pt x="45" y="10"/>
                    <a:pt x="51" y="11"/>
                  </a:cubicBezTo>
                  <a:cubicBezTo>
                    <a:pt x="49" y="26"/>
                    <a:pt x="24" y="27"/>
                    <a:pt x="15" y="27"/>
                  </a:cubicBezTo>
                  <a:cubicBezTo>
                    <a:pt x="11" y="27"/>
                    <a:pt x="0" y="15"/>
                    <a:pt x="0" y="8"/>
                  </a:cubicBezTo>
                  <a:cubicBezTo>
                    <a:pt x="0" y="0"/>
                    <a:pt x="16" y="0"/>
                    <a:pt x="2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7" name="Freeform 84">
              <a:extLst>
                <a:ext uri="{FF2B5EF4-FFF2-40B4-BE49-F238E27FC236}">
                  <a16:creationId xmlns:a16="http://schemas.microsoft.com/office/drawing/2014/main" id="{8ABE4FE3-0764-492B-AC74-98C8EC637CB0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4093" y="1407646"/>
              <a:ext cx="205079" cy="153042"/>
            </a:xfrm>
            <a:custGeom>
              <a:avLst/>
              <a:gdLst>
                <a:gd name="T0" fmla="*/ 170 w 180"/>
                <a:gd name="T1" fmla="*/ 122 h 133"/>
                <a:gd name="T2" fmla="*/ 155 w 180"/>
                <a:gd name="T3" fmla="*/ 133 h 133"/>
                <a:gd name="T4" fmla="*/ 70 w 180"/>
                <a:gd name="T5" fmla="*/ 119 h 133"/>
                <a:gd name="T6" fmla="*/ 30 w 180"/>
                <a:gd name="T7" fmla="*/ 91 h 133"/>
                <a:gd name="T8" fmla="*/ 87 w 180"/>
                <a:gd name="T9" fmla="*/ 65 h 133"/>
                <a:gd name="T10" fmla="*/ 55 w 180"/>
                <a:gd name="T11" fmla="*/ 64 h 133"/>
                <a:gd name="T12" fmla="*/ 0 w 180"/>
                <a:gd name="T13" fmla="*/ 47 h 133"/>
                <a:gd name="T14" fmla="*/ 79 w 180"/>
                <a:gd name="T15" fmla="*/ 0 h 133"/>
                <a:gd name="T16" fmla="*/ 125 w 180"/>
                <a:gd name="T17" fmla="*/ 31 h 133"/>
                <a:gd name="T18" fmla="*/ 115 w 180"/>
                <a:gd name="T19" fmla="*/ 32 h 133"/>
                <a:gd name="T20" fmla="*/ 115 w 180"/>
                <a:gd name="T21" fmla="*/ 48 h 133"/>
                <a:gd name="T22" fmla="*/ 101 w 180"/>
                <a:gd name="T23" fmla="*/ 62 h 133"/>
                <a:gd name="T24" fmla="*/ 117 w 180"/>
                <a:gd name="T25" fmla="*/ 62 h 133"/>
                <a:gd name="T26" fmla="*/ 140 w 180"/>
                <a:gd name="T27" fmla="*/ 70 h 133"/>
                <a:gd name="T28" fmla="*/ 155 w 180"/>
                <a:gd name="T29" fmla="*/ 70 h 133"/>
                <a:gd name="T30" fmla="*/ 180 w 180"/>
                <a:gd name="T31" fmla="*/ 86 h 133"/>
                <a:gd name="T32" fmla="*/ 174 w 180"/>
                <a:gd name="T33" fmla="*/ 102 h 133"/>
                <a:gd name="T34" fmla="*/ 159 w 180"/>
                <a:gd name="T35" fmla="*/ 112 h 133"/>
                <a:gd name="T36" fmla="*/ 170 w 180"/>
                <a:gd name="T37" fmla="*/ 122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0" h="133">
                  <a:moveTo>
                    <a:pt x="170" y="122"/>
                  </a:moveTo>
                  <a:cubicBezTo>
                    <a:pt x="170" y="129"/>
                    <a:pt x="162" y="133"/>
                    <a:pt x="155" y="133"/>
                  </a:cubicBezTo>
                  <a:cubicBezTo>
                    <a:pt x="121" y="133"/>
                    <a:pt x="97" y="119"/>
                    <a:pt x="70" y="119"/>
                  </a:cubicBezTo>
                  <a:cubicBezTo>
                    <a:pt x="61" y="119"/>
                    <a:pt x="41" y="97"/>
                    <a:pt x="30" y="91"/>
                  </a:cubicBezTo>
                  <a:cubicBezTo>
                    <a:pt x="55" y="82"/>
                    <a:pt x="62" y="73"/>
                    <a:pt x="87" y="65"/>
                  </a:cubicBezTo>
                  <a:cubicBezTo>
                    <a:pt x="79" y="65"/>
                    <a:pt x="59" y="64"/>
                    <a:pt x="55" y="64"/>
                  </a:cubicBezTo>
                  <a:cubicBezTo>
                    <a:pt x="34" y="64"/>
                    <a:pt x="19" y="57"/>
                    <a:pt x="0" y="47"/>
                  </a:cubicBezTo>
                  <a:cubicBezTo>
                    <a:pt x="31" y="37"/>
                    <a:pt x="43" y="0"/>
                    <a:pt x="79" y="0"/>
                  </a:cubicBezTo>
                  <a:cubicBezTo>
                    <a:pt x="100" y="0"/>
                    <a:pt x="112" y="21"/>
                    <a:pt x="125" y="31"/>
                  </a:cubicBezTo>
                  <a:cubicBezTo>
                    <a:pt x="117" y="34"/>
                    <a:pt x="118" y="33"/>
                    <a:pt x="115" y="32"/>
                  </a:cubicBezTo>
                  <a:cubicBezTo>
                    <a:pt x="116" y="41"/>
                    <a:pt x="115" y="44"/>
                    <a:pt x="115" y="48"/>
                  </a:cubicBezTo>
                  <a:cubicBezTo>
                    <a:pt x="115" y="52"/>
                    <a:pt x="107" y="59"/>
                    <a:pt x="101" y="62"/>
                  </a:cubicBezTo>
                  <a:cubicBezTo>
                    <a:pt x="109" y="60"/>
                    <a:pt x="111" y="62"/>
                    <a:pt x="117" y="62"/>
                  </a:cubicBezTo>
                  <a:cubicBezTo>
                    <a:pt x="126" y="62"/>
                    <a:pt x="131" y="70"/>
                    <a:pt x="140" y="70"/>
                  </a:cubicBezTo>
                  <a:cubicBezTo>
                    <a:pt x="145" y="70"/>
                    <a:pt x="150" y="70"/>
                    <a:pt x="155" y="70"/>
                  </a:cubicBezTo>
                  <a:cubicBezTo>
                    <a:pt x="170" y="70"/>
                    <a:pt x="170" y="75"/>
                    <a:pt x="180" y="86"/>
                  </a:cubicBezTo>
                  <a:cubicBezTo>
                    <a:pt x="172" y="92"/>
                    <a:pt x="174" y="94"/>
                    <a:pt x="174" y="102"/>
                  </a:cubicBezTo>
                  <a:cubicBezTo>
                    <a:pt x="174" y="110"/>
                    <a:pt x="163" y="110"/>
                    <a:pt x="159" y="112"/>
                  </a:cubicBezTo>
                  <a:cubicBezTo>
                    <a:pt x="164" y="114"/>
                    <a:pt x="170" y="116"/>
                    <a:pt x="170" y="12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8" name="Freeform 85">
              <a:extLst>
                <a:ext uri="{FF2B5EF4-FFF2-40B4-BE49-F238E27FC236}">
                  <a16:creationId xmlns:a16="http://schemas.microsoft.com/office/drawing/2014/main" id="{6F566B3A-FDBF-4219-A30B-9B346789DF72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2858" y="1649453"/>
              <a:ext cx="26017" cy="18365"/>
            </a:xfrm>
            <a:custGeom>
              <a:avLst/>
              <a:gdLst>
                <a:gd name="T0" fmla="*/ 0 w 22"/>
                <a:gd name="T1" fmla="*/ 8 h 16"/>
                <a:gd name="T2" fmla="*/ 11 w 22"/>
                <a:gd name="T3" fmla="*/ 0 h 16"/>
                <a:gd name="T4" fmla="*/ 22 w 22"/>
                <a:gd name="T5" fmla="*/ 0 h 16"/>
                <a:gd name="T6" fmla="*/ 7 w 22"/>
                <a:gd name="T7" fmla="*/ 16 h 16"/>
                <a:gd name="T8" fmla="*/ 0 w 22"/>
                <a:gd name="T9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6">
                  <a:moveTo>
                    <a:pt x="0" y="8"/>
                  </a:moveTo>
                  <a:cubicBezTo>
                    <a:pt x="4" y="5"/>
                    <a:pt x="8" y="2"/>
                    <a:pt x="11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11"/>
                    <a:pt x="16" y="16"/>
                    <a:pt x="7" y="16"/>
                  </a:cubicBezTo>
                  <a:cubicBezTo>
                    <a:pt x="3" y="16"/>
                    <a:pt x="0" y="11"/>
                    <a:pt x="0" y="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9" name="Freeform 86">
              <a:extLst>
                <a:ext uri="{FF2B5EF4-FFF2-40B4-BE49-F238E27FC236}">
                  <a16:creationId xmlns:a16="http://schemas.microsoft.com/office/drawing/2014/main" id="{B51EF139-2C9C-4184-B26A-D407608C682E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2771" y="1412237"/>
              <a:ext cx="33670" cy="12243"/>
            </a:xfrm>
            <a:custGeom>
              <a:avLst/>
              <a:gdLst>
                <a:gd name="T0" fmla="*/ 30 w 30"/>
                <a:gd name="T1" fmla="*/ 6 h 10"/>
                <a:gd name="T2" fmla="*/ 0 w 30"/>
                <a:gd name="T3" fmla="*/ 0 h 10"/>
                <a:gd name="T4" fmla="*/ 28 w 30"/>
                <a:gd name="T5" fmla="*/ 0 h 10"/>
                <a:gd name="T6" fmla="*/ 30 w 30"/>
                <a:gd name="T7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0">
                  <a:moveTo>
                    <a:pt x="30" y="6"/>
                  </a:moveTo>
                  <a:cubicBezTo>
                    <a:pt x="19" y="8"/>
                    <a:pt x="4" y="10"/>
                    <a:pt x="0" y="0"/>
                  </a:cubicBezTo>
                  <a:cubicBezTo>
                    <a:pt x="28" y="0"/>
                    <a:pt x="28" y="0"/>
                    <a:pt x="28" y="0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Freeform 87">
              <a:extLst>
                <a:ext uri="{FF2B5EF4-FFF2-40B4-BE49-F238E27FC236}">
                  <a16:creationId xmlns:a16="http://schemas.microsoft.com/office/drawing/2014/main" id="{19ECBF6F-7547-4879-B241-024EB4497FB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1398" y="1588236"/>
              <a:ext cx="27548" cy="13774"/>
            </a:xfrm>
            <a:custGeom>
              <a:avLst/>
              <a:gdLst>
                <a:gd name="T0" fmla="*/ 25 w 25"/>
                <a:gd name="T1" fmla="*/ 0 h 12"/>
                <a:gd name="T2" fmla="*/ 16 w 25"/>
                <a:gd name="T3" fmla="*/ 12 h 12"/>
                <a:gd name="T4" fmla="*/ 0 w 25"/>
                <a:gd name="T5" fmla="*/ 3 h 12"/>
                <a:gd name="T6" fmla="*/ 25 w 25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2">
                  <a:moveTo>
                    <a:pt x="25" y="0"/>
                  </a:moveTo>
                  <a:cubicBezTo>
                    <a:pt x="25" y="6"/>
                    <a:pt x="21" y="12"/>
                    <a:pt x="16" y="12"/>
                  </a:cubicBezTo>
                  <a:cubicBezTo>
                    <a:pt x="6" y="12"/>
                    <a:pt x="3" y="7"/>
                    <a:pt x="0" y="3"/>
                  </a:cubicBezTo>
                  <a:cubicBezTo>
                    <a:pt x="16" y="0"/>
                    <a:pt x="19" y="4"/>
                    <a:pt x="25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1" name="Freeform 88">
              <a:extLst>
                <a:ext uri="{FF2B5EF4-FFF2-40B4-BE49-F238E27FC236}">
                  <a16:creationId xmlns:a16="http://schemas.microsoft.com/office/drawing/2014/main" id="{57950DAE-4BDC-4FD3-A302-02AECA1F45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3307" y="1435193"/>
              <a:ext cx="174470" cy="55095"/>
            </a:xfrm>
            <a:custGeom>
              <a:avLst/>
              <a:gdLst>
                <a:gd name="T0" fmla="*/ 130 w 153"/>
                <a:gd name="T1" fmla="*/ 24 h 48"/>
                <a:gd name="T2" fmla="*/ 98 w 153"/>
                <a:gd name="T3" fmla="*/ 30 h 48"/>
                <a:gd name="T4" fmla="*/ 83 w 153"/>
                <a:gd name="T5" fmla="*/ 47 h 48"/>
                <a:gd name="T6" fmla="*/ 75 w 153"/>
                <a:gd name="T7" fmla="*/ 40 h 48"/>
                <a:gd name="T8" fmla="*/ 75 w 153"/>
                <a:gd name="T9" fmla="*/ 40 h 48"/>
                <a:gd name="T10" fmla="*/ 54 w 153"/>
                <a:gd name="T11" fmla="*/ 30 h 48"/>
                <a:gd name="T12" fmla="*/ 70 w 153"/>
                <a:gd name="T13" fmla="*/ 24 h 48"/>
                <a:gd name="T14" fmla="*/ 56 w 153"/>
                <a:gd name="T15" fmla="*/ 22 h 48"/>
                <a:gd name="T16" fmla="*/ 68 w 153"/>
                <a:gd name="T17" fmla="*/ 15 h 48"/>
                <a:gd name="T18" fmla="*/ 50 w 153"/>
                <a:gd name="T19" fmla="*/ 8 h 48"/>
                <a:gd name="T20" fmla="*/ 16 w 153"/>
                <a:gd name="T21" fmla="*/ 18 h 48"/>
                <a:gd name="T22" fmla="*/ 0 w 153"/>
                <a:gd name="T23" fmla="*/ 15 h 48"/>
                <a:gd name="T24" fmla="*/ 58 w 153"/>
                <a:gd name="T25" fmla="*/ 0 h 48"/>
                <a:gd name="T26" fmla="*/ 102 w 153"/>
                <a:gd name="T27" fmla="*/ 10 h 48"/>
                <a:gd name="T28" fmla="*/ 130 w 153"/>
                <a:gd name="T29" fmla="*/ 0 h 48"/>
                <a:gd name="T30" fmla="*/ 153 w 153"/>
                <a:gd name="T31" fmla="*/ 8 h 48"/>
                <a:gd name="T32" fmla="*/ 132 w 153"/>
                <a:gd name="T33" fmla="*/ 22 h 48"/>
                <a:gd name="T34" fmla="*/ 125 w 153"/>
                <a:gd name="T35" fmla="*/ 22 h 48"/>
                <a:gd name="T36" fmla="*/ 125 w 153"/>
                <a:gd name="T37" fmla="*/ 30 h 48"/>
                <a:gd name="T38" fmla="*/ 130 w 153"/>
                <a:gd name="T39" fmla="*/ 2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3" h="48">
                  <a:moveTo>
                    <a:pt x="130" y="24"/>
                  </a:moveTo>
                  <a:cubicBezTo>
                    <a:pt x="117" y="34"/>
                    <a:pt x="110" y="23"/>
                    <a:pt x="98" y="30"/>
                  </a:cubicBezTo>
                  <a:cubicBezTo>
                    <a:pt x="91" y="34"/>
                    <a:pt x="90" y="48"/>
                    <a:pt x="83" y="47"/>
                  </a:cubicBezTo>
                  <a:cubicBezTo>
                    <a:pt x="79" y="47"/>
                    <a:pt x="77" y="43"/>
                    <a:pt x="75" y="40"/>
                  </a:cubicBezTo>
                  <a:cubicBezTo>
                    <a:pt x="75" y="40"/>
                    <a:pt x="75" y="40"/>
                    <a:pt x="75" y="40"/>
                  </a:cubicBezTo>
                  <a:cubicBezTo>
                    <a:pt x="64" y="40"/>
                    <a:pt x="56" y="37"/>
                    <a:pt x="54" y="30"/>
                  </a:cubicBezTo>
                  <a:cubicBezTo>
                    <a:pt x="60" y="27"/>
                    <a:pt x="64" y="25"/>
                    <a:pt x="70" y="24"/>
                  </a:cubicBezTo>
                  <a:cubicBezTo>
                    <a:pt x="63" y="24"/>
                    <a:pt x="59" y="23"/>
                    <a:pt x="56" y="22"/>
                  </a:cubicBezTo>
                  <a:cubicBezTo>
                    <a:pt x="60" y="20"/>
                    <a:pt x="64" y="18"/>
                    <a:pt x="68" y="15"/>
                  </a:cubicBezTo>
                  <a:cubicBezTo>
                    <a:pt x="61" y="13"/>
                    <a:pt x="57" y="8"/>
                    <a:pt x="50" y="8"/>
                  </a:cubicBezTo>
                  <a:cubicBezTo>
                    <a:pt x="42" y="8"/>
                    <a:pt x="28" y="18"/>
                    <a:pt x="16" y="18"/>
                  </a:cubicBezTo>
                  <a:cubicBezTo>
                    <a:pt x="10" y="18"/>
                    <a:pt x="6" y="16"/>
                    <a:pt x="0" y="15"/>
                  </a:cubicBezTo>
                  <a:cubicBezTo>
                    <a:pt x="6" y="2"/>
                    <a:pt x="42" y="0"/>
                    <a:pt x="58" y="0"/>
                  </a:cubicBezTo>
                  <a:cubicBezTo>
                    <a:pt x="77" y="0"/>
                    <a:pt x="87" y="10"/>
                    <a:pt x="102" y="10"/>
                  </a:cubicBezTo>
                  <a:cubicBezTo>
                    <a:pt x="113" y="10"/>
                    <a:pt x="119" y="0"/>
                    <a:pt x="130" y="0"/>
                  </a:cubicBezTo>
                  <a:cubicBezTo>
                    <a:pt x="139" y="0"/>
                    <a:pt x="148" y="6"/>
                    <a:pt x="153" y="8"/>
                  </a:cubicBezTo>
                  <a:cubicBezTo>
                    <a:pt x="151" y="22"/>
                    <a:pt x="141" y="15"/>
                    <a:pt x="132" y="22"/>
                  </a:cubicBezTo>
                  <a:cubicBezTo>
                    <a:pt x="130" y="23"/>
                    <a:pt x="127" y="23"/>
                    <a:pt x="125" y="22"/>
                  </a:cubicBezTo>
                  <a:cubicBezTo>
                    <a:pt x="125" y="30"/>
                    <a:pt x="125" y="30"/>
                    <a:pt x="125" y="30"/>
                  </a:cubicBezTo>
                  <a:lnTo>
                    <a:pt x="130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2" name="Freeform 89">
              <a:extLst>
                <a:ext uri="{FF2B5EF4-FFF2-40B4-BE49-F238E27FC236}">
                  <a16:creationId xmlns:a16="http://schemas.microsoft.com/office/drawing/2014/main" id="{24BB9682-9458-41F1-894A-D9D26A68FE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6317" y="1398463"/>
              <a:ext cx="61218" cy="41321"/>
            </a:xfrm>
            <a:custGeom>
              <a:avLst/>
              <a:gdLst>
                <a:gd name="T0" fmla="*/ 13 w 53"/>
                <a:gd name="T1" fmla="*/ 36 h 36"/>
                <a:gd name="T2" fmla="*/ 0 w 53"/>
                <a:gd name="T3" fmla="*/ 24 h 36"/>
                <a:gd name="T4" fmla="*/ 43 w 53"/>
                <a:gd name="T5" fmla="*/ 0 h 36"/>
                <a:gd name="T6" fmla="*/ 53 w 53"/>
                <a:gd name="T7" fmla="*/ 25 h 36"/>
                <a:gd name="T8" fmla="*/ 13 w 53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6">
                  <a:moveTo>
                    <a:pt x="13" y="36"/>
                  </a:moveTo>
                  <a:cubicBezTo>
                    <a:pt x="4" y="36"/>
                    <a:pt x="0" y="32"/>
                    <a:pt x="0" y="24"/>
                  </a:cubicBezTo>
                  <a:cubicBezTo>
                    <a:pt x="0" y="13"/>
                    <a:pt x="31" y="0"/>
                    <a:pt x="43" y="0"/>
                  </a:cubicBezTo>
                  <a:cubicBezTo>
                    <a:pt x="53" y="25"/>
                    <a:pt x="53" y="25"/>
                    <a:pt x="53" y="25"/>
                  </a:cubicBezTo>
                  <a:cubicBezTo>
                    <a:pt x="48" y="29"/>
                    <a:pt x="18" y="36"/>
                    <a:pt x="13" y="3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3" name="Freeform 90">
              <a:extLst>
                <a:ext uri="{FF2B5EF4-FFF2-40B4-BE49-F238E27FC236}">
                  <a16:creationId xmlns:a16="http://schemas.microsoft.com/office/drawing/2014/main" id="{CA79AD7D-07DC-46C9-91A0-F5B82CCD1C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6734" y="1426011"/>
              <a:ext cx="64278" cy="41321"/>
            </a:xfrm>
            <a:custGeom>
              <a:avLst/>
              <a:gdLst>
                <a:gd name="T0" fmla="*/ 57 w 57"/>
                <a:gd name="T1" fmla="*/ 6 h 36"/>
                <a:gd name="T2" fmla="*/ 57 w 57"/>
                <a:gd name="T3" fmla="*/ 18 h 36"/>
                <a:gd name="T4" fmla="*/ 38 w 57"/>
                <a:gd name="T5" fmla="*/ 22 h 36"/>
                <a:gd name="T6" fmla="*/ 41 w 57"/>
                <a:gd name="T7" fmla="*/ 32 h 36"/>
                <a:gd name="T8" fmla="*/ 0 w 57"/>
                <a:gd name="T9" fmla="*/ 32 h 36"/>
                <a:gd name="T10" fmla="*/ 15 w 57"/>
                <a:gd name="T11" fmla="*/ 10 h 36"/>
                <a:gd name="T12" fmla="*/ 15 w 57"/>
                <a:gd name="T13" fmla="*/ 0 h 36"/>
                <a:gd name="T14" fmla="*/ 40 w 57"/>
                <a:gd name="T15" fmla="*/ 0 h 36"/>
                <a:gd name="T16" fmla="*/ 32 w 57"/>
                <a:gd name="T17" fmla="*/ 6 h 36"/>
                <a:gd name="T18" fmla="*/ 57 w 57"/>
                <a:gd name="T19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36">
                  <a:moveTo>
                    <a:pt x="57" y="6"/>
                  </a:moveTo>
                  <a:cubicBezTo>
                    <a:pt x="57" y="13"/>
                    <a:pt x="57" y="15"/>
                    <a:pt x="57" y="18"/>
                  </a:cubicBezTo>
                  <a:cubicBezTo>
                    <a:pt x="52" y="25"/>
                    <a:pt x="44" y="22"/>
                    <a:pt x="38" y="2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37" y="34"/>
                    <a:pt x="0" y="36"/>
                    <a:pt x="0" y="32"/>
                  </a:cubicBezTo>
                  <a:cubicBezTo>
                    <a:pt x="0" y="20"/>
                    <a:pt x="6" y="13"/>
                    <a:pt x="15" y="10"/>
                  </a:cubicBezTo>
                  <a:cubicBezTo>
                    <a:pt x="14" y="4"/>
                    <a:pt x="15" y="1"/>
                    <a:pt x="15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38" y="4"/>
                    <a:pt x="34" y="6"/>
                    <a:pt x="32" y="6"/>
                  </a:cubicBezTo>
                  <a:cubicBezTo>
                    <a:pt x="37" y="7"/>
                    <a:pt x="50" y="8"/>
                    <a:pt x="57" y="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4" name="Freeform 91">
              <a:extLst>
                <a:ext uri="{FF2B5EF4-FFF2-40B4-BE49-F238E27FC236}">
                  <a16:creationId xmlns:a16="http://schemas.microsoft.com/office/drawing/2014/main" id="{5A4FCB40-7DF7-483C-A933-C9261A38ADB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9499" y="1461210"/>
              <a:ext cx="67339" cy="24487"/>
            </a:xfrm>
            <a:custGeom>
              <a:avLst/>
              <a:gdLst>
                <a:gd name="T0" fmla="*/ 34 w 59"/>
                <a:gd name="T1" fmla="*/ 22 h 22"/>
                <a:gd name="T2" fmla="*/ 19 w 59"/>
                <a:gd name="T3" fmla="*/ 14 h 22"/>
                <a:gd name="T4" fmla="*/ 8 w 59"/>
                <a:gd name="T5" fmla="*/ 22 h 22"/>
                <a:gd name="T6" fmla="*/ 0 w 59"/>
                <a:gd name="T7" fmla="*/ 16 h 22"/>
                <a:gd name="T8" fmla="*/ 38 w 59"/>
                <a:gd name="T9" fmla="*/ 0 h 22"/>
                <a:gd name="T10" fmla="*/ 59 w 59"/>
                <a:gd name="T11" fmla="*/ 10 h 22"/>
                <a:gd name="T12" fmla="*/ 34 w 59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22">
                  <a:moveTo>
                    <a:pt x="34" y="22"/>
                  </a:moveTo>
                  <a:cubicBezTo>
                    <a:pt x="30" y="22"/>
                    <a:pt x="24" y="14"/>
                    <a:pt x="19" y="14"/>
                  </a:cubicBezTo>
                  <a:cubicBezTo>
                    <a:pt x="18" y="22"/>
                    <a:pt x="14" y="22"/>
                    <a:pt x="8" y="22"/>
                  </a:cubicBezTo>
                  <a:cubicBezTo>
                    <a:pt x="4" y="22"/>
                    <a:pt x="0" y="19"/>
                    <a:pt x="0" y="16"/>
                  </a:cubicBezTo>
                  <a:cubicBezTo>
                    <a:pt x="0" y="5"/>
                    <a:pt x="30" y="0"/>
                    <a:pt x="38" y="0"/>
                  </a:cubicBezTo>
                  <a:cubicBezTo>
                    <a:pt x="48" y="0"/>
                    <a:pt x="55" y="4"/>
                    <a:pt x="59" y="10"/>
                  </a:cubicBezTo>
                  <a:cubicBezTo>
                    <a:pt x="44" y="10"/>
                    <a:pt x="45" y="22"/>
                    <a:pt x="34" y="2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5" name="Freeform 92">
              <a:extLst>
                <a:ext uri="{FF2B5EF4-FFF2-40B4-BE49-F238E27FC236}">
                  <a16:creationId xmlns:a16="http://schemas.microsoft.com/office/drawing/2014/main" id="{07AF7DB9-BDF3-4AE4-B3AF-F05821C38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1238" y="1378568"/>
              <a:ext cx="104070" cy="74991"/>
            </a:xfrm>
            <a:custGeom>
              <a:avLst/>
              <a:gdLst>
                <a:gd name="T0" fmla="*/ 68 w 91"/>
                <a:gd name="T1" fmla="*/ 56 h 66"/>
                <a:gd name="T2" fmla="*/ 38 w 91"/>
                <a:gd name="T3" fmla="*/ 66 h 66"/>
                <a:gd name="T4" fmla="*/ 0 w 91"/>
                <a:gd name="T5" fmla="*/ 51 h 66"/>
                <a:gd name="T6" fmla="*/ 10 w 91"/>
                <a:gd name="T7" fmla="*/ 42 h 66"/>
                <a:gd name="T8" fmla="*/ 42 w 91"/>
                <a:gd name="T9" fmla="*/ 42 h 66"/>
                <a:gd name="T10" fmla="*/ 29 w 91"/>
                <a:gd name="T11" fmla="*/ 40 h 66"/>
                <a:gd name="T12" fmla="*/ 29 w 91"/>
                <a:gd name="T13" fmla="*/ 30 h 66"/>
                <a:gd name="T14" fmla="*/ 74 w 91"/>
                <a:gd name="T15" fmla="*/ 14 h 66"/>
                <a:gd name="T16" fmla="*/ 87 w 91"/>
                <a:gd name="T17" fmla="*/ 0 h 66"/>
                <a:gd name="T18" fmla="*/ 89 w 91"/>
                <a:gd name="T19" fmla="*/ 10 h 66"/>
                <a:gd name="T20" fmla="*/ 83 w 91"/>
                <a:gd name="T21" fmla="*/ 20 h 66"/>
                <a:gd name="T22" fmla="*/ 48 w 91"/>
                <a:gd name="T23" fmla="*/ 41 h 66"/>
                <a:gd name="T24" fmla="*/ 91 w 91"/>
                <a:gd name="T25" fmla="*/ 53 h 66"/>
                <a:gd name="T26" fmla="*/ 68 w 91"/>
                <a:gd name="T27" fmla="*/ 5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66">
                  <a:moveTo>
                    <a:pt x="68" y="56"/>
                  </a:moveTo>
                  <a:cubicBezTo>
                    <a:pt x="59" y="56"/>
                    <a:pt x="47" y="66"/>
                    <a:pt x="38" y="66"/>
                  </a:cubicBezTo>
                  <a:cubicBezTo>
                    <a:pt x="33" y="66"/>
                    <a:pt x="1" y="51"/>
                    <a:pt x="0" y="51"/>
                  </a:cubicBezTo>
                  <a:cubicBezTo>
                    <a:pt x="5" y="47"/>
                    <a:pt x="6" y="45"/>
                    <a:pt x="10" y="42"/>
                  </a:cubicBezTo>
                  <a:cubicBezTo>
                    <a:pt x="42" y="42"/>
                    <a:pt x="42" y="42"/>
                    <a:pt x="42" y="42"/>
                  </a:cubicBezTo>
                  <a:cubicBezTo>
                    <a:pt x="33" y="39"/>
                    <a:pt x="36" y="36"/>
                    <a:pt x="29" y="40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52" y="30"/>
                    <a:pt x="52" y="14"/>
                    <a:pt x="74" y="14"/>
                  </a:cubicBezTo>
                  <a:cubicBezTo>
                    <a:pt x="75" y="7"/>
                    <a:pt x="80" y="0"/>
                    <a:pt x="87" y="0"/>
                  </a:cubicBezTo>
                  <a:cubicBezTo>
                    <a:pt x="89" y="0"/>
                    <a:pt x="89" y="8"/>
                    <a:pt x="89" y="10"/>
                  </a:cubicBezTo>
                  <a:cubicBezTo>
                    <a:pt x="86" y="12"/>
                    <a:pt x="83" y="16"/>
                    <a:pt x="83" y="20"/>
                  </a:cubicBezTo>
                  <a:cubicBezTo>
                    <a:pt x="70" y="28"/>
                    <a:pt x="55" y="33"/>
                    <a:pt x="48" y="41"/>
                  </a:cubicBezTo>
                  <a:cubicBezTo>
                    <a:pt x="69" y="44"/>
                    <a:pt x="74" y="46"/>
                    <a:pt x="91" y="53"/>
                  </a:cubicBezTo>
                  <a:cubicBezTo>
                    <a:pt x="85" y="58"/>
                    <a:pt x="76" y="56"/>
                    <a:pt x="68" y="5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6" name="Freeform 93">
              <a:extLst>
                <a:ext uri="{FF2B5EF4-FFF2-40B4-BE49-F238E27FC236}">
                  <a16:creationId xmlns:a16="http://schemas.microsoft.com/office/drawing/2014/main" id="{0CAFC48F-BEBB-4FFD-8021-3A79A0ED7E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6870" y="1488758"/>
              <a:ext cx="344349" cy="198955"/>
            </a:xfrm>
            <a:custGeom>
              <a:avLst/>
              <a:gdLst>
                <a:gd name="T0" fmla="*/ 254 w 301"/>
                <a:gd name="T1" fmla="*/ 143 h 175"/>
                <a:gd name="T2" fmla="*/ 254 w 301"/>
                <a:gd name="T3" fmla="*/ 129 h 175"/>
                <a:gd name="T4" fmla="*/ 220 w 301"/>
                <a:gd name="T5" fmla="*/ 127 h 175"/>
                <a:gd name="T6" fmla="*/ 231 w 301"/>
                <a:gd name="T7" fmla="*/ 105 h 175"/>
                <a:gd name="T8" fmla="*/ 216 w 301"/>
                <a:gd name="T9" fmla="*/ 83 h 175"/>
                <a:gd name="T10" fmla="*/ 226 w 301"/>
                <a:gd name="T11" fmla="*/ 81 h 175"/>
                <a:gd name="T12" fmla="*/ 208 w 301"/>
                <a:gd name="T13" fmla="*/ 69 h 175"/>
                <a:gd name="T14" fmla="*/ 167 w 301"/>
                <a:gd name="T15" fmla="*/ 125 h 175"/>
                <a:gd name="T16" fmla="*/ 155 w 301"/>
                <a:gd name="T17" fmla="*/ 131 h 175"/>
                <a:gd name="T18" fmla="*/ 133 w 301"/>
                <a:gd name="T19" fmla="*/ 175 h 175"/>
                <a:gd name="T20" fmla="*/ 74 w 301"/>
                <a:gd name="T21" fmla="*/ 125 h 175"/>
                <a:gd name="T22" fmla="*/ 102 w 301"/>
                <a:gd name="T23" fmla="*/ 126 h 175"/>
                <a:gd name="T24" fmla="*/ 127 w 301"/>
                <a:gd name="T25" fmla="*/ 119 h 175"/>
                <a:gd name="T26" fmla="*/ 93 w 301"/>
                <a:gd name="T27" fmla="*/ 115 h 175"/>
                <a:gd name="T28" fmla="*/ 64 w 301"/>
                <a:gd name="T29" fmla="*/ 105 h 175"/>
                <a:gd name="T30" fmla="*/ 85 w 301"/>
                <a:gd name="T31" fmla="*/ 97 h 175"/>
                <a:gd name="T32" fmla="*/ 124 w 301"/>
                <a:gd name="T33" fmla="*/ 77 h 175"/>
                <a:gd name="T34" fmla="*/ 104 w 301"/>
                <a:gd name="T35" fmla="*/ 77 h 175"/>
                <a:gd name="T36" fmla="*/ 93 w 301"/>
                <a:gd name="T37" fmla="*/ 70 h 175"/>
                <a:gd name="T38" fmla="*/ 87 w 301"/>
                <a:gd name="T39" fmla="*/ 70 h 175"/>
                <a:gd name="T40" fmla="*/ 64 w 301"/>
                <a:gd name="T41" fmla="*/ 91 h 175"/>
                <a:gd name="T42" fmla="*/ 40 w 301"/>
                <a:gd name="T43" fmla="*/ 79 h 175"/>
                <a:gd name="T44" fmla="*/ 46 w 301"/>
                <a:gd name="T45" fmla="*/ 77 h 175"/>
                <a:gd name="T46" fmla="*/ 25 w 301"/>
                <a:gd name="T47" fmla="*/ 51 h 175"/>
                <a:gd name="T48" fmla="*/ 19 w 301"/>
                <a:gd name="T49" fmla="*/ 48 h 175"/>
                <a:gd name="T50" fmla="*/ 0 w 301"/>
                <a:gd name="T51" fmla="*/ 28 h 175"/>
                <a:gd name="T52" fmla="*/ 26 w 301"/>
                <a:gd name="T53" fmla="*/ 9 h 175"/>
                <a:gd name="T54" fmla="*/ 64 w 301"/>
                <a:gd name="T55" fmla="*/ 13 h 175"/>
                <a:gd name="T56" fmla="*/ 55 w 301"/>
                <a:gd name="T57" fmla="*/ 24 h 175"/>
                <a:gd name="T58" fmla="*/ 76 w 301"/>
                <a:gd name="T59" fmla="*/ 36 h 175"/>
                <a:gd name="T60" fmla="*/ 70 w 301"/>
                <a:gd name="T61" fmla="*/ 25 h 175"/>
                <a:gd name="T62" fmla="*/ 83 w 301"/>
                <a:gd name="T63" fmla="*/ 12 h 175"/>
                <a:gd name="T64" fmla="*/ 117 w 301"/>
                <a:gd name="T65" fmla="*/ 47 h 175"/>
                <a:gd name="T66" fmla="*/ 108 w 301"/>
                <a:gd name="T67" fmla="*/ 12 h 175"/>
                <a:gd name="T68" fmla="*/ 123 w 301"/>
                <a:gd name="T69" fmla="*/ 0 h 175"/>
                <a:gd name="T70" fmla="*/ 154 w 301"/>
                <a:gd name="T71" fmla="*/ 16 h 175"/>
                <a:gd name="T72" fmla="*/ 151 w 301"/>
                <a:gd name="T73" fmla="*/ 32 h 175"/>
                <a:gd name="T74" fmla="*/ 165 w 301"/>
                <a:gd name="T75" fmla="*/ 21 h 175"/>
                <a:gd name="T76" fmla="*/ 174 w 301"/>
                <a:gd name="T77" fmla="*/ 40 h 175"/>
                <a:gd name="T78" fmla="*/ 182 w 301"/>
                <a:gd name="T79" fmla="*/ 41 h 175"/>
                <a:gd name="T80" fmla="*/ 242 w 301"/>
                <a:gd name="T81" fmla="*/ 75 h 175"/>
                <a:gd name="T82" fmla="*/ 235 w 301"/>
                <a:gd name="T83" fmla="*/ 75 h 175"/>
                <a:gd name="T84" fmla="*/ 248 w 301"/>
                <a:gd name="T85" fmla="*/ 75 h 175"/>
                <a:gd name="T86" fmla="*/ 248 w 301"/>
                <a:gd name="T87" fmla="*/ 87 h 175"/>
                <a:gd name="T88" fmla="*/ 273 w 301"/>
                <a:gd name="T89" fmla="*/ 87 h 175"/>
                <a:gd name="T90" fmla="*/ 301 w 301"/>
                <a:gd name="T91" fmla="*/ 116 h 175"/>
                <a:gd name="T92" fmla="*/ 254 w 301"/>
                <a:gd name="T93" fmla="*/ 14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01" h="175">
                  <a:moveTo>
                    <a:pt x="254" y="143"/>
                  </a:moveTo>
                  <a:cubicBezTo>
                    <a:pt x="252" y="137"/>
                    <a:pt x="252" y="133"/>
                    <a:pt x="254" y="129"/>
                  </a:cubicBezTo>
                  <a:cubicBezTo>
                    <a:pt x="245" y="127"/>
                    <a:pt x="229" y="128"/>
                    <a:pt x="220" y="127"/>
                  </a:cubicBezTo>
                  <a:cubicBezTo>
                    <a:pt x="221" y="113"/>
                    <a:pt x="229" y="117"/>
                    <a:pt x="231" y="105"/>
                  </a:cubicBezTo>
                  <a:cubicBezTo>
                    <a:pt x="226" y="103"/>
                    <a:pt x="219" y="89"/>
                    <a:pt x="216" y="83"/>
                  </a:cubicBezTo>
                  <a:cubicBezTo>
                    <a:pt x="220" y="82"/>
                    <a:pt x="222" y="81"/>
                    <a:pt x="226" y="81"/>
                  </a:cubicBezTo>
                  <a:cubicBezTo>
                    <a:pt x="214" y="79"/>
                    <a:pt x="208" y="69"/>
                    <a:pt x="208" y="69"/>
                  </a:cubicBezTo>
                  <a:cubicBezTo>
                    <a:pt x="182" y="69"/>
                    <a:pt x="174" y="104"/>
                    <a:pt x="167" y="125"/>
                  </a:cubicBezTo>
                  <a:cubicBezTo>
                    <a:pt x="165" y="129"/>
                    <a:pt x="159" y="128"/>
                    <a:pt x="155" y="131"/>
                  </a:cubicBezTo>
                  <a:cubicBezTo>
                    <a:pt x="142" y="141"/>
                    <a:pt x="144" y="164"/>
                    <a:pt x="133" y="175"/>
                  </a:cubicBezTo>
                  <a:cubicBezTo>
                    <a:pt x="115" y="162"/>
                    <a:pt x="74" y="152"/>
                    <a:pt x="74" y="125"/>
                  </a:cubicBezTo>
                  <a:cubicBezTo>
                    <a:pt x="85" y="123"/>
                    <a:pt x="102" y="126"/>
                    <a:pt x="102" y="126"/>
                  </a:cubicBezTo>
                  <a:cubicBezTo>
                    <a:pt x="110" y="119"/>
                    <a:pt x="118" y="121"/>
                    <a:pt x="127" y="119"/>
                  </a:cubicBezTo>
                  <a:cubicBezTo>
                    <a:pt x="123" y="116"/>
                    <a:pt x="98" y="115"/>
                    <a:pt x="93" y="115"/>
                  </a:cubicBezTo>
                  <a:cubicBezTo>
                    <a:pt x="84" y="115"/>
                    <a:pt x="64" y="124"/>
                    <a:pt x="64" y="105"/>
                  </a:cubicBezTo>
                  <a:cubicBezTo>
                    <a:pt x="64" y="98"/>
                    <a:pt x="82" y="98"/>
                    <a:pt x="85" y="97"/>
                  </a:cubicBezTo>
                  <a:cubicBezTo>
                    <a:pt x="95" y="94"/>
                    <a:pt x="116" y="84"/>
                    <a:pt x="124" y="77"/>
                  </a:cubicBezTo>
                  <a:cubicBezTo>
                    <a:pt x="113" y="77"/>
                    <a:pt x="107" y="77"/>
                    <a:pt x="104" y="77"/>
                  </a:cubicBezTo>
                  <a:cubicBezTo>
                    <a:pt x="103" y="77"/>
                    <a:pt x="96" y="72"/>
                    <a:pt x="93" y="70"/>
                  </a:cubicBezTo>
                  <a:cubicBezTo>
                    <a:pt x="91" y="70"/>
                    <a:pt x="89" y="70"/>
                    <a:pt x="87" y="70"/>
                  </a:cubicBezTo>
                  <a:cubicBezTo>
                    <a:pt x="80" y="74"/>
                    <a:pt x="80" y="91"/>
                    <a:pt x="64" y="91"/>
                  </a:cubicBezTo>
                  <a:cubicBezTo>
                    <a:pt x="52" y="91"/>
                    <a:pt x="44" y="87"/>
                    <a:pt x="40" y="79"/>
                  </a:cubicBezTo>
                  <a:cubicBezTo>
                    <a:pt x="42" y="78"/>
                    <a:pt x="44" y="77"/>
                    <a:pt x="46" y="77"/>
                  </a:cubicBezTo>
                  <a:cubicBezTo>
                    <a:pt x="33" y="70"/>
                    <a:pt x="22" y="63"/>
                    <a:pt x="25" y="51"/>
                  </a:cubicBezTo>
                  <a:cubicBezTo>
                    <a:pt x="23" y="50"/>
                    <a:pt x="21" y="48"/>
                    <a:pt x="19" y="48"/>
                  </a:cubicBezTo>
                  <a:cubicBezTo>
                    <a:pt x="14" y="48"/>
                    <a:pt x="5" y="34"/>
                    <a:pt x="0" y="28"/>
                  </a:cubicBezTo>
                  <a:cubicBezTo>
                    <a:pt x="3" y="25"/>
                    <a:pt x="19" y="9"/>
                    <a:pt x="26" y="9"/>
                  </a:cubicBezTo>
                  <a:cubicBezTo>
                    <a:pt x="38" y="9"/>
                    <a:pt x="47" y="9"/>
                    <a:pt x="64" y="13"/>
                  </a:cubicBezTo>
                  <a:cubicBezTo>
                    <a:pt x="60" y="17"/>
                    <a:pt x="57" y="20"/>
                    <a:pt x="55" y="24"/>
                  </a:cubicBezTo>
                  <a:cubicBezTo>
                    <a:pt x="63" y="30"/>
                    <a:pt x="70" y="30"/>
                    <a:pt x="76" y="36"/>
                  </a:cubicBezTo>
                  <a:cubicBezTo>
                    <a:pt x="73" y="34"/>
                    <a:pt x="70" y="30"/>
                    <a:pt x="70" y="25"/>
                  </a:cubicBezTo>
                  <a:cubicBezTo>
                    <a:pt x="70" y="18"/>
                    <a:pt x="76" y="12"/>
                    <a:pt x="83" y="12"/>
                  </a:cubicBezTo>
                  <a:cubicBezTo>
                    <a:pt x="104" y="12"/>
                    <a:pt x="98" y="40"/>
                    <a:pt x="117" y="47"/>
                  </a:cubicBezTo>
                  <a:cubicBezTo>
                    <a:pt x="113" y="34"/>
                    <a:pt x="108" y="27"/>
                    <a:pt x="108" y="12"/>
                  </a:cubicBezTo>
                  <a:cubicBezTo>
                    <a:pt x="108" y="0"/>
                    <a:pt x="113" y="0"/>
                    <a:pt x="123" y="0"/>
                  </a:cubicBezTo>
                  <a:cubicBezTo>
                    <a:pt x="133" y="0"/>
                    <a:pt x="154" y="8"/>
                    <a:pt x="154" y="16"/>
                  </a:cubicBezTo>
                  <a:cubicBezTo>
                    <a:pt x="154" y="21"/>
                    <a:pt x="151" y="26"/>
                    <a:pt x="151" y="32"/>
                  </a:cubicBezTo>
                  <a:cubicBezTo>
                    <a:pt x="157" y="28"/>
                    <a:pt x="159" y="21"/>
                    <a:pt x="165" y="21"/>
                  </a:cubicBezTo>
                  <a:cubicBezTo>
                    <a:pt x="177" y="21"/>
                    <a:pt x="176" y="34"/>
                    <a:pt x="174" y="40"/>
                  </a:cubicBezTo>
                  <a:cubicBezTo>
                    <a:pt x="176" y="40"/>
                    <a:pt x="179" y="41"/>
                    <a:pt x="182" y="41"/>
                  </a:cubicBezTo>
                  <a:cubicBezTo>
                    <a:pt x="194" y="41"/>
                    <a:pt x="235" y="65"/>
                    <a:pt x="242" y="75"/>
                  </a:cubicBezTo>
                  <a:cubicBezTo>
                    <a:pt x="240" y="75"/>
                    <a:pt x="237" y="75"/>
                    <a:pt x="235" y="75"/>
                  </a:cubicBezTo>
                  <a:cubicBezTo>
                    <a:pt x="241" y="77"/>
                    <a:pt x="243" y="76"/>
                    <a:pt x="248" y="75"/>
                  </a:cubicBezTo>
                  <a:cubicBezTo>
                    <a:pt x="250" y="79"/>
                    <a:pt x="251" y="84"/>
                    <a:pt x="248" y="87"/>
                  </a:cubicBezTo>
                  <a:cubicBezTo>
                    <a:pt x="260" y="87"/>
                    <a:pt x="263" y="87"/>
                    <a:pt x="273" y="87"/>
                  </a:cubicBezTo>
                  <a:cubicBezTo>
                    <a:pt x="273" y="112"/>
                    <a:pt x="295" y="106"/>
                    <a:pt x="301" y="116"/>
                  </a:cubicBezTo>
                  <a:cubicBezTo>
                    <a:pt x="281" y="123"/>
                    <a:pt x="273" y="137"/>
                    <a:pt x="254" y="14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7" name="Freeform 94">
              <a:extLst>
                <a:ext uri="{FF2B5EF4-FFF2-40B4-BE49-F238E27FC236}">
                  <a16:creationId xmlns:a16="http://schemas.microsoft.com/office/drawing/2014/main" id="{BC139797-C800-499E-AD1C-DB8F3EBD59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5931" y="1458150"/>
              <a:ext cx="224975" cy="84173"/>
            </a:xfrm>
            <a:custGeom>
              <a:avLst/>
              <a:gdLst>
                <a:gd name="T0" fmla="*/ 197 w 197"/>
                <a:gd name="T1" fmla="*/ 33 h 74"/>
                <a:gd name="T2" fmla="*/ 119 w 197"/>
                <a:gd name="T3" fmla="*/ 74 h 74"/>
                <a:gd name="T4" fmla="*/ 93 w 197"/>
                <a:gd name="T5" fmla="*/ 59 h 74"/>
                <a:gd name="T6" fmla="*/ 50 w 197"/>
                <a:gd name="T7" fmla="*/ 59 h 74"/>
                <a:gd name="T8" fmla="*/ 40 w 197"/>
                <a:gd name="T9" fmla="*/ 47 h 74"/>
                <a:gd name="T10" fmla="*/ 55 w 197"/>
                <a:gd name="T11" fmla="*/ 46 h 74"/>
                <a:gd name="T12" fmla="*/ 74 w 197"/>
                <a:gd name="T13" fmla="*/ 42 h 74"/>
                <a:gd name="T14" fmla="*/ 38 w 197"/>
                <a:gd name="T15" fmla="*/ 39 h 74"/>
                <a:gd name="T16" fmla="*/ 12 w 197"/>
                <a:gd name="T17" fmla="*/ 31 h 74"/>
                <a:gd name="T18" fmla="*/ 0 w 197"/>
                <a:gd name="T19" fmla="*/ 12 h 74"/>
                <a:gd name="T20" fmla="*/ 12 w 197"/>
                <a:gd name="T21" fmla="*/ 12 h 74"/>
                <a:gd name="T22" fmla="*/ 27 w 197"/>
                <a:gd name="T23" fmla="*/ 14 h 74"/>
                <a:gd name="T24" fmla="*/ 27 w 197"/>
                <a:gd name="T25" fmla="*/ 10 h 74"/>
                <a:gd name="T26" fmla="*/ 40 w 197"/>
                <a:gd name="T27" fmla="*/ 10 h 74"/>
                <a:gd name="T28" fmla="*/ 36 w 197"/>
                <a:gd name="T29" fmla="*/ 2 h 74"/>
                <a:gd name="T30" fmla="*/ 57 w 197"/>
                <a:gd name="T31" fmla="*/ 2 h 74"/>
                <a:gd name="T32" fmla="*/ 88 w 197"/>
                <a:gd name="T33" fmla="*/ 18 h 74"/>
                <a:gd name="T34" fmla="*/ 106 w 197"/>
                <a:gd name="T35" fmla="*/ 0 h 74"/>
                <a:gd name="T36" fmla="*/ 116 w 197"/>
                <a:gd name="T37" fmla="*/ 0 h 74"/>
                <a:gd name="T38" fmla="*/ 116 w 197"/>
                <a:gd name="T39" fmla="*/ 20 h 74"/>
                <a:gd name="T40" fmla="*/ 138 w 197"/>
                <a:gd name="T41" fmla="*/ 12 h 74"/>
                <a:gd name="T42" fmla="*/ 163 w 197"/>
                <a:gd name="T43" fmla="*/ 12 h 74"/>
                <a:gd name="T44" fmla="*/ 197 w 197"/>
                <a:gd name="T45" fmla="*/ 33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7" h="74">
                  <a:moveTo>
                    <a:pt x="197" y="33"/>
                  </a:moveTo>
                  <a:cubicBezTo>
                    <a:pt x="179" y="46"/>
                    <a:pt x="141" y="74"/>
                    <a:pt x="119" y="74"/>
                  </a:cubicBezTo>
                  <a:cubicBezTo>
                    <a:pt x="106" y="74"/>
                    <a:pt x="98" y="69"/>
                    <a:pt x="93" y="59"/>
                  </a:cubicBezTo>
                  <a:cubicBezTo>
                    <a:pt x="50" y="59"/>
                    <a:pt x="50" y="59"/>
                    <a:pt x="50" y="59"/>
                  </a:cubicBezTo>
                  <a:cubicBezTo>
                    <a:pt x="43" y="57"/>
                    <a:pt x="41" y="53"/>
                    <a:pt x="40" y="47"/>
                  </a:cubicBezTo>
                  <a:cubicBezTo>
                    <a:pt x="45" y="46"/>
                    <a:pt x="53" y="46"/>
                    <a:pt x="55" y="46"/>
                  </a:cubicBezTo>
                  <a:cubicBezTo>
                    <a:pt x="62" y="43"/>
                    <a:pt x="70" y="43"/>
                    <a:pt x="74" y="42"/>
                  </a:cubicBezTo>
                  <a:cubicBezTo>
                    <a:pt x="71" y="42"/>
                    <a:pt x="40" y="39"/>
                    <a:pt x="38" y="39"/>
                  </a:cubicBezTo>
                  <a:cubicBezTo>
                    <a:pt x="25" y="39"/>
                    <a:pt x="10" y="49"/>
                    <a:pt x="12" y="31"/>
                  </a:cubicBezTo>
                  <a:cubicBezTo>
                    <a:pt x="6" y="26"/>
                    <a:pt x="1" y="20"/>
                    <a:pt x="0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6" y="15"/>
                    <a:pt x="22" y="16"/>
                    <a:pt x="27" y="14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57" y="2"/>
                    <a:pt x="57" y="2"/>
                    <a:pt x="57" y="2"/>
                  </a:cubicBezTo>
                  <a:cubicBezTo>
                    <a:pt x="62" y="7"/>
                    <a:pt x="84" y="18"/>
                    <a:pt x="88" y="18"/>
                  </a:cubicBezTo>
                  <a:cubicBezTo>
                    <a:pt x="97" y="18"/>
                    <a:pt x="103" y="3"/>
                    <a:pt x="106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16" y="10"/>
                    <a:pt x="114" y="14"/>
                    <a:pt x="116" y="20"/>
                  </a:cubicBezTo>
                  <a:cubicBezTo>
                    <a:pt x="122" y="20"/>
                    <a:pt x="127" y="12"/>
                    <a:pt x="138" y="12"/>
                  </a:cubicBezTo>
                  <a:cubicBezTo>
                    <a:pt x="156" y="12"/>
                    <a:pt x="152" y="12"/>
                    <a:pt x="163" y="12"/>
                  </a:cubicBezTo>
                  <a:cubicBezTo>
                    <a:pt x="178" y="12"/>
                    <a:pt x="193" y="24"/>
                    <a:pt x="197" y="3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8" name="Freeform 95">
              <a:extLst>
                <a:ext uri="{FF2B5EF4-FFF2-40B4-BE49-F238E27FC236}">
                  <a16:creationId xmlns:a16="http://schemas.microsoft.com/office/drawing/2014/main" id="{FCA1EB99-2A64-4013-9746-71516BDC1B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1565" y="1553036"/>
              <a:ext cx="44383" cy="39791"/>
            </a:xfrm>
            <a:custGeom>
              <a:avLst/>
              <a:gdLst>
                <a:gd name="T0" fmla="*/ 13 w 39"/>
                <a:gd name="T1" fmla="*/ 0 h 34"/>
                <a:gd name="T2" fmla="*/ 39 w 39"/>
                <a:gd name="T3" fmla="*/ 34 h 34"/>
                <a:gd name="T4" fmla="*/ 15 w 39"/>
                <a:gd name="T5" fmla="*/ 0 h 34"/>
                <a:gd name="T6" fmla="*/ 15 w 39"/>
                <a:gd name="T7" fmla="*/ 3 h 34"/>
                <a:gd name="T8" fmla="*/ 13 w 39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4">
                  <a:moveTo>
                    <a:pt x="13" y="0"/>
                  </a:moveTo>
                  <a:cubicBezTo>
                    <a:pt x="23" y="14"/>
                    <a:pt x="33" y="17"/>
                    <a:pt x="39" y="34"/>
                  </a:cubicBezTo>
                  <a:cubicBezTo>
                    <a:pt x="23" y="30"/>
                    <a:pt x="0" y="6"/>
                    <a:pt x="15" y="0"/>
                  </a:cubicBezTo>
                  <a:cubicBezTo>
                    <a:pt x="15" y="3"/>
                    <a:pt x="15" y="3"/>
                    <a:pt x="15" y="3"/>
                  </a:cubicBezTo>
                  <a:lnTo>
                    <a:pt x="13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9" name="Freeform 96">
              <a:extLst>
                <a:ext uri="{FF2B5EF4-FFF2-40B4-BE49-F238E27FC236}">
                  <a16:creationId xmlns:a16="http://schemas.microsoft.com/office/drawing/2014/main" id="{62A4E732-C6A9-4E99-BBC2-946E1A446F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3355" y="2621272"/>
              <a:ext cx="108661" cy="136208"/>
            </a:xfrm>
            <a:custGeom>
              <a:avLst/>
              <a:gdLst>
                <a:gd name="T0" fmla="*/ 16 w 95"/>
                <a:gd name="T1" fmla="*/ 35 h 119"/>
                <a:gd name="T2" fmla="*/ 38 w 95"/>
                <a:gd name="T3" fmla="*/ 26 h 119"/>
                <a:gd name="T4" fmla="*/ 33 w 95"/>
                <a:gd name="T5" fmla="*/ 16 h 119"/>
                <a:gd name="T6" fmla="*/ 56 w 95"/>
                <a:gd name="T7" fmla="*/ 0 h 119"/>
                <a:gd name="T8" fmla="*/ 69 w 95"/>
                <a:gd name="T9" fmla="*/ 0 h 119"/>
                <a:gd name="T10" fmla="*/ 95 w 95"/>
                <a:gd name="T11" fmla="*/ 33 h 119"/>
                <a:gd name="T12" fmla="*/ 81 w 95"/>
                <a:gd name="T13" fmla="*/ 45 h 119"/>
                <a:gd name="T14" fmla="*/ 81 w 95"/>
                <a:gd name="T15" fmla="*/ 72 h 119"/>
                <a:gd name="T16" fmla="*/ 80 w 95"/>
                <a:gd name="T17" fmla="*/ 94 h 119"/>
                <a:gd name="T18" fmla="*/ 60 w 95"/>
                <a:gd name="T19" fmla="*/ 98 h 119"/>
                <a:gd name="T20" fmla="*/ 33 w 95"/>
                <a:gd name="T21" fmla="*/ 116 h 119"/>
                <a:gd name="T22" fmla="*/ 19 w 95"/>
                <a:gd name="T23" fmla="*/ 119 h 119"/>
                <a:gd name="T24" fmla="*/ 0 w 95"/>
                <a:gd name="T25" fmla="*/ 101 h 119"/>
                <a:gd name="T26" fmla="*/ 22 w 95"/>
                <a:gd name="T27" fmla="*/ 60 h 119"/>
                <a:gd name="T28" fmla="*/ 7 w 95"/>
                <a:gd name="T29" fmla="*/ 43 h 119"/>
                <a:gd name="T30" fmla="*/ 16 w 95"/>
                <a:gd name="T31" fmla="*/ 35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5" h="119">
                  <a:moveTo>
                    <a:pt x="16" y="35"/>
                  </a:moveTo>
                  <a:cubicBezTo>
                    <a:pt x="20" y="35"/>
                    <a:pt x="33" y="31"/>
                    <a:pt x="38" y="26"/>
                  </a:cubicBezTo>
                  <a:cubicBezTo>
                    <a:pt x="35" y="21"/>
                    <a:pt x="33" y="19"/>
                    <a:pt x="33" y="16"/>
                  </a:cubicBezTo>
                  <a:cubicBezTo>
                    <a:pt x="33" y="10"/>
                    <a:pt x="48" y="0"/>
                    <a:pt x="56" y="0"/>
                  </a:cubicBezTo>
                  <a:cubicBezTo>
                    <a:pt x="60" y="0"/>
                    <a:pt x="64" y="0"/>
                    <a:pt x="69" y="0"/>
                  </a:cubicBezTo>
                  <a:cubicBezTo>
                    <a:pt x="86" y="0"/>
                    <a:pt x="95" y="19"/>
                    <a:pt x="95" y="33"/>
                  </a:cubicBezTo>
                  <a:cubicBezTo>
                    <a:pt x="95" y="39"/>
                    <a:pt x="81" y="39"/>
                    <a:pt x="81" y="45"/>
                  </a:cubicBezTo>
                  <a:cubicBezTo>
                    <a:pt x="81" y="50"/>
                    <a:pt x="81" y="71"/>
                    <a:pt x="81" y="72"/>
                  </a:cubicBezTo>
                  <a:cubicBezTo>
                    <a:pt x="81" y="78"/>
                    <a:pt x="86" y="88"/>
                    <a:pt x="80" y="94"/>
                  </a:cubicBezTo>
                  <a:cubicBezTo>
                    <a:pt x="76" y="99"/>
                    <a:pt x="68" y="98"/>
                    <a:pt x="60" y="98"/>
                  </a:cubicBezTo>
                  <a:cubicBezTo>
                    <a:pt x="48" y="98"/>
                    <a:pt x="39" y="112"/>
                    <a:pt x="33" y="116"/>
                  </a:cubicBezTo>
                  <a:cubicBezTo>
                    <a:pt x="29" y="118"/>
                    <a:pt x="23" y="119"/>
                    <a:pt x="19" y="119"/>
                  </a:cubicBezTo>
                  <a:cubicBezTo>
                    <a:pt x="10" y="119"/>
                    <a:pt x="0" y="110"/>
                    <a:pt x="0" y="101"/>
                  </a:cubicBezTo>
                  <a:cubicBezTo>
                    <a:pt x="0" y="81"/>
                    <a:pt x="19" y="79"/>
                    <a:pt x="22" y="60"/>
                  </a:cubicBezTo>
                  <a:cubicBezTo>
                    <a:pt x="14" y="56"/>
                    <a:pt x="7" y="51"/>
                    <a:pt x="7" y="43"/>
                  </a:cubicBezTo>
                  <a:cubicBezTo>
                    <a:pt x="7" y="33"/>
                    <a:pt x="13" y="35"/>
                    <a:pt x="16" y="3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0" name="Freeform 97">
              <a:extLst>
                <a:ext uri="{FF2B5EF4-FFF2-40B4-BE49-F238E27FC236}">
                  <a16:creationId xmlns:a16="http://schemas.microsoft.com/office/drawing/2014/main" id="{C74E8E6E-07B1-4989-AD67-232102360D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5286" y="2504960"/>
              <a:ext cx="21426" cy="21426"/>
            </a:xfrm>
            <a:custGeom>
              <a:avLst/>
              <a:gdLst>
                <a:gd name="T0" fmla="*/ 5 w 19"/>
                <a:gd name="T1" fmla="*/ 19 h 19"/>
                <a:gd name="T2" fmla="*/ 0 w 19"/>
                <a:gd name="T3" fmla="*/ 9 h 19"/>
                <a:gd name="T4" fmla="*/ 19 w 19"/>
                <a:gd name="T5" fmla="*/ 0 h 19"/>
                <a:gd name="T6" fmla="*/ 5 w 19"/>
                <a:gd name="T7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9">
                  <a:moveTo>
                    <a:pt x="5" y="19"/>
                  </a:moveTo>
                  <a:cubicBezTo>
                    <a:pt x="3" y="19"/>
                    <a:pt x="0" y="12"/>
                    <a:pt x="0" y="9"/>
                  </a:cubicBezTo>
                  <a:cubicBezTo>
                    <a:pt x="0" y="4"/>
                    <a:pt x="13" y="0"/>
                    <a:pt x="19" y="0"/>
                  </a:cubicBezTo>
                  <a:cubicBezTo>
                    <a:pt x="19" y="9"/>
                    <a:pt x="13" y="19"/>
                    <a:pt x="5" y="1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1" name="Freeform 98">
              <a:extLst>
                <a:ext uri="{FF2B5EF4-FFF2-40B4-BE49-F238E27FC236}">
                  <a16:creationId xmlns:a16="http://schemas.microsoft.com/office/drawing/2014/main" id="{EDB20DDA-0647-4A80-890C-8975D1B5D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9060" y="2495778"/>
              <a:ext cx="205079" cy="312207"/>
            </a:xfrm>
            <a:custGeom>
              <a:avLst/>
              <a:gdLst>
                <a:gd name="T0" fmla="*/ 163 w 179"/>
                <a:gd name="T1" fmla="*/ 183 h 273"/>
                <a:gd name="T2" fmla="*/ 155 w 179"/>
                <a:gd name="T3" fmla="*/ 230 h 273"/>
                <a:gd name="T4" fmla="*/ 170 w 179"/>
                <a:gd name="T5" fmla="*/ 238 h 273"/>
                <a:gd name="T6" fmla="*/ 119 w 179"/>
                <a:gd name="T7" fmla="*/ 250 h 273"/>
                <a:gd name="T8" fmla="*/ 66 w 179"/>
                <a:gd name="T9" fmla="*/ 253 h 273"/>
                <a:gd name="T10" fmla="*/ 43 w 179"/>
                <a:gd name="T11" fmla="*/ 266 h 273"/>
                <a:gd name="T12" fmla="*/ 27 w 179"/>
                <a:gd name="T13" fmla="*/ 273 h 273"/>
                <a:gd name="T14" fmla="*/ 54 w 179"/>
                <a:gd name="T15" fmla="*/ 238 h 273"/>
                <a:gd name="T16" fmla="*/ 78 w 179"/>
                <a:gd name="T17" fmla="*/ 222 h 273"/>
                <a:gd name="T18" fmla="*/ 43 w 179"/>
                <a:gd name="T19" fmla="*/ 221 h 273"/>
                <a:gd name="T20" fmla="*/ 32 w 179"/>
                <a:gd name="T21" fmla="*/ 221 h 273"/>
                <a:gd name="T22" fmla="*/ 47 w 179"/>
                <a:gd name="T23" fmla="*/ 173 h 273"/>
                <a:gd name="T24" fmla="*/ 81 w 179"/>
                <a:gd name="T25" fmla="*/ 146 h 273"/>
                <a:gd name="T26" fmla="*/ 68 w 179"/>
                <a:gd name="T27" fmla="*/ 126 h 273"/>
                <a:gd name="T28" fmla="*/ 44 w 179"/>
                <a:gd name="T29" fmla="*/ 129 h 273"/>
                <a:gd name="T30" fmla="*/ 39 w 179"/>
                <a:gd name="T31" fmla="*/ 106 h 273"/>
                <a:gd name="T32" fmla="*/ 26 w 179"/>
                <a:gd name="T33" fmla="*/ 87 h 273"/>
                <a:gd name="T34" fmla="*/ 20 w 179"/>
                <a:gd name="T35" fmla="*/ 99 h 273"/>
                <a:gd name="T36" fmla="*/ 23 w 179"/>
                <a:gd name="T37" fmla="*/ 81 h 273"/>
                <a:gd name="T38" fmla="*/ 12 w 179"/>
                <a:gd name="T39" fmla="*/ 67 h 273"/>
                <a:gd name="T40" fmla="*/ 17 w 179"/>
                <a:gd name="T41" fmla="*/ 51 h 273"/>
                <a:gd name="T42" fmla="*/ 12 w 179"/>
                <a:gd name="T43" fmla="*/ 36 h 273"/>
                <a:gd name="T44" fmla="*/ 20 w 179"/>
                <a:gd name="T45" fmla="*/ 38 h 273"/>
                <a:gd name="T46" fmla="*/ 27 w 179"/>
                <a:gd name="T47" fmla="*/ 24 h 273"/>
                <a:gd name="T48" fmla="*/ 42 w 179"/>
                <a:gd name="T49" fmla="*/ 0 h 273"/>
                <a:gd name="T50" fmla="*/ 72 w 179"/>
                <a:gd name="T51" fmla="*/ 7 h 273"/>
                <a:gd name="T52" fmla="*/ 55 w 179"/>
                <a:gd name="T53" fmla="*/ 34 h 273"/>
                <a:gd name="T54" fmla="*/ 79 w 179"/>
                <a:gd name="T55" fmla="*/ 83 h 273"/>
                <a:gd name="T56" fmla="*/ 91 w 179"/>
                <a:gd name="T57" fmla="*/ 90 h 273"/>
                <a:gd name="T58" fmla="*/ 144 w 179"/>
                <a:gd name="T59" fmla="*/ 160 h 273"/>
                <a:gd name="T60" fmla="*/ 148 w 179"/>
                <a:gd name="T61" fmla="*/ 183 h 273"/>
                <a:gd name="T62" fmla="*/ 157 w 179"/>
                <a:gd name="T63" fmla="*/ 183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9" h="273">
                  <a:moveTo>
                    <a:pt x="154" y="186"/>
                  </a:moveTo>
                  <a:cubicBezTo>
                    <a:pt x="159" y="182"/>
                    <a:pt x="157" y="183"/>
                    <a:pt x="163" y="183"/>
                  </a:cubicBezTo>
                  <a:cubicBezTo>
                    <a:pt x="172" y="183"/>
                    <a:pt x="179" y="190"/>
                    <a:pt x="179" y="198"/>
                  </a:cubicBezTo>
                  <a:cubicBezTo>
                    <a:pt x="179" y="212"/>
                    <a:pt x="161" y="219"/>
                    <a:pt x="155" y="230"/>
                  </a:cubicBezTo>
                  <a:cubicBezTo>
                    <a:pt x="163" y="232"/>
                    <a:pt x="166" y="233"/>
                    <a:pt x="170" y="233"/>
                  </a:cubicBezTo>
                  <a:cubicBezTo>
                    <a:pt x="170" y="238"/>
                    <a:pt x="170" y="238"/>
                    <a:pt x="170" y="238"/>
                  </a:cubicBezTo>
                  <a:cubicBezTo>
                    <a:pt x="163" y="246"/>
                    <a:pt x="158" y="250"/>
                    <a:pt x="149" y="250"/>
                  </a:cubicBezTo>
                  <a:cubicBezTo>
                    <a:pt x="140" y="250"/>
                    <a:pt x="123" y="250"/>
                    <a:pt x="119" y="250"/>
                  </a:cubicBezTo>
                  <a:cubicBezTo>
                    <a:pt x="111" y="250"/>
                    <a:pt x="91" y="257"/>
                    <a:pt x="79" y="257"/>
                  </a:cubicBezTo>
                  <a:cubicBezTo>
                    <a:pt x="74" y="257"/>
                    <a:pt x="71" y="253"/>
                    <a:pt x="66" y="253"/>
                  </a:cubicBezTo>
                  <a:cubicBezTo>
                    <a:pt x="58" y="253"/>
                    <a:pt x="54" y="260"/>
                    <a:pt x="54" y="266"/>
                  </a:cubicBezTo>
                  <a:cubicBezTo>
                    <a:pt x="43" y="266"/>
                    <a:pt x="43" y="266"/>
                    <a:pt x="43" y="266"/>
                  </a:cubicBezTo>
                  <a:cubicBezTo>
                    <a:pt x="38" y="266"/>
                    <a:pt x="35" y="269"/>
                    <a:pt x="32" y="273"/>
                  </a:cubicBezTo>
                  <a:cubicBezTo>
                    <a:pt x="27" y="273"/>
                    <a:pt x="27" y="273"/>
                    <a:pt x="27" y="273"/>
                  </a:cubicBezTo>
                  <a:cubicBezTo>
                    <a:pt x="27" y="268"/>
                    <a:pt x="27" y="268"/>
                    <a:pt x="27" y="268"/>
                  </a:cubicBezTo>
                  <a:cubicBezTo>
                    <a:pt x="29" y="265"/>
                    <a:pt x="51" y="239"/>
                    <a:pt x="54" y="238"/>
                  </a:cubicBezTo>
                  <a:cubicBezTo>
                    <a:pt x="64" y="235"/>
                    <a:pt x="79" y="239"/>
                    <a:pt x="79" y="228"/>
                  </a:cubicBezTo>
                  <a:cubicBezTo>
                    <a:pt x="79" y="226"/>
                    <a:pt x="78" y="224"/>
                    <a:pt x="78" y="222"/>
                  </a:cubicBezTo>
                  <a:cubicBezTo>
                    <a:pt x="75" y="227"/>
                    <a:pt x="70" y="230"/>
                    <a:pt x="64" y="230"/>
                  </a:cubicBezTo>
                  <a:cubicBezTo>
                    <a:pt x="54" y="230"/>
                    <a:pt x="51" y="221"/>
                    <a:pt x="43" y="221"/>
                  </a:cubicBezTo>
                  <a:cubicBezTo>
                    <a:pt x="38" y="221"/>
                    <a:pt x="39" y="225"/>
                    <a:pt x="35" y="225"/>
                  </a:cubicBezTo>
                  <a:cubicBezTo>
                    <a:pt x="34" y="225"/>
                    <a:pt x="32" y="222"/>
                    <a:pt x="32" y="221"/>
                  </a:cubicBezTo>
                  <a:cubicBezTo>
                    <a:pt x="32" y="209"/>
                    <a:pt x="53" y="208"/>
                    <a:pt x="53" y="196"/>
                  </a:cubicBezTo>
                  <a:cubicBezTo>
                    <a:pt x="53" y="186"/>
                    <a:pt x="47" y="182"/>
                    <a:pt x="47" y="173"/>
                  </a:cubicBezTo>
                  <a:cubicBezTo>
                    <a:pt x="60" y="173"/>
                    <a:pt x="77" y="166"/>
                    <a:pt x="81" y="158"/>
                  </a:cubicBezTo>
                  <a:cubicBezTo>
                    <a:pt x="81" y="146"/>
                    <a:pt x="81" y="146"/>
                    <a:pt x="81" y="146"/>
                  </a:cubicBezTo>
                  <a:cubicBezTo>
                    <a:pt x="73" y="147"/>
                    <a:pt x="63" y="145"/>
                    <a:pt x="63" y="137"/>
                  </a:cubicBezTo>
                  <a:cubicBezTo>
                    <a:pt x="63" y="131"/>
                    <a:pt x="66" y="129"/>
                    <a:pt x="68" y="126"/>
                  </a:cubicBezTo>
                  <a:cubicBezTo>
                    <a:pt x="66" y="126"/>
                    <a:pt x="63" y="126"/>
                    <a:pt x="61" y="126"/>
                  </a:cubicBezTo>
                  <a:cubicBezTo>
                    <a:pt x="54" y="126"/>
                    <a:pt x="50" y="129"/>
                    <a:pt x="44" y="129"/>
                  </a:cubicBezTo>
                  <a:cubicBezTo>
                    <a:pt x="37" y="129"/>
                    <a:pt x="32" y="129"/>
                    <a:pt x="32" y="123"/>
                  </a:cubicBezTo>
                  <a:cubicBezTo>
                    <a:pt x="32" y="117"/>
                    <a:pt x="39" y="113"/>
                    <a:pt x="39" y="106"/>
                  </a:cubicBezTo>
                  <a:cubicBezTo>
                    <a:pt x="39" y="99"/>
                    <a:pt x="37" y="98"/>
                    <a:pt x="39" y="91"/>
                  </a:cubicBezTo>
                  <a:cubicBezTo>
                    <a:pt x="33" y="91"/>
                    <a:pt x="29" y="89"/>
                    <a:pt x="26" y="87"/>
                  </a:cubicBezTo>
                  <a:cubicBezTo>
                    <a:pt x="23" y="94"/>
                    <a:pt x="25" y="96"/>
                    <a:pt x="26" y="99"/>
                  </a:cubicBezTo>
                  <a:cubicBezTo>
                    <a:pt x="20" y="99"/>
                    <a:pt x="20" y="99"/>
                    <a:pt x="20" y="99"/>
                  </a:cubicBezTo>
                  <a:cubicBezTo>
                    <a:pt x="20" y="93"/>
                    <a:pt x="20" y="91"/>
                    <a:pt x="20" y="87"/>
                  </a:cubicBezTo>
                  <a:cubicBezTo>
                    <a:pt x="20" y="84"/>
                    <a:pt x="21" y="83"/>
                    <a:pt x="23" y="81"/>
                  </a:cubicBezTo>
                  <a:cubicBezTo>
                    <a:pt x="23" y="74"/>
                    <a:pt x="23" y="74"/>
                    <a:pt x="23" y="74"/>
                  </a:cubicBezTo>
                  <a:cubicBezTo>
                    <a:pt x="19" y="73"/>
                    <a:pt x="12" y="71"/>
                    <a:pt x="12" y="67"/>
                  </a:cubicBezTo>
                  <a:cubicBezTo>
                    <a:pt x="12" y="64"/>
                    <a:pt x="17" y="58"/>
                    <a:pt x="17" y="57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6" y="48"/>
                    <a:pt x="0" y="46"/>
                    <a:pt x="0" y="36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2" y="40"/>
                    <a:pt x="16" y="43"/>
                    <a:pt x="17" y="43"/>
                  </a:cubicBezTo>
                  <a:cubicBezTo>
                    <a:pt x="19" y="43"/>
                    <a:pt x="20" y="40"/>
                    <a:pt x="20" y="38"/>
                  </a:cubicBezTo>
                  <a:cubicBezTo>
                    <a:pt x="19" y="37"/>
                    <a:pt x="17" y="35"/>
                    <a:pt x="17" y="33"/>
                  </a:cubicBezTo>
                  <a:cubicBezTo>
                    <a:pt x="17" y="27"/>
                    <a:pt x="22" y="24"/>
                    <a:pt x="27" y="24"/>
                  </a:cubicBezTo>
                  <a:cubicBezTo>
                    <a:pt x="27" y="17"/>
                    <a:pt x="30" y="14"/>
                    <a:pt x="30" y="10"/>
                  </a:cubicBezTo>
                  <a:cubicBezTo>
                    <a:pt x="30" y="6"/>
                    <a:pt x="38" y="0"/>
                    <a:pt x="42" y="0"/>
                  </a:cubicBezTo>
                  <a:cubicBezTo>
                    <a:pt x="51" y="0"/>
                    <a:pt x="59" y="0"/>
                    <a:pt x="64" y="0"/>
                  </a:cubicBezTo>
                  <a:cubicBezTo>
                    <a:pt x="67" y="0"/>
                    <a:pt x="72" y="5"/>
                    <a:pt x="72" y="7"/>
                  </a:cubicBezTo>
                  <a:cubicBezTo>
                    <a:pt x="72" y="18"/>
                    <a:pt x="55" y="17"/>
                    <a:pt x="53" y="28"/>
                  </a:cubicBezTo>
                  <a:cubicBezTo>
                    <a:pt x="53" y="30"/>
                    <a:pt x="54" y="32"/>
                    <a:pt x="55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3" y="56"/>
                    <a:pt x="79" y="66"/>
                    <a:pt x="79" y="83"/>
                  </a:cubicBezTo>
                  <a:cubicBezTo>
                    <a:pt x="76" y="83"/>
                    <a:pt x="74" y="86"/>
                    <a:pt x="73" y="89"/>
                  </a:cubicBezTo>
                  <a:cubicBezTo>
                    <a:pt x="81" y="91"/>
                    <a:pt x="85" y="88"/>
                    <a:pt x="91" y="90"/>
                  </a:cubicBezTo>
                  <a:cubicBezTo>
                    <a:pt x="105" y="95"/>
                    <a:pt x="103" y="114"/>
                    <a:pt x="112" y="123"/>
                  </a:cubicBezTo>
                  <a:cubicBezTo>
                    <a:pt x="124" y="136"/>
                    <a:pt x="144" y="141"/>
                    <a:pt x="144" y="160"/>
                  </a:cubicBezTo>
                  <a:cubicBezTo>
                    <a:pt x="144" y="167"/>
                    <a:pt x="152" y="171"/>
                    <a:pt x="152" y="177"/>
                  </a:cubicBezTo>
                  <a:cubicBezTo>
                    <a:pt x="152" y="180"/>
                    <a:pt x="151" y="182"/>
                    <a:pt x="148" y="183"/>
                  </a:cubicBezTo>
                  <a:cubicBezTo>
                    <a:pt x="148" y="188"/>
                    <a:pt x="148" y="188"/>
                    <a:pt x="148" y="188"/>
                  </a:cubicBezTo>
                  <a:cubicBezTo>
                    <a:pt x="154" y="187"/>
                    <a:pt x="154" y="184"/>
                    <a:pt x="157" y="183"/>
                  </a:cubicBezTo>
                  <a:lnTo>
                    <a:pt x="154" y="18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2" name="Freeform 99">
              <a:extLst>
                <a:ext uri="{FF2B5EF4-FFF2-40B4-BE49-F238E27FC236}">
                  <a16:creationId xmlns:a16="http://schemas.microsoft.com/office/drawing/2014/main" id="{CE15F94A-2FFB-4963-95F5-21983AF718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3442" y="2656472"/>
              <a:ext cx="9183" cy="10713"/>
            </a:xfrm>
            <a:custGeom>
              <a:avLst/>
              <a:gdLst>
                <a:gd name="T0" fmla="*/ 5 w 9"/>
                <a:gd name="T1" fmla="*/ 0 h 9"/>
                <a:gd name="T2" fmla="*/ 0 w 9"/>
                <a:gd name="T3" fmla="*/ 9 h 9"/>
                <a:gd name="T4" fmla="*/ 8 w 9"/>
                <a:gd name="T5" fmla="*/ 9 h 9"/>
                <a:gd name="T6" fmla="*/ 9 w 9"/>
                <a:gd name="T7" fmla="*/ 0 h 9"/>
                <a:gd name="T8" fmla="*/ 5 w 9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5" y="0"/>
                  </a:moveTo>
                  <a:cubicBezTo>
                    <a:pt x="0" y="2"/>
                    <a:pt x="0" y="5"/>
                    <a:pt x="0" y="9"/>
                  </a:cubicBezTo>
                  <a:cubicBezTo>
                    <a:pt x="4" y="9"/>
                    <a:pt x="7" y="9"/>
                    <a:pt x="8" y="9"/>
                  </a:cubicBezTo>
                  <a:cubicBezTo>
                    <a:pt x="8" y="5"/>
                    <a:pt x="9" y="2"/>
                    <a:pt x="9" y="0"/>
                  </a:cubicBezTo>
                  <a:cubicBezTo>
                    <a:pt x="8" y="0"/>
                    <a:pt x="6" y="0"/>
                    <a:pt x="5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3" name="Freeform 100">
              <a:extLst>
                <a:ext uri="{FF2B5EF4-FFF2-40B4-BE49-F238E27FC236}">
                  <a16:creationId xmlns:a16="http://schemas.microsoft.com/office/drawing/2014/main" id="{09021FE9-7CA6-4E84-99FD-34AB877006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5128" y="2175919"/>
              <a:ext cx="250992" cy="119373"/>
            </a:xfrm>
            <a:custGeom>
              <a:avLst/>
              <a:gdLst>
                <a:gd name="T0" fmla="*/ 218 w 219"/>
                <a:gd name="T1" fmla="*/ 56 h 104"/>
                <a:gd name="T2" fmla="*/ 184 w 219"/>
                <a:gd name="T3" fmla="*/ 84 h 104"/>
                <a:gd name="T4" fmla="*/ 125 w 219"/>
                <a:gd name="T5" fmla="*/ 104 h 104"/>
                <a:gd name="T6" fmla="*/ 57 w 219"/>
                <a:gd name="T7" fmla="*/ 90 h 104"/>
                <a:gd name="T8" fmla="*/ 24 w 219"/>
                <a:gd name="T9" fmla="*/ 75 h 104"/>
                <a:gd name="T10" fmla="*/ 31 w 219"/>
                <a:gd name="T11" fmla="*/ 71 h 104"/>
                <a:gd name="T12" fmla="*/ 35 w 219"/>
                <a:gd name="T13" fmla="*/ 48 h 104"/>
                <a:gd name="T14" fmla="*/ 2 w 219"/>
                <a:gd name="T15" fmla="*/ 44 h 104"/>
                <a:gd name="T16" fmla="*/ 41 w 219"/>
                <a:gd name="T17" fmla="*/ 37 h 104"/>
                <a:gd name="T18" fmla="*/ 38 w 219"/>
                <a:gd name="T19" fmla="*/ 31 h 104"/>
                <a:gd name="T20" fmla="*/ 0 w 219"/>
                <a:gd name="T21" fmla="*/ 13 h 104"/>
                <a:gd name="T22" fmla="*/ 15 w 219"/>
                <a:gd name="T23" fmla="*/ 15 h 104"/>
                <a:gd name="T24" fmla="*/ 15 w 219"/>
                <a:gd name="T25" fmla="*/ 9 h 104"/>
                <a:gd name="T26" fmla="*/ 29 w 219"/>
                <a:gd name="T27" fmla="*/ 0 h 104"/>
                <a:gd name="T28" fmla="*/ 35 w 219"/>
                <a:gd name="T29" fmla="*/ 0 h 104"/>
                <a:gd name="T30" fmla="*/ 39 w 219"/>
                <a:gd name="T31" fmla="*/ 12 h 104"/>
                <a:gd name="T32" fmla="*/ 50 w 219"/>
                <a:gd name="T33" fmla="*/ 28 h 104"/>
                <a:gd name="T34" fmla="*/ 64 w 219"/>
                <a:gd name="T35" fmla="*/ 23 h 104"/>
                <a:gd name="T36" fmla="*/ 64 w 219"/>
                <a:gd name="T37" fmla="*/ 13 h 104"/>
                <a:gd name="T38" fmla="*/ 74 w 219"/>
                <a:gd name="T39" fmla="*/ 20 h 104"/>
                <a:gd name="T40" fmla="*/ 92 w 219"/>
                <a:gd name="T41" fmla="*/ 15 h 104"/>
                <a:gd name="T42" fmla="*/ 103 w 219"/>
                <a:gd name="T43" fmla="*/ 21 h 104"/>
                <a:gd name="T44" fmla="*/ 103 w 219"/>
                <a:gd name="T45" fmla="*/ 13 h 104"/>
                <a:gd name="T46" fmla="*/ 127 w 219"/>
                <a:gd name="T47" fmla="*/ 15 h 104"/>
                <a:gd name="T48" fmla="*/ 153 w 219"/>
                <a:gd name="T49" fmla="*/ 13 h 104"/>
                <a:gd name="T50" fmla="*/ 156 w 219"/>
                <a:gd name="T51" fmla="*/ 1 h 104"/>
                <a:gd name="T52" fmla="*/ 164 w 219"/>
                <a:gd name="T53" fmla="*/ 1 h 104"/>
                <a:gd name="T54" fmla="*/ 178 w 219"/>
                <a:gd name="T55" fmla="*/ 11 h 104"/>
                <a:gd name="T56" fmla="*/ 196 w 219"/>
                <a:gd name="T57" fmla="*/ 7 h 104"/>
                <a:gd name="T58" fmla="*/ 191 w 219"/>
                <a:gd name="T59" fmla="*/ 14 h 104"/>
                <a:gd name="T60" fmla="*/ 219 w 219"/>
                <a:gd name="T61" fmla="*/ 54 h 104"/>
                <a:gd name="T62" fmla="*/ 218 w 219"/>
                <a:gd name="T63" fmla="*/ 5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9" h="104">
                  <a:moveTo>
                    <a:pt x="218" y="56"/>
                  </a:moveTo>
                  <a:cubicBezTo>
                    <a:pt x="212" y="67"/>
                    <a:pt x="194" y="81"/>
                    <a:pt x="184" y="84"/>
                  </a:cubicBezTo>
                  <a:cubicBezTo>
                    <a:pt x="166" y="91"/>
                    <a:pt x="151" y="104"/>
                    <a:pt x="125" y="104"/>
                  </a:cubicBezTo>
                  <a:cubicBezTo>
                    <a:pt x="97" y="104"/>
                    <a:pt x="78" y="97"/>
                    <a:pt x="57" y="90"/>
                  </a:cubicBezTo>
                  <a:cubicBezTo>
                    <a:pt x="47" y="87"/>
                    <a:pt x="41" y="75"/>
                    <a:pt x="24" y="75"/>
                  </a:cubicBezTo>
                  <a:cubicBezTo>
                    <a:pt x="26" y="74"/>
                    <a:pt x="29" y="71"/>
                    <a:pt x="31" y="71"/>
                  </a:cubicBezTo>
                  <a:cubicBezTo>
                    <a:pt x="31" y="61"/>
                    <a:pt x="33" y="56"/>
                    <a:pt x="35" y="48"/>
                  </a:cubicBezTo>
                  <a:cubicBezTo>
                    <a:pt x="22" y="44"/>
                    <a:pt x="10" y="52"/>
                    <a:pt x="2" y="44"/>
                  </a:cubicBezTo>
                  <a:cubicBezTo>
                    <a:pt x="13" y="44"/>
                    <a:pt x="33" y="40"/>
                    <a:pt x="41" y="37"/>
                  </a:cubicBezTo>
                  <a:cubicBezTo>
                    <a:pt x="39" y="36"/>
                    <a:pt x="38" y="33"/>
                    <a:pt x="38" y="31"/>
                  </a:cubicBezTo>
                  <a:cubicBezTo>
                    <a:pt x="29" y="31"/>
                    <a:pt x="1" y="22"/>
                    <a:pt x="0" y="13"/>
                  </a:cubicBezTo>
                  <a:cubicBezTo>
                    <a:pt x="7" y="11"/>
                    <a:pt x="10" y="13"/>
                    <a:pt x="15" y="15"/>
                  </a:cubicBezTo>
                  <a:cubicBezTo>
                    <a:pt x="15" y="13"/>
                    <a:pt x="15" y="11"/>
                    <a:pt x="15" y="9"/>
                  </a:cubicBezTo>
                  <a:cubicBezTo>
                    <a:pt x="21" y="9"/>
                    <a:pt x="22" y="0"/>
                    <a:pt x="29" y="0"/>
                  </a:cubicBezTo>
                  <a:cubicBezTo>
                    <a:pt x="31" y="0"/>
                    <a:pt x="32" y="0"/>
                    <a:pt x="35" y="0"/>
                  </a:cubicBezTo>
                  <a:cubicBezTo>
                    <a:pt x="35" y="5"/>
                    <a:pt x="38" y="7"/>
                    <a:pt x="39" y="12"/>
                  </a:cubicBezTo>
                  <a:cubicBezTo>
                    <a:pt x="38" y="17"/>
                    <a:pt x="45" y="28"/>
                    <a:pt x="50" y="28"/>
                  </a:cubicBezTo>
                  <a:cubicBezTo>
                    <a:pt x="56" y="28"/>
                    <a:pt x="60" y="24"/>
                    <a:pt x="64" y="23"/>
                  </a:cubicBezTo>
                  <a:cubicBezTo>
                    <a:pt x="63" y="17"/>
                    <a:pt x="62" y="16"/>
                    <a:pt x="64" y="13"/>
                  </a:cubicBezTo>
                  <a:cubicBezTo>
                    <a:pt x="67" y="16"/>
                    <a:pt x="69" y="20"/>
                    <a:pt x="74" y="20"/>
                  </a:cubicBezTo>
                  <a:cubicBezTo>
                    <a:pt x="92" y="15"/>
                    <a:pt x="92" y="15"/>
                    <a:pt x="92" y="15"/>
                  </a:cubicBezTo>
                  <a:cubicBezTo>
                    <a:pt x="98" y="17"/>
                    <a:pt x="100" y="19"/>
                    <a:pt x="103" y="21"/>
                  </a:cubicBezTo>
                  <a:cubicBezTo>
                    <a:pt x="102" y="18"/>
                    <a:pt x="103" y="15"/>
                    <a:pt x="103" y="13"/>
                  </a:cubicBezTo>
                  <a:cubicBezTo>
                    <a:pt x="114" y="13"/>
                    <a:pt x="120" y="15"/>
                    <a:pt x="127" y="15"/>
                  </a:cubicBezTo>
                  <a:cubicBezTo>
                    <a:pt x="137" y="15"/>
                    <a:pt x="146" y="5"/>
                    <a:pt x="153" y="13"/>
                  </a:cubicBezTo>
                  <a:cubicBezTo>
                    <a:pt x="153" y="6"/>
                    <a:pt x="154" y="4"/>
                    <a:pt x="156" y="1"/>
                  </a:cubicBezTo>
                  <a:cubicBezTo>
                    <a:pt x="161" y="2"/>
                    <a:pt x="161" y="3"/>
                    <a:pt x="164" y="1"/>
                  </a:cubicBezTo>
                  <a:cubicBezTo>
                    <a:pt x="164" y="10"/>
                    <a:pt x="170" y="11"/>
                    <a:pt x="178" y="11"/>
                  </a:cubicBezTo>
                  <a:cubicBezTo>
                    <a:pt x="185" y="11"/>
                    <a:pt x="189" y="7"/>
                    <a:pt x="196" y="7"/>
                  </a:cubicBezTo>
                  <a:cubicBezTo>
                    <a:pt x="194" y="9"/>
                    <a:pt x="191" y="12"/>
                    <a:pt x="191" y="14"/>
                  </a:cubicBezTo>
                  <a:cubicBezTo>
                    <a:pt x="191" y="37"/>
                    <a:pt x="219" y="32"/>
                    <a:pt x="219" y="54"/>
                  </a:cubicBezTo>
                  <a:lnTo>
                    <a:pt x="218" y="5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4" name="Freeform 101">
              <a:extLst>
                <a:ext uri="{FF2B5EF4-FFF2-40B4-BE49-F238E27FC236}">
                  <a16:creationId xmlns:a16="http://schemas.microsoft.com/office/drawing/2014/main" id="{265F7DA5-8FD0-4114-8917-1085CCBE91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2236" y="3623701"/>
              <a:ext cx="257114" cy="91825"/>
            </a:xfrm>
            <a:custGeom>
              <a:avLst/>
              <a:gdLst>
                <a:gd name="T0" fmla="*/ 225 w 225"/>
                <a:gd name="T1" fmla="*/ 71 h 81"/>
                <a:gd name="T2" fmla="*/ 197 w 225"/>
                <a:gd name="T3" fmla="*/ 81 h 81"/>
                <a:gd name="T4" fmla="*/ 153 w 225"/>
                <a:gd name="T5" fmla="*/ 75 h 81"/>
                <a:gd name="T6" fmla="*/ 153 w 225"/>
                <a:gd name="T7" fmla="*/ 70 h 81"/>
                <a:gd name="T8" fmla="*/ 160 w 225"/>
                <a:gd name="T9" fmla="*/ 63 h 81"/>
                <a:gd name="T10" fmla="*/ 135 w 225"/>
                <a:gd name="T11" fmla="*/ 47 h 81"/>
                <a:gd name="T12" fmla="*/ 126 w 225"/>
                <a:gd name="T13" fmla="*/ 39 h 81"/>
                <a:gd name="T14" fmla="*/ 110 w 225"/>
                <a:gd name="T15" fmla="*/ 39 h 81"/>
                <a:gd name="T16" fmla="*/ 84 w 225"/>
                <a:gd name="T17" fmla="*/ 27 h 81"/>
                <a:gd name="T18" fmla="*/ 62 w 225"/>
                <a:gd name="T19" fmla="*/ 27 h 81"/>
                <a:gd name="T20" fmla="*/ 60 w 225"/>
                <a:gd name="T21" fmla="*/ 18 h 81"/>
                <a:gd name="T22" fmla="*/ 50 w 225"/>
                <a:gd name="T23" fmla="*/ 16 h 81"/>
                <a:gd name="T24" fmla="*/ 7 w 225"/>
                <a:gd name="T25" fmla="*/ 35 h 81"/>
                <a:gd name="T26" fmla="*/ 0 w 225"/>
                <a:gd name="T27" fmla="*/ 35 h 81"/>
                <a:gd name="T28" fmla="*/ 63 w 225"/>
                <a:gd name="T29" fmla="*/ 0 h 81"/>
                <a:gd name="T30" fmla="*/ 137 w 225"/>
                <a:gd name="T31" fmla="*/ 20 h 81"/>
                <a:gd name="T32" fmla="*/ 150 w 225"/>
                <a:gd name="T33" fmla="*/ 29 h 81"/>
                <a:gd name="T34" fmla="*/ 197 w 225"/>
                <a:gd name="T35" fmla="*/ 49 h 81"/>
                <a:gd name="T36" fmla="*/ 197 w 225"/>
                <a:gd name="T37" fmla="*/ 55 h 81"/>
                <a:gd name="T38" fmla="*/ 208 w 225"/>
                <a:gd name="T39" fmla="*/ 55 h 81"/>
                <a:gd name="T40" fmla="*/ 225 w 225"/>
                <a:gd name="T41" fmla="*/ 7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5" h="81">
                  <a:moveTo>
                    <a:pt x="225" y="71"/>
                  </a:moveTo>
                  <a:cubicBezTo>
                    <a:pt x="220" y="81"/>
                    <a:pt x="206" y="81"/>
                    <a:pt x="197" y="81"/>
                  </a:cubicBezTo>
                  <a:cubicBezTo>
                    <a:pt x="179" y="81"/>
                    <a:pt x="167" y="75"/>
                    <a:pt x="153" y="75"/>
                  </a:cubicBezTo>
                  <a:cubicBezTo>
                    <a:pt x="153" y="74"/>
                    <a:pt x="153" y="72"/>
                    <a:pt x="153" y="70"/>
                  </a:cubicBezTo>
                  <a:cubicBezTo>
                    <a:pt x="156" y="70"/>
                    <a:pt x="160" y="67"/>
                    <a:pt x="160" y="63"/>
                  </a:cubicBezTo>
                  <a:cubicBezTo>
                    <a:pt x="149" y="58"/>
                    <a:pt x="137" y="59"/>
                    <a:pt x="135" y="47"/>
                  </a:cubicBezTo>
                  <a:cubicBezTo>
                    <a:pt x="128" y="47"/>
                    <a:pt x="129" y="41"/>
                    <a:pt x="126" y="39"/>
                  </a:cubicBezTo>
                  <a:cubicBezTo>
                    <a:pt x="120" y="36"/>
                    <a:pt x="116" y="39"/>
                    <a:pt x="110" y="39"/>
                  </a:cubicBezTo>
                  <a:cubicBezTo>
                    <a:pt x="100" y="39"/>
                    <a:pt x="94" y="27"/>
                    <a:pt x="84" y="27"/>
                  </a:cubicBezTo>
                  <a:cubicBezTo>
                    <a:pt x="62" y="27"/>
                    <a:pt x="62" y="27"/>
                    <a:pt x="62" y="27"/>
                  </a:cubicBezTo>
                  <a:cubicBezTo>
                    <a:pt x="57" y="24"/>
                    <a:pt x="58" y="20"/>
                    <a:pt x="60" y="18"/>
                  </a:cubicBezTo>
                  <a:cubicBezTo>
                    <a:pt x="57" y="15"/>
                    <a:pt x="54" y="16"/>
                    <a:pt x="50" y="16"/>
                  </a:cubicBezTo>
                  <a:cubicBezTo>
                    <a:pt x="35" y="16"/>
                    <a:pt x="15" y="27"/>
                    <a:pt x="7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3" y="13"/>
                    <a:pt x="29" y="0"/>
                    <a:pt x="63" y="0"/>
                  </a:cubicBezTo>
                  <a:cubicBezTo>
                    <a:pt x="96" y="0"/>
                    <a:pt x="112" y="20"/>
                    <a:pt x="137" y="20"/>
                  </a:cubicBezTo>
                  <a:cubicBezTo>
                    <a:pt x="142" y="20"/>
                    <a:pt x="148" y="28"/>
                    <a:pt x="150" y="29"/>
                  </a:cubicBezTo>
                  <a:cubicBezTo>
                    <a:pt x="160" y="40"/>
                    <a:pt x="179" y="49"/>
                    <a:pt x="197" y="49"/>
                  </a:cubicBezTo>
                  <a:cubicBezTo>
                    <a:pt x="197" y="51"/>
                    <a:pt x="196" y="53"/>
                    <a:pt x="197" y="55"/>
                  </a:cubicBezTo>
                  <a:cubicBezTo>
                    <a:pt x="208" y="55"/>
                    <a:pt x="208" y="55"/>
                    <a:pt x="208" y="55"/>
                  </a:cubicBezTo>
                  <a:cubicBezTo>
                    <a:pt x="216" y="58"/>
                    <a:pt x="220" y="69"/>
                    <a:pt x="225" y="7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5" name="Freeform 102">
              <a:extLst>
                <a:ext uri="{FF2B5EF4-FFF2-40B4-BE49-F238E27FC236}">
                  <a16:creationId xmlns:a16="http://schemas.microsoft.com/office/drawing/2014/main" id="{A0C8B3E1-5741-45D1-88A8-E2C8298D92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8967" y="3657370"/>
              <a:ext cx="13774" cy="16835"/>
            </a:xfrm>
            <a:custGeom>
              <a:avLst/>
              <a:gdLst>
                <a:gd name="T0" fmla="*/ 10 w 12"/>
                <a:gd name="T1" fmla="*/ 1 h 14"/>
                <a:gd name="T2" fmla="*/ 10 w 12"/>
                <a:gd name="T3" fmla="*/ 13 h 14"/>
                <a:gd name="T4" fmla="*/ 0 w 12"/>
                <a:gd name="T5" fmla="*/ 13 h 14"/>
                <a:gd name="T6" fmla="*/ 6 w 12"/>
                <a:gd name="T7" fmla="*/ 6 h 14"/>
                <a:gd name="T8" fmla="*/ 6 w 12"/>
                <a:gd name="T9" fmla="*/ 0 h 14"/>
                <a:gd name="T10" fmla="*/ 8 w 12"/>
                <a:gd name="T11" fmla="*/ 0 h 14"/>
                <a:gd name="T12" fmla="*/ 10 w 12"/>
                <a:gd name="T13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4">
                  <a:moveTo>
                    <a:pt x="10" y="1"/>
                  </a:moveTo>
                  <a:cubicBezTo>
                    <a:pt x="11" y="5"/>
                    <a:pt x="12" y="9"/>
                    <a:pt x="10" y="13"/>
                  </a:cubicBezTo>
                  <a:cubicBezTo>
                    <a:pt x="9" y="13"/>
                    <a:pt x="0" y="14"/>
                    <a:pt x="0" y="13"/>
                  </a:cubicBezTo>
                  <a:cubicBezTo>
                    <a:pt x="0" y="7"/>
                    <a:pt x="4" y="6"/>
                    <a:pt x="6" y="6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8" y="0"/>
                    <a:pt x="8" y="0"/>
                  </a:cubicBezTo>
                  <a:lnTo>
                    <a:pt x="10" y="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6" name="Freeform 103">
              <a:extLst>
                <a:ext uri="{FF2B5EF4-FFF2-40B4-BE49-F238E27FC236}">
                  <a16:creationId xmlns:a16="http://schemas.microsoft.com/office/drawing/2014/main" id="{D30A8195-55E7-4FE0-B67F-128FEEAA3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5993" y="3749195"/>
              <a:ext cx="42852" cy="19896"/>
            </a:xfrm>
            <a:custGeom>
              <a:avLst/>
              <a:gdLst>
                <a:gd name="T0" fmla="*/ 31 w 37"/>
                <a:gd name="T1" fmla="*/ 5 h 17"/>
                <a:gd name="T2" fmla="*/ 37 w 37"/>
                <a:gd name="T3" fmla="*/ 12 h 17"/>
                <a:gd name="T4" fmla="*/ 12 w 37"/>
                <a:gd name="T5" fmla="*/ 17 h 17"/>
                <a:gd name="T6" fmla="*/ 0 w 37"/>
                <a:gd name="T7" fmla="*/ 5 h 17"/>
                <a:gd name="T8" fmla="*/ 8 w 37"/>
                <a:gd name="T9" fmla="*/ 0 h 17"/>
                <a:gd name="T10" fmla="*/ 32 w 37"/>
                <a:gd name="T11" fmla="*/ 7 h 17"/>
                <a:gd name="T12" fmla="*/ 31 w 37"/>
                <a:gd name="T13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17">
                  <a:moveTo>
                    <a:pt x="31" y="5"/>
                  </a:moveTo>
                  <a:cubicBezTo>
                    <a:pt x="35" y="7"/>
                    <a:pt x="37" y="9"/>
                    <a:pt x="37" y="12"/>
                  </a:cubicBezTo>
                  <a:cubicBezTo>
                    <a:pt x="28" y="14"/>
                    <a:pt x="22" y="17"/>
                    <a:pt x="12" y="17"/>
                  </a:cubicBezTo>
                  <a:cubicBezTo>
                    <a:pt x="6" y="17"/>
                    <a:pt x="0" y="11"/>
                    <a:pt x="0" y="5"/>
                  </a:cubicBezTo>
                  <a:cubicBezTo>
                    <a:pt x="0" y="2"/>
                    <a:pt x="5" y="0"/>
                    <a:pt x="8" y="0"/>
                  </a:cubicBezTo>
                  <a:cubicBezTo>
                    <a:pt x="17" y="0"/>
                    <a:pt x="28" y="5"/>
                    <a:pt x="32" y="7"/>
                  </a:cubicBezTo>
                  <a:lnTo>
                    <a:pt x="31" y="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7" name="Freeform 104">
              <a:extLst>
                <a:ext uri="{FF2B5EF4-FFF2-40B4-BE49-F238E27FC236}">
                  <a16:creationId xmlns:a16="http://schemas.microsoft.com/office/drawing/2014/main" id="{5B8A3CE1-8E35-4D5B-9CE7-C2672DFBF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9942" y="3747665"/>
              <a:ext cx="35200" cy="15304"/>
            </a:xfrm>
            <a:custGeom>
              <a:avLst/>
              <a:gdLst>
                <a:gd name="T0" fmla="*/ 31 w 31"/>
                <a:gd name="T1" fmla="*/ 8 h 13"/>
                <a:gd name="T2" fmla="*/ 19 w 31"/>
                <a:gd name="T3" fmla="*/ 13 h 13"/>
                <a:gd name="T4" fmla="*/ 0 w 31"/>
                <a:gd name="T5" fmla="*/ 4 h 13"/>
                <a:gd name="T6" fmla="*/ 8 w 31"/>
                <a:gd name="T7" fmla="*/ 0 h 13"/>
                <a:gd name="T8" fmla="*/ 31 w 31"/>
                <a:gd name="T9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3">
                  <a:moveTo>
                    <a:pt x="31" y="8"/>
                  </a:moveTo>
                  <a:cubicBezTo>
                    <a:pt x="29" y="13"/>
                    <a:pt x="23" y="13"/>
                    <a:pt x="19" y="13"/>
                  </a:cubicBezTo>
                  <a:cubicBezTo>
                    <a:pt x="10" y="13"/>
                    <a:pt x="0" y="12"/>
                    <a:pt x="0" y="4"/>
                  </a:cubicBezTo>
                  <a:cubicBezTo>
                    <a:pt x="0" y="0"/>
                    <a:pt x="6" y="0"/>
                    <a:pt x="8" y="0"/>
                  </a:cubicBezTo>
                  <a:cubicBezTo>
                    <a:pt x="11" y="0"/>
                    <a:pt x="29" y="4"/>
                    <a:pt x="31" y="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8" name="Freeform 105">
              <a:extLst>
                <a:ext uri="{FF2B5EF4-FFF2-40B4-BE49-F238E27FC236}">
                  <a16:creationId xmlns:a16="http://schemas.microsoft.com/office/drawing/2014/main" id="{432309AB-8781-4E87-8E04-D85BFCF420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0881" y="3709404"/>
              <a:ext cx="148453" cy="61217"/>
            </a:xfrm>
            <a:custGeom>
              <a:avLst/>
              <a:gdLst>
                <a:gd name="T0" fmla="*/ 108 w 129"/>
                <a:gd name="T1" fmla="*/ 20 h 54"/>
                <a:gd name="T2" fmla="*/ 129 w 129"/>
                <a:gd name="T3" fmla="*/ 38 h 54"/>
                <a:gd name="T4" fmla="*/ 101 w 129"/>
                <a:gd name="T5" fmla="*/ 38 h 54"/>
                <a:gd name="T6" fmla="*/ 87 w 129"/>
                <a:gd name="T7" fmla="*/ 44 h 54"/>
                <a:gd name="T8" fmla="*/ 79 w 129"/>
                <a:gd name="T9" fmla="*/ 40 h 54"/>
                <a:gd name="T10" fmla="*/ 62 w 129"/>
                <a:gd name="T11" fmla="*/ 54 h 54"/>
                <a:gd name="T12" fmla="*/ 53 w 129"/>
                <a:gd name="T13" fmla="*/ 44 h 54"/>
                <a:gd name="T14" fmla="*/ 19 w 129"/>
                <a:gd name="T15" fmla="*/ 42 h 54"/>
                <a:gd name="T16" fmla="*/ 10 w 129"/>
                <a:gd name="T17" fmla="*/ 42 h 54"/>
                <a:gd name="T18" fmla="*/ 9 w 129"/>
                <a:gd name="T19" fmla="*/ 48 h 54"/>
                <a:gd name="T20" fmla="*/ 0 w 129"/>
                <a:gd name="T21" fmla="*/ 35 h 54"/>
                <a:gd name="T22" fmla="*/ 4 w 129"/>
                <a:gd name="T23" fmla="*/ 32 h 54"/>
                <a:gd name="T24" fmla="*/ 38 w 129"/>
                <a:gd name="T25" fmla="*/ 31 h 54"/>
                <a:gd name="T26" fmla="*/ 33 w 129"/>
                <a:gd name="T27" fmla="*/ 15 h 54"/>
                <a:gd name="T28" fmla="*/ 23 w 129"/>
                <a:gd name="T29" fmla="*/ 6 h 54"/>
                <a:gd name="T30" fmla="*/ 29 w 129"/>
                <a:gd name="T31" fmla="*/ 0 h 54"/>
                <a:gd name="T32" fmla="*/ 47 w 129"/>
                <a:gd name="T33" fmla="*/ 6 h 54"/>
                <a:gd name="T34" fmla="*/ 70 w 129"/>
                <a:gd name="T35" fmla="*/ 3 h 54"/>
                <a:gd name="T36" fmla="*/ 112 w 129"/>
                <a:gd name="T37" fmla="*/ 23 h 54"/>
                <a:gd name="T38" fmla="*/ 108 w 129"/>
                <a:gd name="T39" fmla="*/ 2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54">
                  <a:moveTo>
                    <a:pt x="108" y="20"/>
                  </a:moveTo>
                  <a:cubicBezTo>
                    <a:pt x="116" y="26"/>
                    <a:pt x="123" y="30"/>
                    <a:pt x="129" y="38"/>
                  </a:cubicBezTo>
                  <a:cubicBezTo>
                    <a:pt x="101" y="38"/>
                    <a:pt x="101" y="38"/>
                    <a:pt x="101" y="38"/>
                  </a:cubicBezTo>
                  <a:cubicBezTo>
                    <a:pt x="95" y="41"/>
                    <a:pt x="92" y="44"/>
                    <a:pt x="87" y="44"/>
                  </a:cubicBezTo>
                  <a:cubicBezTo>
                    <a:pt x="82" y="44"/>
                    <a:pt x="83" y="40"/>
                    <a:pt x="79" y="40"/>
                  </a:cubicBezTo>
                  <a:cubicBezTo>
                    <a:pt x="70" y="40"/>
                    <a:pt x="70" y="54"/>
                    <a:pt x="62" y="54"/>
                  </a:cubicBezTo>
                  <a:cubicBezTo>
                    <a:pt x="55" y="54"/>
                    <a:pt x="57" y="46"/>
                    <a:pt x="53" y="44"/>
                  </a:cubicBezTo>
                  <a:cubicBezTo>
                    <a:pt x="46" y="39"/>
                    <a:pt x="28" y="42"/>
                    <a:pt x="19" y="42"/>
                  </a:cubicBezTo>
                  <a:cubicBezTo>
                    <a:pt x="14" y="42"/>
                    <a:pt x="14" y="44"/>
                    <a:pt x="10" y="42"/>
                  </a:cubicBezTo>
                  <a:cubicBezTo>
                    <a:pt x="10" y="44"/>
                    <a:pt x="9" y="46"/>
                    <a:pt x="9" y="48"/>
                  </a:cubicBezTo>
                  <a:cubicBezTo>
                    <a:pt x="4" y="47"/>
                    <a:pt x="0" y="40"/>
                    <a:pt x="0" y="35"/>
                  </a:cubicBezTo>
                  <a:cubicBezTo>
                    <a:pt x="1" y="35"/>
                    <a:pt x="3" y="33"/>
                    <a:pt x="4" y="32"/>
                  </a:cubicBezTo>
                  <a:cubicBezTo>
                    <a:pt x="21" y="32"/>
                    <a:pt x="29" y="36"/>
                    <a:pt x="38" y="31"/>
                  </a:cubicBezTo>
                  <a:cubicBezTo>
                    <a:pt x="33" y="26"/>
                    <a:pt x="33" y="21"/>
                    <a:pt x="33" y="15"/>
                  </a:cubicBezTo>
                  <a:cubicBezTo>
                    <a:pt x="28" y="15"/>
                    <a:pt x="23" y="11"/>
                    <a:pt x="23" y="6"/>
                  </a:cubicBezTo>
                  <a:cubicBezTo>
                    <a:pt x="23" y="3"/>
                    <a:pt x="26" y="0"/>
                    <a:pt x="29" y="0"/>
                  </a:cubicBezTo>
                  <a:cubicBezTo>
                    <a:pt x="36" y="0"/>
                    <a:pt x="40" y="6"/>
                    <a:pt x="47" y="6"/>
                  </a:cubicBezTo>
                  <a:cubicBezTo>
                    <a:pt x="57" y="6"/>
                    <a:pt x="61" y="3"/>
                    <a:pt x="70" y="3"/>
                  </a:cubicBezTo>
                  <a:cubicBezTo>
                    <a:pt x="94" y="3"/>
                    <a:pt x="98" y="16"/>
                    <a:pt x="112" y="23"/>
                  </a:cubicBezTo>
                  <a:lnTo>
                    <a:pt x="108" y="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9" name="Freeform 106">
              <a:extLst>
                <a:ext uri="{FF2B5EF4-FFF2-40B4-BE49-F238E27FC236}">
                  <a16:creationId xmlns:a16="http://schemas.microsoft.com/office/drawing/2014/main" id="{098BA5EA-C782-4716-9A1A-8F0C6182E8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3090" y="3957333"/>
              <a:ext cx="18365" cy="21426"/>
            </a:xfrm>
            <a:custGeom>
              <a:avLst/>
              <a:gdLst>
                <a:gd name="T0" fmla="*/ 16 w 16"/>
                <a:gd name="T1" fmla="*/ 6 h 19"/>
                <a:gd name="T2" fmla="*/ 16 w 16"/>
                <a:gd name="T3" fmla="*/ 0 h 19"/>
                <a:gd name="T4" fmla="*/ 9 w 16"/>
                <a:gd name="T5" fmla="*/ 0 h 19"/>
                <a:gd name="T6" fmla="*/ 0 w 16"/>
                <a:gd name="T7" fmla="*/ 16 h 19"/>
                <a:gd name="T8" fmla="*/ 7 w 16"/>
                <a:gd name="T9" fmla="*/ 16 h 19"/>
                <a:gd name="T10" fmla="*/ 16 w 16"/>
                <a:gd name="T11" fmla="*/ 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9">
                  <a:moveTo>
                    <a:pt x="16" y="6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4" y="0"/>
                    <a:pt x="12" y="0"/>
                    <a:pt x="9" y="0"/>
                  </a:cubicBezTo>
                  <a:cubicBezTo>
                    <a:pt x="5" y="0"/>
                    <a:pt x="0" y="8"/>
                    <a:pt x="0" y="16"/>
                  </a:cubicBezTo>
                  <a:cubicBezTo>
                    <a:pt x="0" y="19"/>
                    <a:pt x="5" y="16"/>
                    <a:pt x="7" y="16"/>
                  </a:cubicBezTo>
                  <a:cubicBezTo>
                    <a:pt x="12" y="16"/>
                    <a:pt x="15" y="9"/>
                    <a:pt x="16" y="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0" name="Freeform 107">
              <a:extLst>
                <a:ext uri="{FF2B5EF4-FFF2-40B4-BE49-F238E27FC236}">
                  <a16:creationId xmlns:a16="http://schemas.microsoft.com/office/drawing/2014/main" id="{727AA59B-606D-4805-B416-C41218BEC1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3978" y="4232810"/>
              <a:ext cx="58157" cy="47443"/>
            </a:xfrm>
            <a:custGeom>
              <a:avLst/>
              <a:gdLst>
                <a:gd name="T0" fmla="*/ 18 w 51"/>
                <a:gd name="T1" fmla="*/ 0 h 42"/>
                <a:gd name="T2" fmla="*/ 34 w 51"/>
                <a:gd name="T3" fmla="*/ 7 h 42"/>
                <a:gd name="T4" fmla="*/ 46 w 51"/>
                <a:gd name="T5" fmla="*/ 9 h 42"/>
                <a:gd name="T6" fmla="*/ 51 w 51"/>
                <a:gd name="T7" fmla="*/ 16 h 42"/>
                <a:gd name="T8" fmla="*/ 31 w 51"/>
                <a:gd name="T9" fmla="*/ 42 h 42"/>
                <a:gd name="T10" fmla="*/ 0 w 51"/>
                <a:gd name="T11" fmla="*/ 20 h 42"/>
                <a:gd name="T12" fmla="*/ 15 w 51"/>
                <a:gd name="T13" fmla="*/ 0 h 42"/>
                <a:gd name="T14" fmla="*/ 18 w 51"/>
                <a:gd name="T1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42">
                  <a:moveTo>
                    <a:pt x="18" y="0"/>
                  </a:moveTo>
                  <a:cubicBezTo>
                    <a:pt x="23" y="3"/>
                    <a:pt x="28" y="7"/>
                    <a:pt x="34" y="7"/>
                  </a:cubicBezTo>
                  <a:cubicBezTo>
                    <a:pt x="35" y="18"/>
                    <a:pt x="42" y="9"/>
                    <a:pt x="46" y="9"/>
                  </a:cubicBezTo>
                  <a:cubicBezTo>
                    <a:pt x="49" y="9"/>
                    <a:pt x="51" y="15"/>
                    <a:pt x="51" y="16"/>
                  </a:cubicBezTo>
                  <a:cubicBezTo>
                    <a:pt x="51" y="23"/>
                    <a:pt x="40" y="42"/>
                    <a:pt x="31" y="42"/>
                  </a:cubicBezTo>
                  <a:cubicBezTo>
                    <a:pt x="20" y="42"/>
                    <a:pt x="0" y="27"/>
                    <a:pt x="0" y="20"/>
                  </a:cubicBezTo>
                  <a:cubicBezTo>
                    <a:pt x="0" y="8"/>
                    <a:pt x="6" y="0"/>
                    <a:pt x="15" y="0"/>
                  </a:cubicBezTo>
                  <a:cubicBezTo>
                    <a:pt x="16" y="0"/>
                    <a:pt x="18" y="1"/>
                    <a:pt x="18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1" name="Freeform 108">
              <a:extLst>
                <a:ext uri="{FF2B5EF4-FFF2-40B4-BE49-F238E27FC236}">
                  <a16:creationId xmlns:a16="http://schemas.microsoft.com/office/drawing/2014/main" id="{CFB62426-82F4-4623-9A9F-64461F35C9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5472" y="5402054"/>
              <a:ext cx="22957" cy="53565"/>
            </a:xfrm>
            <a:custGeom>
              <a:avLst/>
              <a:gdLst>
                <a:gd name="T0" fmla="*/ 0 w 19"/>
                <a:gd name="T1" fmla="*/ 24 h 46"/>
                <a:gd name="T2" fmla="*/ 10 w 19"/>
                <a:gd name="T3" fmla="*/ 0 h 46"/>
                <a:gd name="T4" fmla="*/ 19 w 19"/>
                <a:gd name="T5" fmla="*/ 13 h 46"/>
                <a:gd name="T6" fmla="*/ 16 w 19"/>
                <a:gd name="T7" fmla="*/ 22 h 46"/>
                <a:gd name="T8" fmla="*/ 16 w 19"/>
                <a:gd name="T9" fmla="*/ 46 h 46"/>
                <a:gd name="T10" fmla="*/ 9 w 19"/>
                <a:gd name="T11" fmla="*/ 46 h 46"/>
                <a:gd name="T12" fmla="*/ 0 w 19"/>
                <a:gd name="T13" fmla="*/ 35 h 46"/>
                <a:gd name="T14" fmla="*/ 0 w 19"/>
                <a:gd name="T15" fmla="*/ 2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46">
                  <a:moveTo>
                    <a:pt x="0" y="24"/>
                  </a:moveTo>
                  <a:cubicBezTo>
                    <a:pt x="0" y="24"/>
                    <a:pt x="5" y="0"/>
                    <a:pt x="10" y="0"/>
                  </a:cubicBezTo>
                  <a:cubicBezTo>
                    <a:pt x="16" y="0"/>
                    <a:pt x="19" y="7"/>
                    <a:pt x="19" y="13"/>
                  </a:cubicBezTo>
                  <a:cubicBezTo>
                    <a:pt x="19" y="18"/>
                    <a:pt x="16" y="20"/>
                    <a:pt x="16" y="22"/>
                  </a:cubicBezTo>
                  <a:cubicBezTo>
                    <a:pt x="16" y="46"/>
                    <a:pt x="16" y="46"/>
                    <a:pt x="16" y="46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4" y="45"/>
                    <a:pt x="0" y="38"/>
                    <a:pt x="0" y="35"/>
                  </a:cubicBezTo>
                  <a:cubicBezTo>
                    <a:pt x="0" y="31"/>
                    <a:pt x="0" y="24"/>
                    <a:pt x="0" y="2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2" name="Freeform 109">
              <a:extLst>
                <a:ext uri="{FF2B5EF4-FFF2-40B4-BE49-F238E27FC236}">
                  <a16:creationId xmlns:a16="http://schemas.microsoft.com/office/drawing/2014/main" id="{2A987B69-5922-4B3B-8C32-5CACD1A86E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9472" y="3914481"/>
              <a:ext cx="1150890" cy="1948231"/>
            </a:xfrm>
            <a:custGeom>
              <a:avLst/>
              <a:gdLst>
                <a:gd name="T0" fmla="*/ 80 w 1007"/>
                <a:gd name="T1" fmla="*/ 163 h 1703"/>
                <a:gd name="T2" fmla="*/ 89 w 1007"/>
                <a:gd name="T3" fmla="*/ 91 h 1703"/>
                <a:gd name="T4" fmla="*/ 102 w 1007"/>
                <a:gd name="T5" fmla="*/ 83 h 1703"/>
                <a:gd name="T6" fmla="*/ 142 w 1007"/>
                <a:gd name="T7" fmla="*/ 31 h 1703"/>
                <a:gd name="T8" fmla="*/ 220 w 1007"/>
                <a:gd name="T9" fmla="*/ 10 h 1703"/>
                <a:gd name="T10" fmla="*/ 218 w 1007"/>
                <a:gd name="T11" fmla="*/ 76 h 1703"/>
                <a:gd name="T12" fmla="*/ 235 w 1007"/>
                <a:gd name="T13" fmla="*/ 23 h 1703"/>
                <a:gd name="T14" fmla="*/ 252 w 1007"/>
                <a:gd name="T15" fmla="*/ 8 h 1703"/>
                <a:gd name="T16" fmla="*/ 333 w 1007"/>
                <a:gd name="T17" fmla="*/ 42 h 1703"/>
                <a:gd name="T18" fmla="*/ 391 w 1007"/>
                <a:gd name="T19" fmla="*/ 36 h 1703"/>
                <a:gd name="T20" fmla="*/ 401 w 1007"/>
                <a:gd name="T21" fmla="*/ 46 h 1703"/>
                <a:gd name="T22" fmla="*/ 465 w 1007"/>
                <a:gd name="T23" fmla="*/ 89 h 1703"/>
                <a:gd name="T24" fmla="*/ 564 w 1007"/>
                <a:gd name="T25" fmla="*/ 150 h 1703"/>
                <a:gd name="T26" fmla="*/ 609 w 1007"/>
                <a:gd name="T27" fmla="*/ 161 h 1703"/>
                <a:gd name="T28" fmla="*/ 668 w 1007"/>
                <a:gd name="T29" fmla="*/ 234 h 1703"/>
                <a:gd name="T30" fmla="*/ 658 w 1007"/>
                <a:gd name="T31" fmla="*/ 306 h 1703"/>
                <a:gd name="T32" fmla="*/ 693 w 1007"/>
                <a:gd name="T33" fmla="*/ 333 h 1703"/>
                <a:gd name="T34" fmla="*/ 781 w 1007"/>
                <a:gd name="T35" fmla="*/ 316 h 1703"/>
                <a:gd name="T36" fmla="*/ 802 w 1007"/>
                <a:gd name="T37" fmla="*/ 344 h 1703"/>
                <a:gd name="T38" fmla="*/ 882 w 1007"/>
                <a:gd name="T39" fmla="*/ 344 h 1703"/>
                <a:gd name="T40" fmla="*/ 988 w 1007"/>
                <a:gd name="T41" fmla="*/ 397 h 1703"/>
                <a:gd name="T42" fmla="*/ 943 w 1007"/>
                <a:gd name="T43" fmla="*/ 558 h 1703"/>
                <a:gd name="T44" fmla="*/ 914 w 1007"/>
                <a:gd name="T45" fmla="*/ 674 h 1703"/>
                <a:gd name="T46" fmla="*/ 897 w 1007"/>
                <a:gd name="T47" fmla="*/ 729 h 1703"/>
                <a:gd name="T48" fmla="*/ 833 w 1007"/>
                <a:gd name="T49" fmla="*/ 809 h 1703"/>
                <a:gd name="T50" fmla="*/ 738 w 1007"/>
                <a:gd name="T51" fmla="*/ 853 h 1703"/>
                <a:gd name="T52" fmla="*/ 708 w 1007"/>
                <a:gd name="T53" fmla="*/ 944 h 1703"/>
                <a:gd name="T54" fmla="*/ 667 w 1007"/>
                <a:gd name="T55" fmla="*/ 1007 h 1703"/>
                <a:gd name="T56" fmla="*/ 535 w 1007"/>
                <a:gd name="T57" fmla="*/ 1107 h 1703"/>
                <a:gd name="T58" fmla="*/ 511 w 1007"/>
                <a:gd name="T59" fmla="*/ 1115 h 1703"/>
                <a:gd name="T60" fmla="*/ 530 w 1007"/>
                <a:gd name="T61" fmla="*/ 1178 h 1703"/>
                <a:gd name="T62" fmla="*/ 420 w 1007"/>
                <a:gd name="T63" fmla="*/ 1220 h 1703"/>
                <a:gd name="T64" fmla="*/ 412 w 1007"/>
                <a:gd name="T65" fmla="*/ 1274 h 1703"/>
                <a:gd name="T66" fmla="*/ 353 w 1007"/>
                <a:gd name="T67" fmla="*/ 1282 h 1703"/>
                <a:gd name="T68" fmla="*/ 386 w 1007"/>
                <a:gd name="T69" fmla="*/ 1316 h 1703"/>
                <a:gd name="T70" fmla="*/ 368 w 1007"/>
                <a:gd name="T71" fmla="*/ 1331 h 1703"/>
                <a:gd name="T72" fmla="*/ 306 w 1007"/>
                <a:gd name="T73" fmla="*/ 1418 h 1703"/>
                <a:gd name="T74" fmla="*/ 302 w 1007"/>
                <a:gd name="T75" fmla="*/ 1525 h 1703"/>
                <a:gd name="T76" fmla="*/ 277 w 1007"/>
                <a:gd name="T77" fmla="*/ 1592 h 1703"/>
                <a:gd name="T78" fmla="*/ 345 w 1007"/>
                <a:gd name="T79" fmla="*/ 1685 h 1703"/>
                <a:gd name="T80" fmla="*/ 292 w 1007"/>
                <a:gd name="T81" fmla="*/ 1703 h 1703"/>
                <a:gd name="T82" fmla="*/ 219 w 1007"/>
                <a:gd name="T83" fmla="*/ 1659 h 1703"/>
                <a:gd name="T84" fmla="*/ 159 w 1007"/>
                <a:gd name="T85" fmla="*/ 1627 h 1703"/>
                <a:gd name="T86" fmla="*/ 161 w 1007"/>
                <a:gd name="T87" fmla="*/ 1602 h 1703"/>
                <a:gd name="T88" fmla="*/ 146 w 1007"/>
                <a:gd name="T89" fmla="*/ 1545 h 1703"/>
                <a:gd name="T90" fmla="*/ 141 w 1007"/>
                <a:gd name="T91" fmla="*/ 1425 h 1703"/>
                <a:gd name="T92" fmla="*/ 149 w 1007"/>
                <a:gd name="T93" fmla="*/ 1409 h 1703"/>
                <a:gd name="T94" fmla="*/ 193 w 1007"/>
                <a:gd name="T95" fmla="*/ 1293 h 1703"/>
                <a:gd name="T96" fmla="*/ 165 w 1007"/>
                <a:gd name="T97" fmla="*/ 1275 h 1703"/>
                <a:gd name="T98" fmla="*/ 175 w 1007"/>
                <a:gd name="T99" fmla="*/ 1226 h 1703"/>
                <a:gd name="T100" fmla="*/ 197 w 1007"/>
                <a:gd name="T101" fmla="*/ 1128 h 1703"/>
                <a:gd name="T102" fmla="*/ 213 w 1007"/>
                <a:gd name="T103" fmla="*/ 1012 h 1703"/>
                <a:gd name="T104" fmla="*/ 234 w 1007"/>
                <a:gd name="T105" fmla="*/ 890 h 1703"/>
                <a:gd name="T106" fmla="*/ 246 w 1007"/>
                <a:gd name="T107" fmla="*/ 782 h 1703"/>
                <a:gd name="T108" fmla="*/ 180 w 1007"/>
                <a:gd name="T109" fmla="*/ 667 h 1703"/>
                <a:gd name="T110" fmla="*/ 107 w 1007"/>
                <a:gd name="T111" fmla="*/ 594 h 1703"/>
                <a:gd name="T112" fmla="*/ 49 w 1007"/>
                <a:gd name="T113" fmla="*/ 469 h 1703"/>
                <a:gd name="T114" fmla="*/ 19 w 1007"/>
                <a:gd name="T115" fmla="*/ 435 h 1703"/>
                <a:gd name="T116" fmla="*/ 32 w 1007"/>
                <a:gd name="T117" fmla="*/ 344 h 1703"/>
                <a:gd name="T118" fmla="*/ 24 w 1007"/>
                <a:gd name="T119" fmla="*/ 266 h 1703"/>
                <a:gd name="T120" fmla="*/ 81 w 1007"/>
                <a:gd name="T121" fmla="*/ 191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07" h="1703">
                  <a:moveTo>
                    <a:pt x="84" y="185"/>
                  </a:moveTo>
                  <a:cubicBezTo>
                    <a:pt x="84" y="184"/>
                    <a:pt x="84" y="182"/>
                    <a:pt x="84" y="181"/>
                  </a:cubicBezTo>
                  <a:cubicBezTo>
                    <a:pt x="84" y="174"/>
                    <a:pt x="80" y="169"/>
                    <a:pt x="80" y="163"/>
                  </a:cubicBezTo>
                  <a:cubicBezTo>
                    <a:pt x="80" y="153"/>
                    <a:pt x="84" y="150"/>
                    <a:pt x="84" y="142"/>
                  </a:cubicBezTo>
                  <a:cubicBezTo>
                    <a:pt x="84" y="126"/>
                    <a:pt x="70" y="128"/>
                    <a:pt x="70" y="114"/>
                  </a:cubicBezTo>
                  <a:cubicBezTo>
                    <a:pt x="70" y="103"/>
                    <a:pt x="85" y="98"/>
                    <a:pt x="89" y="91"/>
                  </a:cubicBezTo>
                  <a:cubicBezTo>
                    <a:pt x="95" y="93"/>
                    <a:pt x="93" y="93"/>
                    <a:pt x="98" y="91"/>
                  </a:cubicBezTo>
                  <a:cubicBezTo>
                    <a:pt x="98" y="90"/>
                    <a:pt x="98" y="88"/>
                    <a:pt x="98" y="87"/>
                  </a:cubicBezTo>
                  <a:cubicBezTo>
                    <a:pt x="98" y="85"/>
                    <a:pt x="101" y="83"/>
                    <a:pt x="102" y="83"/>
                  </a:cubicBezTo>
                  <a:cubicBezTo>
                    <a:pt x="102" y="75"/>
                    <a:pt x="110" y="72"/>
                    <a:pt x="115" y="69"/>
                  </a:cubicBezTo>
                  <a:cubicBezTo>
                    <a:pt x="119" y="66"/>
                    <a:pt x="120" y="56"/>
                    <a:pt x="121" y="49"/>
                  </a:cubicBezTo>
                  <a:cubicBezTo>
                    <a:pt x="125" y="37"/>
                    <a:pt x="132" y="34"/>
                    <a:pt x="142" y="31"/>
                  </a:cubicBezTo>
                  <a:cubicBezTo>
                    <a:pt x="160" y="25"/>
                    <a:pt x="172" y="22"/>
                    <a:pt x="191" y="15"/>
                  </a:cubicBezTo>
                  <a:cubicBezTo>
                    <a:pt x="201" y="12"/>
                    <a:pt x="203" y="0"/>
                    <a:pt x="213" y="0"/>
                  </a:cubicBezTo>
                  <a:cubicBezTo>
                    <a:pt x="217" y="0"/>
                    <a:pt x="220" y="9"/>
                    <a:pt x="220" y="10"/>
                  </a:cubicBezTo>
                  <a:cubicBezTo>
                    <a:pt x="220" y="16"/>
                    <a:pt x="215" y="19"/>
                    <a:pt x="212" y="19"/>
                  </a:cubicBezTo>
                  <a:cubicBezTo>
                    <a:pt x="210" y="31"/>
                    <a:pt x="205" y="45"/>
                    <a:pt x="205" y="52"/>
                  </a:cubicBezTo>
                  <a:cubicBezTo>
                    <a:pt x="205" y="60"/>
                    <a:pt x="210" y="76"/>
                    <a:pt x="218" y="76"/>
                  </a:cubicBezTo>
                  <a:cubicBezTo>
                    <a:pt x="221" y="76"/>
                    <a:pt x="225" y="66"/>
                    <a:pt x="225" y="63"/>
                  </a:cubicBezTo>
                  <a:cubicBezTo>
                    <a:pt x="225" y="53"/>
                    <a:pt x="216" y="48"/>
                    <a:pt x="216" y="38"/>
                  </a:cubicBezTo>
                  <a:cubicBezTo>
                    <a:pt x="216" y="26"/>
                    <a:pt x="228" y="28"/>
                    <a:pt x="235" y="23"/>
                  </a:cubicBezTo>
                  <a:cubicBezTo>
                    <a:pt x="253" y="23"/>
                    <a:pt x="253" y="23"/>
                    <a:pt x="253" y="23"/>
                  </a:cubicBezTo>
                  <a:cubicBezTo>
                    <a:pt x="250" y="14"/>
                    <a:pt x="239" y="18"/>
                    <a:pt x="239" y="8"/>
                  </a:cubicBezTo>
                  <a:cubicBezTo>
                    <a:pt x="252" y="8"/>
                    <a:pt x="252" y="8"/>
                    <a:pt x="252" y="8"/>
                  </a:cubicBezTo>
                  <a:cubicBezTo>
                    <a:pt x="255" y="21"/>
                    <a:pt x="272" y="25"/>
                    <a:pt x="283" y="28"/>
                  </a:cubicBezTo>
                  <a:cubicBezTo>
                    <a:pt x="283" y="36"/>
                    <a:pt x="288" y="41"/>
                    <a:pt x="293" y="42"/>
                  </a:cubicBezTo>
                  <a:cubicBezTo>
                    <a:pt x="305" y="42"/>
                    <a:pt x="327" y="42"/>
                    <a:pt x="333" y="42"/>
                  </a:cubicBezTo>
                  <a:cubicBezTo>
                    <a:pt x="333" y="49"/>
                    <a:pt x="343" y="51"/>
                    <a:pt x="349" y="51"/>
                  </a:cubicBezTo>
                  <a:cubicBezTo>
                    <a:pt x="360" y="49"/>
                    <a:pt x="368" y="49"/>
                    <a:pt x="372" y="40"/>
                  </a:cubicBezTo>
                  <a:cubicBezTo>
                    <a:pt x="373" y="37"/>
                    <a:pt x="389" y="37"/>
                    <a:pt x="391" y="36"/>
                  </a:cubicBezTo>
                  <a:cubicBezTo>
                    <a:pt x="399" y="36"/>
                    <a:pt x="412" y="38"/>
                    <a:pt x="412" y="38"/>
                  </a:cubicBezTo>
                  <a:cubicBezTo>
                    <a:pt x="409" y="41"/>
                    <a:pt x="403" y="41"/>
                    <a:pt x="401" y="40"/>
                  </a:cubicBezTo>
                  <a:cubicBezTo>
                    <a:pt x="401" y="46"/>
                    <a:pt x="401" y="46"/>
                    <a:pt x="401" y="46"/>
                  </a:cubicBezTo>
                  <a:cubicBezTo>
                    <a:pt x="406" y="57"/>
                    <a:pt x="422" y="60"/>
                    <a:pt x="433" y="64"/>
                  </a:cubicBezTo>
                  <a:cubicBezTo>
                    <a:pt x="443" y="67"/>
                    <a:pt x="441" y="79"/>
                    <a:pt x="444" y="89"/>
                  </a:cubicBezTo>
                  <a:cubicBezTo>
                    <a:pt x="465" y="89"/>
                    <a:pt x="465" y="89"/>
                    <a:pt x="465" y="89"/>
                  </a:cubicBezTo>
                  <a:cubicBezTo>
                    <a:pt x="480" y="104"/>
                    <a:pt x="486" y="102"/>
                    <a:pt x="496" y="122"/>
                  </a:cubicBezTo>
                  <a:cubicBezTo>
                    <a:pt x="497" y="125"/>
                    <a:pt x="503" y="126"/>
                    <a:pt x="507" y="126"/>
                  </a:cubicBezTo>
                  <a:cubicBezTo>
                    <a:pt x="512" y="149"/>
                    <a:pt x="544" y="146"/>
                    <a:pt x="564" y="150"/>
                  </a:cubicBezTo>
                  <a:cubicBezTo>
                    <a:pt x="584" y="150"/>
                    <a:pt x="584" y="150"/>
                    <a:pt x="584" y="150"/>
                  </a:cubicBezTo>
                  <a:cubicBezTo>
                    <a:pt x="589" y="153"/>
                    <a:pt x="602" y="159"/>
                    <a:pt x="609" y="159"/>
                  </a:cubicBezTo>
                  <a:cubicBezTo>
                    <a:pt x="609" y="161"/>
                    <a:pt x="609" y="161"/>
                    <a:pt x="609" y="161"/>
                  </a:cubicBezTo>
                  <a:cubicBezTo>
                    <a:pt x="611" y="161"/>
                    <a:pt x="612" y="161"/>
                    <a:pt x="614" y="161"/>
                  </a:cubicBezTo>
                  <a:cubicBezTo>
                    <a:pt x="626" y="161"/>
                    <a:pt x="642" y="187"/>
                    <a:pt x="655" y="190"/>
                  </a:cubicBezTo>
                  <a:cubicBezTo>
                    <a:pt x="655" y="200"/>
                    <a:pt x="664" y="225"/>
                    <a:pt x="668" y="234"/>
                  </a:cubicBezTo>
                  <a:cubicBezTo>
                    <a:pt x="672" y="242"/>
                    <a:pt x="682" y="242"/>
                    <a:pt x="682" y="250"/>
                  </a:cubicBezTo>
                  <a:cubicBezTo>
                    <a:pt x="670" y="266"/>
                    <a:pt x="648" y="274"/>
                    <a:pt x="648" y="297"/>
                  </a:cubicBezTo>
                  <a:cubicBezTo>
                    <a:pt x="648" y="305"/>
                    <a:pt x="655" y="305"/>
                    <a:pt x="658" y="306"/>
                  </a:cubicBezTo>
                  <a:cubicBezTo>
                    <a:pt x="666" y="310"/>
                    <a:pt x="670" y="316"/>
                    <a:pt x="671" y="324"/>
                  </a:cubicBezTo>
                  <a:cubicBezTo>
                    <a:pt x="689" y="324"/>
                    <a:pt x="689" y="324"/>
                    <a:pt x="689" y="324"/>
                  </a:cubicBezTo>
                  <a:cubicBezTo>
                    <a:pt x="689" y="327"/>
                    <a:pt x="691" y="333"/>
                    <a:pt x="693" y="333"/>
                  </a:cubicBezTo>
                  <a:cubicBezTo>
                    <a:pt x="696" y="333"/>
                    <a:pt x="699" y="328"/>
                    <a:pt x="702" y="324"/>
                  </a:cubicBezTo>
                  <a:cubicBezTo>
                    <a:pt x="709" y="311"/>
                    <a:pt x="718" y="294"/>
                    <a:pt x="730" y="294"/>
                  </a:cubicBezTo>
                  <a:cubicBezTo>
                    <a:pt x="744" y="294"/>
                    <a:pt x="771" y="309"/>
                    <a:pt x="781" y="316"/>
                  </a:cubicBezTo>
                  <a:cubicBezTo>
                    <a:pt x="787" y="320"/>
                    <a:pt x="794" y="318"/>
                    <a:pt x="795" y="324"/>
                  </a:cubicBezTo>
                  <a:cubicBezTo>
                    <a:pt x="798" y="332"/>
                    <a:pt x="797" y="337"/>
                    <a:pt x="797" y="344"/>
                  </a:cubicBezTo>
                  <a:cubicBezTo>
                    <a:pt x="802" y="344"/>
                    <a:pt x="802" y="344"/>
                    <a:pt x="802" y="344"/>
                  </a:cubicBezTo>
                  <a:cubicBezTo>
                    <a:pt x="809" y="341"/>
                    <a:pt x="812" y="336"/>
                    <a:pt x="819" y="336"/>
                  </a:cubicBezTo>
                  <a:cubicBezTo>
                    <a:pt x="835" y="336"/>
                    <a:pt x="838" y="348"/>
                    <a:pt x="853" y="348"/>
                  </a:cubicBezTo>
                  <a:cubicBezTo>
                    <a:pt x="882" y="344"/>
                    <a:pt x="882" y="344"/>
                    <a:pt x="882" y="344"/>
                  </a:cubicBezTo>
                  <a:cubicBezTo>
                    <a:pt x="896" y="347"/>
                    <a:pt x="909" y="353"/>
                    <a:pt x="917" y="357"/>
                  </a:cubicBezTo>
                  <a:cubicBezTo>
                    <a:pt x="924" y="369"/>
                    <a:pt x="948" y="391"/>
                    <a:pt x="960" y="395"/>
                  </a:cubicBezTo>
                  <a:cubicBezTo>
                    <a:pt x="970" y="398"/>
                    <a:pt x="977" y="394"/>
                    <a:pt x="988" y="397"/>
                  </a:cubicBezTo>
                  <a:cubicBezTo>
                    <a:pt x="1003" y="402"/>
                    <a:pt x="1007" y="418"/>
                    <a:pt x="1007" y="435"/>
                  </a:cubicBezTo>
                  <a:cubicBezTo>
                    <a:pt x="1007" y="494"/>
                    <a:pt x="976" y="509"/>
                    <a:pt x="956" y="542"/>
                  </a:cubicBezTo>
                  <a:cubicBezTo>
                    <a:pt x="951" y="549"/>
                    <a:pt x="948" y="551"/>
                    <a:pt x="943" y="558"/>
                  </a:cubicBezTo>
                  <a:cubicBezTo>
                    <a:pt x="936" y="570"/>
                    <a:pt x="927" y="572"/>
                    <a:pt x="920" y="580"/>
                  </a:cubicBezTo>
                  <a:cubicBezTo>
                    <a:pt x="908" y="592"/>
                    <a:pt x="920" y="617"/>
                    <a:pt x="920" y="636"/>
                  </a:cubicBezTo>
                  <a:cubicBezTo>
                    <a:pt x="920" y="651"/>
                    <a:pt x="914" y="664"/>
                    <a:pt x="914" y="674"/>
                  </a:cubicBezTo>
                  <a:cubicBezTo>
                    <a:pt x="914" y="678"/>
                    <a:pt x="911" y="681"/>
                    <a:pt x="911" y="684"/>
                  </a:cubicBezTo>
                  <a:cubicBezTo>
                    <a:pt x="908" y="688"/>
                    <a:pt x="901" y="696"/>
                    <a:pt x="901" y="702"/>
                  </a:cubicBezTo>
                  <a:cubicBezTo>
                    <a:pt x="901" y="710"/>
                    <a:pt x="898" y="726"/>
                    <a:pt x="897" y="729"/>
                  </a:cubicBezTo>
                  <a:cubicBezTo>
                    <a:pt x="886" y="747"/>
                    <a:pt x="882" y="755"/>
                    <a:pt x="870" y="771"/>
                  </a:cubicBezTo>
                  <a:cubicBezTo>
                    <a:pt x="867" y="776"/>
                    <a:pt x="868" y="786"/>
                    <a:pt x="867" y="789"/>
                  </a:cubicBezTo>
                  <a:cubicBezTo>
                    <a:pt x="862" y="798"/>
                    <a:pt x="846" y="809"/>
                    <a:pt x="833" y="809"/>
                  </a:cubicBezTo>
                  <a:cubicBezTo>
                    <a:pt x="819" y="809"/>
                    <a:pt x="808" y="809"/>
                    <a:pt x="796" y="814"/>
                  </a:cubicBezTo>
                  <a:cubicBezTo>
                    <a:pt x="792" y="817"/>
                    <a:pt x="791" y="820"/>
                    <a:pt x="789" y="823"/>
                  </a:cubicBezTo>
                  <a:cubicBezTo>
                    <a:pt x="770" y="842"/>
                    <a:pt x="752" y="831"/>
                    <a:pt x="738" y="853"/>
                  </a:cubicBezTo>
                  <a:cubicBezTo>
                    <a:pt x="732" y="863"/>
                    <a:pt x="722" y="863"/>
                    <a:pt x="716" y="870"/>
                  </a:cubicBezTo>
                  <a:cubicBezTo>
                    <a:pt x="706" y="880"/>
                    <a:pt x="708" y="891"/>
                    <a:pt x="708" y="906"/>
                  </a:cubicBezTo>
                  <a:cubicBezTo>
                    <a:pt x="708" y="944"/>
                    <a:pt x="708" y="944"/>
                    <a:pt x="708" y="944"/>
                  </a:cubicBezTo>
                  <a:cubicBezTo>
                    <a:pt x="692" y="952"/>
                    <a:pt x="685" y="965"/>
                    <a:pt x="677" y="982"/>
                  </a:cubicBezTo>
                  <a:cubicBezTo>
                    <a:pt x="677" y="981"/>
                    <a:pt x="677" y="981"/>
                    <a:pt x="677" y="981"/>
                  </a:cubicBezTo>
                  <a:cubicBezTo>
                    <a:pt x="672" y="991"/>
                    <a:pt x="673" y="997"/>
                    <a:pt x="667" y="1007"/>
                  </a:cubicBezTo>
                  <a:cubicBezTo>
                    <a:pt x="653" y="1029"/>
                    <a:pt x="638" y="1031"/>
                    <a:pt x="625" y="1052"/>
                  </a:cubicBezTo>
                  <a:cubicBezTo>
                    <a:pt x="610" y="1076"/>
                    <a:pt x="604" y="1115"/>
                    <a:pt x="569" y="1115"/>
                  </a:cubicBezTo>
                  <a:cubicBezTo>
                    <a:pt x="557" y="1115"/>
                    <a:pt x="540" y="1107"/>
                    <a:pt x="535" y="1107"/>
                  </a:cubicBezTo>
                  <a:cubicBezTo>
                    <a:pt x="524" y="1107"/>
                    <a:pt x="514" y="1097"/>
                    <a:pt x="503" y="1097"/>
                  </a:cubicBezTo>
                  <a:cubicBezTo>
                    <a:pt x="501" y="1097"/>
                    <a:pt x="497" y="1099"/>
                    <a:pt x="497" y="1101"/>
                  </a:cubicBezTo>
                  <a:cubicBezTo>
                    <a:pt x="497" y="1108"/>
                    <a:pt x="508" y="1112"/>
                    <a:pt x="511" y="1115"/>
                  </a:cubicBezTo>
                  <a:cubicBezTo>
                    <a:pt x="517" y="1121"/>
                    <a:pt x="517" y="1130"/>
                    <a:pt x="520" y="1139"/>
                  </a:cubicBezTo>
                  <a:cubicBezTo>
                    <a:pt x="522" y="1148"/>
                    <a:pt x="534" y="1148"/>
                    <a:pt x="534" y="1157"/>
                  </a:cubicBezTo>
                  <a:cubicBezTo>
                    <a:pt x="534" y="1166"/>
                    <a:pt x="534" y="1172"/>
                    <a:pt x="530" y="1178"/>
                  </a:cubicBezTo>
                  <a:cubicBezTo>
                    <a:pt x="524" y="1189"/>
                    <a:pt x="518" y="1194"/>
                    <a:pt x="511" y="1202"/>
                  </a:cubicBezTo>
                  <a:cubicBezTo>
                    <a:pt x="498" y="1216"/>
                    <a:pt x="482" y="1212"/>
                    <a:pt x="464" y="1218"/>
                  </a:cubicBezTo>
                  <a:cubicBezTo>
                    <a:pt x="452" y="1222"/>
                    <a:pt x="427" y="1213"/>
                    <a:pt x="420" y="1220"/>
                  </a:cubicBezTo>
                  <a:cubicBezTo>
                    <a:pt x="410" y="1231"/>
                    <a:pt x="418" y="1255"/>
                    <a:pt x="412" y="1266"/>
                  </a:cubicBezTo>
                  <a:cubicBezTo>
                    <a:pt x="412" y="1264"/>
                    <a:pt x="412" y="1264"/>
                    <a:pt x="412" y="1264"/>
                  </a:cubicBezTo>
                  <a:cubicBezTo>
                    <a:pt x="412" y="1266"/>
                    <a:pt x="412" y="1271"/>
                    <a:pt x="412" y="1274"/>
                  </a:cubicBezTo>
                  <a:cubicBezTo>
                    <a:pt x="412" y="1278"/>
                    <a:pt x="400" y="1283"/>
                    <a:pt x="395" y="1283"/>
                  </a:cubicBezTo>
                  <a:cubicBezTo>
                    <a:pt x="379" y="1283"/>
                    <a:pt x="376" y="1272"/>
                    <a:pt x="361" y="1272"/>
                  </a:cubicBezTo>
                  <a:cubicBezTo>
                    <a:pt x="355" y="1272"/>
                    <a:pt x="353" y="1278"/>
                    <a:pt x="353" y="1282"/>
                  </a:cubicBezTo>
                  <a:cubicBezTo>
                    <a:pt x="353" y="1293"/>
                    <a:pt x="362" y="1313"/>
                    <a:pt x="369" y="1313"/>
                  </a:cubicBezTo>
                  <a:cubicBezTo>
                    <a:pt x="373" y="1313"/>
                    <a:pt x="377" y="1309"/>
                    <a:pt x="380" y="1308"/>
                  </a:cubicBezTo>
                  <a:cubicBezTo>
                    <a:pt x="383" y="1311"/>
                    <a:pt x="386" y="1312"/>
                    <a:pt x="386" y="1316"/>
                  </a:cubicBezTo>
                  <a:cubicBezTo>
                    <a:pt x="386" y="1321"/>
                    <a:pt x="380" y="1326"/>
                    <a:pt x="379" y="1326"/>
                  </a:cubicBezTo>
                  <a:cubicBezTo>
                    <a:pt x="370" y="1326"/>
                    <a:pt x="367" y="1319"/>
                    <a:pt x="359" y="1319"/>
                  </a:cubicBezTo>
                  <a:cubicBezTo>
                    <a:pt x="359" y="1328"/>
                    <a:pt x="364" y="1329"/>
                    <a:pt x="368" y="1331"/>
                  </a:cubicBezTo>
                  <a:cubicBezTo>
                    <a:pt x="354" y="1345"/>
                    <a:pt x="354" y="1359"/>
                    <a:pt x="349" y="1379"/>
                  </a:cubicBezTo>
                  <a:cubicBezTo>
                    <a:pt x="348" y="1388"/>
                    <a:pt x="334" y="1389"/>
                    <a:pt x="329" y="1390"/>
                  </a:cubicBezTo>
                  <a:cubicBezTo>
                    <a:pt x="317" y="1393"/>
                    <a:pt x="306" y="1404"/>
                    <a:pt x="306" y="1418"/>
                  </a:cubicBezTo>
                  <a:cubicBezTo>
                    <a:pt x="306" y="1449"/>
                    <a:pt x="340" y="1437"/>
                    <a:pt x="340" y="1462"/>
                  </a:cubicBezTo>
                  <a:cubicBezTo>
                    <a:pt x="340" y="1484"/>
                    <a:pt x="321" y="1487"/>
                    <a:pt x="311" y="1498"/>
                  </a:cubicBezTo>
                  <a:cubicBezTo>
                    <a:pt x="305" y="1504"/>
                    <a:pt x="307" y="1514"/>
                    <a:pt x="302" y="1525"/>
                  </a:cubicBezTo>
                  <a:cubicBezTo>
                    <a:pt x="297" y="1536"/>
                    <a:pt x="285" y="1531"/>
                    <a:pt x="278" y="1538"/>
                  </a:cubicBezTo>
                  <a:cubicBezTo>
                    <a:pt x="269" y="1548"/>
                    <a:pt x="265" y="1559"/>
                    <a:pt x="265" y="1574"/>
                  </a:cubicBezTo>
                  <a:cubicBezTo>
                    <a:pt x="265" y="1582"/>
                    <a:pt x="272" y="1592"/>
                    <a:pt x="277" y="1592"/>
                  </a:cubicBezTo>
                  <a:cubicBezTo>
                    <a:pt x="290" y="1600"/>
                    <a:pt x="290" y="1637"/>
                    <a:pt x="299" y="1647"/>
                  </a:cubicBezTo>
                  <a:cubicBezTo>
                    <a:pt x="316" y="1665"/>
                    <a:pt x="336" y="1672"/>
                    <a:pt x="357" y="1682"/>
                  </a:cubicBezTo>
                  <a:cubicBezTo>
                    <a:pt x="354" y="1687"/>
                    <a:pt x="349" y="1685"/>
                    <a:pt x="345" y="1685"/>
                  </a:cubicBezTo>
                  <a:cubicBezTo>
                    <a:pt x="333" y="1685"/>
                    <a:pt x="315" y="1700"/>
                    <a:pt x="308" y="1700"/>
                  </a:cubicBezTo>
                  <a:cubicBezTo>
                    <a:pt x="302" y="1700"/>
                    <a:pt x="303" y="1700"/>
                    <a:pt x="299" y="1700"/>
                  </a:cubicBezTo>
                  <a:cubicBezTo>
                    <a:pt x="297" y="1700"/>
                    <a:pt x="294" y="1703"/>
                    <a:pt x="292" y="1703"/>
                  </a:cubicBezTo>
                  <a:cubicBezTo>
                    <a:pt x="284" y="1703"/>
                    <a:pt x="278" y="1703"/>
                    <a:pt x="271" y="1703"/>
                  </a:cubicBezTo>
                  <a:cubicBezTo>
                    <a:pt x="253" y="1703"/>
                    <a:pt x="259" y="1681"/>
                    <a:pt x="247" y="1677"/>
                  </a:cubicBezTo>
                  <a:cubicBezTo>
                    <a:pt x="236" y="1673"/>
                    <a:pt x="219" y="1673"/>
                    <a:pt x="219" y="1659"/>
                  </a:cubicBezTo>
                  <a:cubicBezTo>
                    <a:pt x="213" y="1659"/>
                    <a:pt x="210" y="1659"/>
                    <a:pt x="205" y="1659"/>
                  </a:cubicBezTo>
                  <a:cubicBezTo>
                    <a:pt x="199" y="1659"/>
                    <a:pt x="197" y="1653"/>
                    <a:pt x="196" y="1649"/>
                  </a:cubicBezTo>
                  <a:cubicBezTo>
                    <a:pt x="175" y="1649"/>
                    <a:pt x="169" y="1638"/>
                    <a:pt x="159" y="1627"/>
                  </a:cubicBezTo>
                  <a:cubicBezTo>
                    <a:pt x="157" y="1625"/>
                    <a:pt x="152" y="1621"/>
                    <a:pt x="152" y="1619"/>
                  </a:cubicBezTo>
                  <a:cubicBezTo>
                    <a:pt x="152" y="1612"/>
                    <a:pt x="166" y="1613"/>
                    <a:pt x="167" y="1606"/>
                  </a:cubicBezTo>
                  <a:cubicBezTo>
                    <a:pt x="165" y="1605"/>
                    <a:pt x="163" y="1604"/>
                    <a:pt x="161" y="1602"/>
                  </a:cubicBezTo>
                  <a:cubicBezTo>
                    <a:pt x="163" y="1598"/>
                    <a:pt x="166" y="1593"/>
                    <a:pt x="166" y="1588"/>
                  </a:cubicBezTo>
                  <a:cubicBezTo>
                    <a:pt x="166" y="1569"/>
                    <a:pt x="146" y="1573"/>
                    <a:pt x="146" y="1556"/>
                  </a:cubicBezTo>
                  <a:cubicBezTo>
                    <a:pt x="146" y="1550"/>
                    <a:pt x="146" y="1548"/>
                    <a:pt x="146" y="1545"/>
                  </a:cubicBezTo>
                  <a:cubicBezTo>
                    <a:pt x="146" y="1527"/>
                    <a:pt x="134" y="1499"/>
                    <a:pt x="134" y="1486"/>
                  </a:cubicBezTo>
                  <a:cubicBezTo>
                    <a:pt x="134" y="1472"/>
                    <a:pt x="152" y="1466"/>
                    <a:pt x="152" y="1453"/>
                  </a:cubicBezTo>
                  <a:cubicBezTo>
                    <a:pt x="152" y="1447"/>
                    <a:pt x="143" y="1434"/>
                    <a:pt x="141" y="1425"/>
                  </a:cubicBezTo>
                  <a:cubicBezTo>
                    <a:pt x="141" y="1418"/>
                    <a:pt x="141" y="1418"/>
                    <a:pt x="141" y="1418"/>
                  </a:cubicBezTo>
                  <a:cubicBezTo>
                    <a:pt x="142" y="1418"/>
                    <a:pt x="142" y="1418"/>
                    <a:pt x="142" y="1418"/>
                  </a:cubicBezTo>
                  <a:cubicBezTo>
                    <a:pt x="142" y="1413"/>
                    <a:pt x="145" y="1409"/>
                    <a:pt x="149" y="1409"/>
                  </a:cubicBezTo>
                  <a:cubicBezTo>
                    <a:pt x="162" y="1409"/>
                    <a:pt x="157" y="1423"/>
                    <a:pt x="168" y="1423"/>
                  </a:cubicBezTo>
                  <a:cubicBezTo>
                    <a:pt x="193" y="1305"/>
                    <a:pt x="193" y="1305"/>
                    <a:pt x="193" y="1305"/>
                  </a:cubicBezTo>
                  <a:cubicBezTo>
                    <a:pt x="193" y="1293"/>
                    <a:pt x="193" y="1293"/>
                    <a:pt x="193" y="1293"/>
                  </a:cubicBezTo>
                  <a:cubicBezTo>
                    <a:pt x="191" y="1293"/>
                    <a:pt x="189" y="1293"/>
                    <a:pt x="187" y="1293"/>
                  </a:cubicBezTo>
                  <a:cubicBezTo>
                    <a:pt x="181" y="1296"/>
                    <a:pt x="180" y="1302"/>
                    <a:pt x="175" y="1302"/>
                  </a:cubicBezTo>
                  <a:cubicBezTo>
                    <a:pt x="169" y="1302"/>
                    <a:pt x="165" y="1284"/>
                    <a:pt x="165" y="1275"/>
                  </a:cubicBezTo>
                  <a:cubicBezTo>
                    <a:pt x="165" y="1260"/>
                    <a:pt x="170" y="1254"/>
                    <a:pt x="172" y="1239"/>
                  </a:cubicBezTo>
                  <a:cubicBezTo>
                    <a:pt x="177" y="1239"/>
                    <a:pt x="180" y="1237"/>
                    <a:pt x="180" y="1235"/>
                  </a:cubicBezTo>
                  <a:cubicBezTo>
                    <a:pt x="180" y="1230"/>
                    <a:pt x="175" y="1226"/>
                    <a:pt x="175" y="1226"/>
                  </a:cubicBezTo>
                  <a:cubicBezTo>
                    <a:pt x="172" y="1226"/>
                    <a:pt x="171" y="1204"/>
                    <a:pt x="171" y="1198"/>
                  </a:cubicBezTo>
                  <a:cubicBezTo>
                    <a:pt x="171" y="1180"/>
                    <a:pt x="182" y="1162"/>
                    <a:pt x="189" y="1150"/>
                  </a:cubicBezTo>
                  <a:cubicBezTo>
                    <a:pt x="192" y="1145"/>
                    <a:pt x="193" y="1134"/>
                    <a:pt x="197" y="1128"/>
                  </a:cubicBezTo>
                  <a:cubicBezTo>
                    <a:pt x="199" y="1125"/>
                    <a:pt x="203" y="1126"/>
                    <a:pt x="204" y="1123"/>
                  </a:cubicBezTo>
                  <a:cubicBezTo>
                    <a:pt x="209" y="1104"/>
                    <a:pt x="209" y="1091"/>
                    <a:pt x="214" y="1072"/>
                  </a:cubicBezTo>
                  <a:cubicBezTo>
                    <a:pt x="213" y="1012"/>
                    <a:pt x="213" y="1012"/>
                    <a:pt x="213" y="1012"/>
                  </a:cubicBezTo>
                  <a:cubicBezTo>
                    <a:pt x="208" y="998"/>
                    <a:pt x="217" y="987"/>
                    <a:pt x="217" y="974"/>
                  </a:cubicBezTo>
                  <a:cubicBezTo>
                    <a:pt x="217" y="944"/>
                    <a:pt x="234" y="924"/>
                    <a:pt x="234" y="897"/>
                  </a:cubicBezTo>
                  <a:cubicBezTo>
                    <a:pt x="234" y="894"/>
                    <a:pt x="234" y="892"/>
                    <a:pt x="234" y="890"/>
                  </a:cubicBezTo>
                  <a:cubicBezTo>
                    <a:pt x="234" y="884"/>
                    <a:pt x="238" y="870"/>
                    <a:pt x="240" y="862"/>
                  </a:cubicBezTo>
                  <a:cubicBezTo>
                    <a:pt x="240" y="837"/>
                    <a:pt x="240" y="837"/>
                    <a:pt x="240" y="827"/>
                  </a:cubicBezTo>
                  <a:cubicBezTo>
                    <a:pt x="240" y="816"/>
                    <a:pt x="246" y="794"/>
                    <a:pt x="246" y="782"/>
                  </a:cubicBezTo>
                  <a:cubicBezTo>
                    <a:pt x="246" y="774"/>
                    <a:pt x="243" y="727"/>
                    <a:pt x="240" y="718"/>
                  </a:cubicBezTo>
                  <a:cubicBezTo>
                    <a:pt x="233" y="699"/>
                    <a:pt x="221" y="687"/>
                    <a:pt x="208" y="680"/>
                  </a:cubicBezTo>
                  <a:cubicBezTo>
                    <a:pt x="196" y="674"/>
                    <a:pt x="188" y="676"/>
                    <a:pt x="180" y="667"/>
                  </a:cubicBezTo>
                  <a:cubicBezTo>
                    <a:pt x="171" y="658"/>
                    <a:pt x="166" y="654"/>
                    <a:pt x="155" y="651"/>
                  </a:cubicBezTo>
                  <a:cubicBezTo>
                    <a:pt x="134" y="644"/>
                    <a:pt x="124" y="633"/>
                    <a:pt x="110" y="619"/>
                  </a:cubicBezTo>
                  <a:cubicBezTo>
                    <a:pt x="104" y="612"/>
                    <a:pt x="107" y="603"/>
                    <a:pt x="107" y="594"/>
                  </a:cubicBezTo>
                  <a:cubicBezTo>
                    <a:pt x="107" y="581"/>
                    <a:pt x="96" y="575"/>
                    <a:pt x="93" y="564"/>
                  </a:cubicBezTo>
                  <a:cubicBezTo>
                    <a:pt x="87" y="545"/>
                    <a:pt x="71" y="530"/>
                    <a:pt x="66" y="513"/>
                  </a:cubicBezTo>
                  <a:cubicBezTo>
                    <a:pt x="61" y="495"/>
                    <a:pt x="56" y="484"/>
                    <a:pt x="49" y="469"/>
                  </a:cubicBezTo>
                  <a:cubicBezTo>
                    <a:pt x="47" y="464"/>
                    <a:pt x="42" y="466"/>
                    <a:pt x="40" y="464"/>
                  </a:cubicBezTo>
                  <a:cubicBezTo>
                    <a:pt x="34" y="458"/>
                    <a:pt x="33" y="447"/>
                    <a:pt x="30" y="441"/>
                  </a:cubicBezTo>
                  <a:cubicBezTo>
                    <a:pt x="28" y="436"/>
                    <a:pt x="22" y="438"/>
                    <a:pt x="19" y="435"/>
                  </a:cubicBezTo>
                  <a:cubicBezTo>
                    <a:pt x="11" y="426"/>
                    <a:pt x="0" y="410"/>
                    <a:pt x="0" y="396"/>
                  </a:cubicBezTo>
                  <a:cubicBezTo>
                    <a:pt x="0" y="386"/>
                    <a:pt x="6" y="375"/>
                    <a:pt x="9" y="372"/>
                  </a:cubicBezTo>
                  <a:cubicBezTo>
                    <a:pt x="15" y="360"/>
                    <a:pt x="29" y="357"/>
                    <a:pt x="32" y="344"/>
                  </a:cubicBezTo>
                  <a:cubicBezTo>
                    <a:pt x="25" y="340"/>
                    <a:pt x="26" y="343"/>
                    <a:pt x="21" y="343"/>
                  </a:cubicBezTo>
                  <a:cubicBezTo>
                    <a:pt x="10" y="343"/>
                    <a:pt x="9" y="328"/>
                    <a:pt x="9" y="316"/>
                  </a:cubicBezTo>
                  <a:cubicBezTo>
                    <a:pt x="9" y="298"/>
                    <a:pt x="28" y="301"/>
                    <a:pt x="24" y="266"/>
                  </a:cubicBezTo>
                  <a:cubicBezTo>
                    <a:pt x="45" y="266"/>
                    <a:pt x="50" y="245"/>
                    <a:pt x="56" y="232"/>
                  </a:cubicBezTo>
                  <a:cubicBezTo>
                    <a:pt x="65" y="215"/>
                    <a:pt x="84" y="220"/>
                    <a:pt x="89" y="199"/>
                  </a:cubicBezTo>
                  <a:cubicBezTo>
                    <a:pt x="85" y="197"/>
                    <a:pt x="81" y="193"/>
                    <a:pt x="81" y="191"/>
                  </a:cubicBezTo>
                  <a:cubicBezTo>
                    <a:pt x="84" y="185"/>
                    <a:pt x="84" y="185"/>
                    <a:pt x="84" y="18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3" name="Freeform 110">
              <a:extLst>
                <a:ext uri="{FF2B5EF4-FFF2-40B4-BE49-F238E27FC236}">
                  <a16:creationId xmlns:a16="http://schemas.microsoft.com/office/drawing/2014/main" id="{C9BEBAF9-CF4B-498A-9439-8CA018663F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9872" y="3571666"/>
              <a:ext cx="12244" cy="18365"/>
            </a:xfrm>
            <a:custGeom>
              <a:avLst/>
              <a:gdLst>
                <a:gd name="T0" fmla="*/ 3 w 11"/>
                <a:gd name="T1" fmla="*/ 1 h 16"/>
                <a:gd name="T2" fmla="*/ 11 w 11"/>
                <a:gd name="T3" fmla="*/ 12 h 16"/>
                <a:gd name="T4" fmla="*/ 7 w 11"/>
                <a:gd name="T5" fmla="*/ 16 h 16"/>
                <a:gd name="T6" fmla="*/ 0 w 11"/>
                <a:gd name="T7" fmla="*/ 1 h 16"/>
                <a:gd name="T8" fmla="*/ 3 w 11"/>
                <a:gd name="T9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6">
                  <a:moveTo>
                    <a:pt x="3" y="1"/>
                  </a:moveTo>
                  <a:cubicBezTo>
                    <a:pt x="9" y="2"/>
                    <a:pt x="11" y="7"/>
                    <a:pt x="11" y="12"/>
                  </a:cubicBezTo>
                  <a:cubicBezTo>
                    <a:pt x="11" y="14"/>
                    <a:pt x="9" y="16"/>
                    <a:pt x="7" y="16"/>
                  </a:cubicBezTo>
                  <a:cubicBezTo>
                    <a:pt x="0" y="16"/>
                    <a:pt x="0" y="7"/>
                    <a:pt x="0" y="1"/>
                  </a:cubicBezTo>
                  <a:cubicBezTo>
                    <a:pt x="0" y="0"/>
                    <a:pt x="2" y="1"/>
                    <a:pt x="3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4" name="Freeform 111">
              <a:extLst>
                <a:ext uri="{FF2B5EF4-FFF2-40B4-BE49-F238E27FC236}">
                  <a16:creationId xmlns:a16="http://schemas.microsoft.com/office/drawing/2014/main" id="{A7595258-0E95-46B6-AC81-6899EFA226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6098" y="3521162"/>
              <a:ext cx="22957" cy="7652"/>
            </a:xfrm>
            <a:custGeom>
              <a:avLst/>
              <a:gdLst>
                <a:gd name="T0" fmla="*/ 0 w 20"/>
                <a:gd name="T1" fmla="*/ 6 h 7"/>
                <a:gd name="T2" fmla="*/ 11 w 20"/>
                <a:gd name="T3" fmla="*/ 0 h 7"/>
                <a:gd name="T4" fmla="*/ 20 w 20"/>
                <a:gd name="T5" fmla="*/ 6 h 7"/>
                <a:gd name="T6" fmla="*/ 0 w 20"/>
                <a:gd name="T7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7">
                  <a:moveTo>
                    <a:pt x="0" y="6"/>
                  </a:moveTo>
                  <a:cubicBezTo>
                    <a:pt x="2" y="3"/>
                    <a:pt x="7" y="0"/>
                    <a:pt x="11" y="0"/>
                  </a:cubicBezTo>
                  <a:cubicBezTo>
                    <a:pt x="16" y="0"/>
                    <a:pt x="18" y="4"/>
                    <a:pt x="20" y="6"/>
                  </a:cubicBezTo>
                  <a:cubicBezTo>
                    <a:pt x="12" y="7"/>
                    <a:pt x="5" y="6"/>
                    <a:pt x="0" y="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5" name="Freeform 112">
              <a:extLst>
                <a:ext uri="{FF2B5EF4-FFF2-40B4-BE49-F238E27FC236}">
                  <a16:creationId xmlns:a16="http://schemas.microsoft.com/office/drawing/2014/main" id="{65ECAB00-A1BE-4740-89E9-82C7588DBD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4359" y="3531875"/>
              <a:ext cx="4591" cy="7652"/>
            </a:xfrm>
            <a:custGeom>
              <a:avLst/>
              <a:gdLst>
                <a:gd name="T0" fmla="*/ 4 w 4"/>
                <a:gd name="T1" fmla="*/ 7 h 7"/>
                <a:gd name="T2" fmla="*/ 0 w 4"/>
                <a:gd name="T3" fmla="*/ 0 h 7"/>
                <a:gd name="T4" fmla="*/ 4 w 4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7">
                  <a:moveTo>
                    <a:pt x="4" y="7"/>
                  </a:moveTo>
                  <a:cubicBezTo>
                    <a:pt x="2" y="7"/>
                    <a:pt x="0" y="3"/>
                    <a:pt x="0" y="0"/>
                  </a:cubicBezTo>
                  <a:lnTo>
                    <a:pt x="4" y="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6" name="Freeform 113">
              <a:extLst>
                <a:ext uri="{FF2B5EF4-FFF2-40B4-BE49-F238E27FC236}">
                  <a16:creationId xmlns:a16="http://schemas.microsoft.com/office/drawing/2014/main" id="{4351D17B-8FA5-4E99-A99F-6DEF1AD492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3124" y="3668083"/>
              <a:ext cx="16835" cy="15304"/>
            </a:xfrm>
            <a:custGeom>
              <a:avLst/>
              <a:gdLst>
                <a:gd name="T0" fmla="*/ 0 w 15"/>
                <a:gd name="T1" fmla="*/ 8 h 13"/>
                <a:gd name="T2" fmla="*/ 0 w 15"/>
                <a:gd name="T3" fmla="*/ 12 h 13"/>
                <a:gd name="T4" fmla="*/ 3 w 15"/>
                <a:gd name="T5" fmla="*/ 12 h 13"/>
                <a:gd name="T6" fmla="*/ 15 w 15"/>
                <a:gd name="T7" fmla="*/ 8 h 13"/>
                <a:gd name="T8" fmla="*/ 15 w 15"/>
                <a:gd name="T9" fmla="*/ 0 h 13"/>
                <a:gd name="T10" fmla="*/ 0 w 15"/>
                <a:gd name="T11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3">
                  <a:moveTo>
                    <a:pt x="0" y="8"/>
                  </a:moveTo>
                  <a:cubicBezTo>
                    <a:pt x="0" y="9"/>
                    <a:pt x="0" y="11"/>
                    <a:pt x="0" y="12"/>
                  </a:cubicBezTo>
                  <a:cubicBezTo>
                    <a:pt x="0" y="13"/>
                    <a:pt x="2" y="12"/>
                    <a:pt x="3" y="12"/>
                  </a:cubicBezTo>
                  <a:cubicBezTo>
                    <a:pt x="7" y="12"/>
                    <a:pt x="12" y="11"/>
                    <a:pt x="15" y="8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2" y="5"/>
                    <a:pt x="6" y="9"/>
                    <a:pt x="0" y="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7" name="Freeform 114">
              <a:extLst>
                <a:ext uri="{FF2B5EF4-FFF2-40B4-BE49-F238E27FC236}">
                  <a16:creationId xmlns:a16="http://schemas.microsoft.com/office/drawing/2014/main" id="{8FB55399-38E3-4F5A-8D45-241E2251B3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5103" y="2834001"/>
              <a:ext cx="1426369" cy="734604"/>
            </a:xfrm>
            <a:custGeom>
              <a:avLst/>
              <a:gdLst>
                <a:gd name="T0" fmla="*/ 932 w 1247"/>
                <a:gd name="T1" fmla="*/ 515 h 642"/>
                <a:gd name="T2" fmla="*/ 954 w 1247"/>
                <a:gd name="T3" fmla="*/ 573 h 642"/>
                <a:gd name="T4" fmla="*/ 963 w 1247"/>
                <a:gd name="T5" fmla="*/ 610 h 642"/>
                <a:gd name="T6" fmla="*/ 931 w 1247"/>
                <a:gd name="T7" fmla="*/ 622 h 642"/>
                <a:gd name="T8" fmla="*/ 872 w 1247"/>
                <a:gd name="T9" fmla="*/ 519 h 642"/>
                <a:gd name="T10" fmla="*/ 815 w 1247"/>
                <a:gd name="T11" fmla="*/ 511 h 642"/>
                <a:gd name="T12" fmla="*/ 791 w 1247"/>
                <a:gd name="T13" fmla="*/ 511 h 642"/>
                <a:gd name="T14" fmla="*/ 760 w 1247"/>
                <a:gd name="T15" fmla="*/ 517 h 642"/>
                <a:gd name="T16" fmla="*/ 707 w 1247"/>
                <a:gd name="T17" fmla="*/ 527 h 642"/>
                <a:gd name="T18" fmla="*/ 675 w 1247"/>
                <a:gd name="T19" fmla="*/ 525 h 642"/>
                <a:gd name="T20" fmla="*/ 613 w 1247"/>
                <a:gd name="T21" fmla="*/ 559 h 642"/>
                <a:gd name="T22" fmla="*/ 590 w 1247"/>
                <a:gd name="T23" fmla="*/ 618 h 642"/>
                <a:gd name="T24" fmla="*/ 484 w 1247"/>
                <a:gd name="T25" fmla="*/ 523 h 642"/>
                <a:gd name="T26" fmla="*/ 423 w 1247"/>
                <a:gd name="T27" fmla="*/ 507 h 642"/>
                <a:gd name="T28" fmla="*/ 355 w 1247"/>
                <a:gd name="T29" fmla="*/ 473 h 642"/>
                <a:gd name="T30" fmla="*/ 292 w 1247"/>
                <a:gd name="T31" fmla="*/ 483 h 642"/>
                <a:gd name="T32" fmla="*/ 164 w 1247"/>
                <a:gd name="T33" fmla="*/ 455 h 642"/>
                <a:gd name="T34" fmla="*/ 80 w 1247"/>
                <a:gd name="T35" fmla="*/ 386 h 642"/>
                <a:gd name="T36" fmla="*/ 7 w 1247"/>
                <a:gd name="T37" fmla="*/ 255 h 642"/>
                <a:gd name="T38" fmla="*/ 7 w 1247"/>
                <a:gd name="T39" fmla="*/ 173 h 642"/>
                <a:gd name="T40" fmla="*/ 1 w 1247"/>
                <a:gd name="T41" fmla="*/ 42 h 642"/>
                <a:gd name="T42" fmla="*/ 34 w 1247"/>
                <a:gd name="T43" fmla="*/ 50 h 642"/>
                <a:gd name="T44" fmla="*/ 35 w 1247"/>
                <a:gd name="T45" fmla="*/ 10 h 642"/>
                <a:gd name="T46" fmla="*/ 641 w 1247"/>
                <a:gd name="T47" fmla="*/ 0 h 642"/>
                <a:gd name="T48" fmla="*/ 698 w 1247"/>
                <a:gd name="T49" fmla="*/ 20 h 642"/>
                <a:gd name="T50" fmla="*/ 701 w 1247"/>
                <a:gd name="T51" fmla="*/ 82 h 642"/>
                <a:gd name="T52" fmla="*/ 726 w 1247"/>
                <a:gd name="T53" fmla="*/ 76 h 642"/>
                <a:gd name="T54" fmla="*/ 758 w 1247"/>
                <a:gd name="T55" fmla="*/ 74 h 642"/>
                <a:gd name="T56" fmla="*/ 783 w 1247"/>
                <a:gd name="T57" fmla="*/ 76 h 642"/>
                <a:gd name="T58" fmla="*/ 811 w 1247"/>
                <a:gd name="T59" fmla="*/ 85 h 642"/>
                <a:gd name="T60" fmla="*/ 876 w 1247"/>
                <a:gd name="T61" fmla="*/ 88 h 642"/>
                <a:gd name="T62" fmla="*/ 842 w 1247"/>
                <a:gd name="T63" fmla="*/ 97 h 642"/>
                <a:gd name="T64" fmla="*/ 811 w 1247"/>
                <a:gd name="T65" fmla="*/ 124 h 642"/>
                <a:gd name="T66" fmla="*/ 810 w 1247"/>
                <a:gd name="T67" fmla="*/ 219 h 642"/>
                <a:gd name="T68" fmla="*/ 825 w 1247"/>
                <a:gd name="T69" fmla="*/ 159 h 642"/>
                <a:gd name="T70" fmla="*/ 860 w 1247"/>
                <a:gd name="T71" fmla="*/ 104 h 642"/>
                <a:gd name="T72" fmla="*/ 886 w 1247"/>
                <a:gd name="T73" fmla="*/ 157 h 642"/>
                <a:gd name="T74" fmla="*/ 912 w 1247"/>
                <a:gd name="T75" fmla="*/ 176 h 642"/>
                <a:gd name="T76" fmla="*/ 906 w 1247"/>
                <a:gd name="T77" fmla="*/ 223 h 642"/>
                <a:gd name="T78" fmla="*/ 969 w 1247"/>
                <a:gd name="T79" fmla="*/ 176 h 642"/>
                <a:gd name="T80" fmla="*/ 1048 w 1247"/>
                <a:gd name="T81" fmla="*/ 153 h 642"/>
                <a:gd name="T82" fmla="*/ 1122 w 1247"/>
                <a:gd name="T83" fmla="*/ 117 h 642"/>
                <a:gd name="T84" fmla="*/ 1160 w 1247"/>
                <a:gd name="T85" fmla="*/ 114 h 642"/>
                <a:gd name="T86" fmla="*/ 1201 w 1247"/>
                <a:gd name="T87" fmla="*/ 52 h 642"/>
                <a:gd name="T88" fmla="*/ 1247 w 1247"/>
                <a:gd name="T89" fmla="*/ 132 h 642"/>
                <a:gd name="T90" fmla="*/ 1205 w 1247"/>
                <a:gd name="T91" fmla="*/ 145 h 642"/>
                <a:gd name="T92" fmla="*/ 1170 w 1247"/>
                <a:gd name="T93" fmla="*/ 204 h 642"/>
                <a:gd name="T94" fmla="*/ 1186 w 1247"/>
                <a:gd name="T95" fmla="*/ 213 h 642"/>
                <a:gd name="T96" fmla="*/ 1161 w 1247"/>
                <a:gd name="T97" fmla="*/ 221 h 642"/>
                <a:gd name="T98" fmla="*/ 1113 w 1247"/>
                <a:gd name="T99" fmla="*/ 238 h 642"/>
                <a:gd name="T100" fmla="*/ 1103 w 1247"/>
                <a:gd name="T101" fmla="*/ 242 h 642"/>
                <a:gd name="T102" fmla="*/ 1091 w 1247"/>
                <a:gd name="T103" fmla="*/ 247 h 642"/>
                <a:gd name="T104" fmla="*/ 1077 w 1247"/>
                <a:gd name="T105" fmla="*/ 291 h 642"/>
                <a:gd name="T106" fmla="*/ 1068 w 1247"/>
                <a:gd name="T107" fmla="*/ 288 h 642"/>
                <a:gd name="T108" fmla="*/ 1057 w 1247"/>
                <a:gd name="T109" fmla="*/ 336 h 642"/>
                <a:gd name="T110" fmla="*/ 1054 w 1247"/>
                <a:gd name="T111" fmla="*/ 322 h 642"/>
                <a:gd name="T112" fmla="*/ 1045 w 1247"/>
                <a:gd name="T113" fmla="*/ 307 h 642"/>
                <a:gd name="T114" fmla="*/ 1049 w 1247"/>
                <a:gd name="T115" fmla="*/ 346 h 642"/>
                <a:gd name="T116" fmla="*/ 1054 w 1247"/>
                <a:gd name="T117" fmla="*/ 354 h 642"/>
                <a:gd name="T118" fmla="*/ 1055 w 1247"/>
                <a:gd name="T119" fmla="*/ 371 h 642"/>
                <a:gd name="T120" fmla="*/ 1043 w 1247"/>
                <a:gd name="T121" fmla="*/ 385 h 642"/>
                <a:gd name="T122" fmla="*/ 1043 w 1247"/>
                <a:gd name="T123" fmla="*/ 399 h 642"/>
                <a:gd name="T124" fmla="*/ 1011 w 1247"/>
                <a:gd name="T125" fmla="*/ 419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47" h="642">
                  <a:moveTo>
                    <a:pt x="1013" y="421"/>
                  </a:moveTo>
                  <a:cubicBezTo>
                    <a:pt x="978" y="442"/>
                    <a:pt x="932" y="457"/>
                    <a:pt x="932" y="515"/>
                  </a:cubicBezTo>
                  <a:cubicBezTo>
                    <a:pt x="932" y="541"/>
                    <a:pt x="954" y="549"/>
                    <a:pt x="954" y="574"/>
                  </a:cubicBezTo>
                  <a:cubicBezTo>
                    <a:pt x="954" y="573"/>
                    <a:pt x="954" y="573"/>
                    <a:pt x="954" y="573"/>
                  </a:cubicBezTo>
                  <a:cubicBezTo>
                    <a:pt x="954" y="578"/>
                    <a:pt x="954" y="578"/>
                    <a:pt x="954" y="578"/>
                  </a:cubicBezTo>
                  <a:cubicBezTo>
                    <a:pt x="956" y="588"/>
                    <a:pt x="963" y="596"/>
                    <a:pt x="963" y="610"/>
                  </a:cubicBezTo>
                  <a:cubicBezTo>
                    <a:pt x="963" y="627"/>
                    <a:pt x="959" y="642"/>
                    <a:pt x="946" y="642"/>
                  </a:cubicBezTo>
                  <a:cubicBezTo>
                    <a:pt x="935" y="642"/>
                    <a:pt x="935" y="629"/>
                    <a:pt x="931" y="622"/>
                  </a:cubicBezTo>
                  <a:cubicBezTo>
                    <a:pt x="922" y="609"/>
                    <a:pt x="914" y="605"/>
                    <a:pt x="908" y="593"/>
                  </a:cubicBezTo>
                  <a:cubicBezTo>
                    <a:pt x="896" y="567"/>
                    <a:pt x="905" y="519"/>
                    <a:pt x="872" y="519"/>
                  </a:cubicBezTo>
                  <a:cubicBezTo>
                    <a:pt x="865" y="519"/>
                    <a:pt x="862" y="529"/>
                    <a:pt x="855" y="529"/>
                  </a:cubicBezTo>
                  <a:cubicBezTo>
                    <a:pt x="842" y="529"/>
                    <a:pt x="833" y="511"/>
                    <a:pt x="815" y="511"/>
                  </a:cubicBezTo>
                  <a:cubicBezTo>
                    <a:pt x="804" y="511"/>
                    <a:pt x="802" y="517"/>
                    <a:pt x="796" y="517"/>
                  </a:cubicBezTo>
                  <a:cubicBezTo>
                    <a:pt x="794" y="517"/>
                    <a:pt x="791" y="513"/>
                    <a:pt x="791" y="511"/>
                  </a:cubicBezTo>
                  <a:cubicBezTo>
                    <a:pt x="779" y="514"/>
                    <a:pt x="763" y="512"/>
                    <a:pt x="750" y="517"/>
                  </a:cubicBezTo>
                  <a:cubicBezTo>
                    <a:pt x="757" y="520"/>
                    <a:pt x="756" y="520"/>
                    <a:pt x="760" y="517"/>
                  </a:cubicBezTo>
                  <a:cubicBezTo>
                    <a:pt x="760" y="529"/>
                    <a:pt x="753" y="536"/>
                    <a:pt x="762" y="543"/>
                  </a:cubicBezTo>
                  <a:cubicBezTo>
                    <a:pt x="741" y="554"/>
                    <a:pt x="723" y="527"/>
                    <a:pt x="707" y="527"/>
                  </a:cubicBezTo>
                  <a:cubicBezTo>
                    <a:pt x="703" y="527"/>
                    <a:pt x="701" y="533"/>
                    <a:pt x="696" y="533"/>
                  </a:cubicBezTo>
                  <a:cubicBezTo>
                    <a:pt x="688" y="533"/>
                    <a:pt x="683" y="525"/>
                    <a:pt x="675" y="525"/>
                  </a:cubicBezTo>
                  <a:cubicBezTo>
                    <a:pt x="653" y="525"/>
                    <a:pt x="642" y="545"/>
                    <a:pt x="633" y="555"/>
                  </a:cubicBezTo>
                  <a:cubicBezTo>
                    <a:pt x="627" y="561"/>
                    <a:pt x="620" y="555"/>
                    <a:pt x="613" y="559"/>
                  </a:cubicBezTo>
                  <a:cubicBezTo>
                    <a:pt x="596" y="565"/>
                    <a:pt x="586" y="586"/>
                    <a:pt x="586" y="610"/>
                  </a:cubicBezTo>
                  <a:cubicBezTo>
                    <a:pt x="586" y="613"/>
                    <a:pt x="590" y="616"/>
                    <a:pt x="590" y="618"/>
                  </a:cubicBezTo>
                  <a:cubicBezTo>
                    <a:pt x="577" y="617"/>
                    <a:pt x="558" y="613"/>
                    <a:pt x="552" y="606"/>
                  </a:cubicBezTo>
                  <a:cubicBezTo>
                    <a:pt x="528" y="581"/>
                    <a:pt x="529" y="523"/>
                    <a:pt x="484" y="523"/>
                  </a:cubicBezTo>
                  <a:cubicBezTo>
                    <a:pt x="467" y="523"/>
                    <a:pt x="472" y="545"/>
                    <a:pt x="458" y="545"/>
                  </a:cubicBezTo>
                  <a:cubicBezTo>
                    <a:pt x="442" y="545"/>
                    <a:pt x="430" y="518"/>
                    <a:pt x="423" y="507"/>
                  </a:cubicBezTo>
                  <a:cubicBezTo>
                    <a:pt x="411" y="484"/>
                    <a:pt x="396" y="481"/>
                    <a:pt x="370" y="473"/>
                  </a:cubicBezTo>
                  <a:cubicBezTo>
                    <a:pt x="355" y="473"/>
                    <a:pt x="355" y="473"/>
                    <a:pt x="355" y="473"/>
                  </a:cubicBezTo>
                  <a:cubicBezTo>
                    <a:pt x="355" y="483"/>
                    <a:pt x="355" y="483"/>
                    <a:pt x="355" y="483"/>
                  </a:cubicBezTo>
                  <a:cubicBezTo>
                    <a:pt x="292" y="483"/>
                    <a:pt x="292" y="483"/>
                    <a:pt x="292" y="483"/>
                  </a:cubicBezTo>
                  <a:cubicBezTo>
                    <a:pt x="211" y="455"/>
                    <a:pt x="211" y="455"/>
                    <a:pt x="211" y="455"/>
                  </a:cubicBezTo>
                  <a:cubicBezTo>
                    <a:pt x="164" y="455"/>
                    <a:pt x="164" y="455"/>
                    <a:pt x="164" y="455"/>
                  </a:cubicBezTo>
                  <a:cubicBezTo>
                    <a:pt x="152" y="431"/>
                    <a:pt x="114" y="415"/>
                    <a:pt x="86" y="404"/>
                  </a:cubicBezTo>
                  <a:cubicBezTo>
                    <a:pt x="80" y="401"/>
                    <a:pt x="83" y="392"/>
                    <a:pt x="80" y="386"/>
                  </a:cubicBezTo>
                  <a:cubicBezTo>
                    <a:pt x="70" y="358"/>
                    <a:pt x="49" y="349"/>
                    <a:pt x="52" y="316"/>
                  </a:cubicBezTo>
                  <a:cubicBezTo>
                    <a:pt x="36" y="314"/>
                    <a:pt x="20" y="278"/>
                    <a:pt x="7" y="255"/>
                  </a:cubicBezTo>
                  <a:cubicBezTo>
                    <a:pt x="3" y="248"/>
                    <a:pt x="10" y="243"/>
                    <a:pt x="15" y="240"/>
                  </a:cubicBezTo>
                  <a:cubicBezTo>
                    <a:pt x="6" y="222"/>
                    <a:pt x="14" y="193"/>
                    <a:pt x="7" y="173"/>
                  </a:cubicBezTo>
                  <a:cubicBezTo>
                    <a:pt x="0" y="154"/>
                    <a:pt x="20" y="109"/>
                    <a:pt x="20" y="84"/>
                  </a:cubicBezTo>
                  <a:cubicBezTo>
                    <a:pt x="20" y="66"/>
                    <a:pt x="1" y="59"/>
                    <a:pt x="1" y="42"/>
                  </a:cubicBezTo>
                  <a:cubicBezTo>
                    <a:pt x="1" y="37"/>
                    <a:pt x="9" y="36"/>
                    <a:pt x="12" y="36"/>
                  </a:cubicBezTo>
                  <a:cubicBezTo>
                    <a:pt x="24" y="36"/>
                    <a:pt x="30" y="43"/>
                    <a:pt x="34" y="50"/>
                  </a:cubicBezTo>
                  <a:cubicBezTo>
                    <a:pt x="38" y="45"/>
                    <a:pt x="45" y="35"/>
                    <a:pt x="45" y="28"/>
                  </a:cubicBezTo>
                  <a:cubicBezTo>
                    <a:pt x="45" y="20"/>
                    <a:pt x="38" y="18"/>
                    <a:pt x="35" y="10"/>
                  </a:cubicBezTo>
                  <a:cubicBezTo>
                    <a:pt x="641" y="10"/>
                    <a:pt x="641" y="10"/>
                    <a:pt x="641" y="10"/>
                  </a:cubicBezTo>
                  <a:cubicBezTo>
                    <a:pt x="641" y="0"/>
                    <a:pt x="641" y="0"/>
                    <a:pt x="641" y="0"/>
                  </a:cubicBezTo>
                  <a:cubicBezTo>
                    <a:pt x="651" y="8"/>
                    <a:pt x="650" y="15"/>
                    <a:pt x="660" y="20"/>
                  </a:cubicBezTo>
                  <a:cubicBezTo>
                    <a:pt x="698" y="20"/>
                    <a:pt x="698" y="20"/>
                    <a:pt x="698" y="20"/>
                  </a:cubicBezTo>
                  <a:cubicBezTo>
                    <a:pt x="713" y="36"/>
                    <a:pt x="733" y="36"/>
                    <a:pt x="760" y="36"/>
                  </a:cubicBezTo>
                  <a:cubicBezTo>
                    <a:pt x="740" y="51"/>
                    <a:pt x="719" y="58"/>
                    <a:pt x="701" y="82"/>
                  </a:cubicBezTo>
                  <a:cubicBezTo>
                    <a:pt x="713" y="82"/>
                    <a:pt x="713" y="82"/>
                    <a:pt x="713" y="82"/>
                  </a:cubicBezTo>
                  <a:cubicBezTo>
                    <a:pt x="718" y="79"/>
                    <a:pt x="721" y="77"/>
                    <a:pt x="726" y="76"/>
                  </a:cubicBezTo>
                  <a:cubicBezTo>
                    <a:pt x="729" y="83"/>
                    <a:pt x="732" y="84"/>
                    <a:pt x="738" y="84"/>
                  </a:cubicBezTo>
                  <a:cubicBezTo>
                    <a:pt x="751" y="84"/>
                    <a:pt x="751" y="74"/>
                    <a:pt x="758" y="74"/>
                  </a:cubicBezTo>
                  <a:cubicBezTo>
                    <a:pt x="767" y="74"/>
                    <a:pt x="780" y="58"/>
                    <a:pt x="792" y="56"/>
                  </a:cubicBezTo>
                  <a:cubicBezTo>
                    <a:pt x="792" y="67"/>
                    <a:pt x="786" y="70"/>
                    <a:pt x="783" y="76"/>
                  </a:cubicBezTo>
                  <a:cubicBezTo>
                    <a:pt x="798" y="76"/>
                    <a:pt x="798" y="76"/>
                    <a:pt x="798" y="76"/>
                  </a:cubicBezTo>
                  <a:cubicBezTo>
                    <a:pt x="799" y="82"/>
                    <a:pt x="806" y="85"/>
                    <a:pt x="811" y="85"/>
                  </a:cubicBezTo>
                  <a:cubicBezTo>
                    <a:pt x="821" y="85"/>
                    <a:pt x="824" y="78"/>
                    <a:pt x="832" y="78"/>
                  </a:cubicBezTo>
                  <a:cubicBezTo>
                    <a:pt x="851" y="78"/>
                    <a:pt x="860" y="88"/>
                    <a:pt x="876" y="88"/>
                  </a:cubicBezTo>
                  <a:cubicBezTo>
                    <a:pt x="876" y="97"/>
                    <a:pt x="876" y="97"/>
                    <a:pt x="876" y="97"/>
                  </a:cubicBezTo>
                  <a:cubicBezTo>
                    <a:pt x="864" y="101"/>
                    <a:pt x="848" y="97"/>
                    <a:pt x="842" y="97"/>
                  </a:cubicBezTo>
                  <a:cubicBezTo>
                    <a:pt x="825" y="97"/>
                    <a:pt x="795" y="120"/>
                    <a:pt x="793" y="136"/>
                  </a:cubicBezTo>
                  <a:cubicBezTo>
                    <a:pt x="801" y="131"/>
                    <a:pt x="804" y="124"/>
                    <a:pt x="811" y="124"/>
                  </a:cubicBezTo>
                  <a:cubicBezTo>
                    <a:pt x="798" y="142"/>
                    <a:pt x="792" y="183"/>
                    <a:pt x="792" y="203"/>
                  </a:cubicBezTo>
                  <a:cubicBezTo>
                    <a:pt x="792" y="212"/>
                    <a:pt x="801" y="219"/>
                    <a:pt x="810" y="219"/>
                  </a:cubicBezTo>
                  <a:cubicBezTo>
                    <a:pt x="821" y="219"/>
                    <a:pt x="825" y="195"/>
                    <a:pt x="825" y="185"/>
                  </a:cubicBezTo>
                  <a:cubicBezTo>
                    <a:pt x="825" y="175"/>
                    <a:pt x="825" y="159"/>
                    <a:pt x="825" y="159"/>
                  </a:cubicBezTo>
                  <a:cubicBezTo>
                    <a:pt x="825" y="149"/>
                    <a:pt x="825" y="125"/>
                    <a:pt x="833" y="125"/>
                  </a:cubicBezTo>
                  <a:cubicBezTo>
                    <a:pt x="861" y="123"/>
                    <a:pt x="848" y="104"/>
                    <a:pt x="860" y="104"/>
                  </a:cubicBezTo>
                  <a:cubicBezTo>
                    <a:pt x="867" y="104"/>
                    <a:pt x="895" y="118"/>
                    <a:pt x="895" y="128"/>
                  </a:cubicBezTo>
                  <a:cubicBezTo>
                    <a:pt x="895" y="139"/>
                    <a:pt x="888" y="146"/>
                    <a:pt x="886" y="157"/>
                  </a:cubicBezTo>
                  <a:cubicBezTo>
                    <a:pt x="895" y="157"/>
                    <a:pt x="894" y="154"/>
                    <a:pt x="901" y="152"/>
                  </a:cubicBezTo>
                  <a:cubicBezTo>
                    <a:pt x="904" y="164"/>
                    <a:pt x="904" y="170"/>
                    <a:pt x="912" y="176"/>
                  </a:cubicBezTo>
                  <a:cubicBezTo>
                    <a:pt x="903" y="186"/>
                    <a:pt x="895" y="191"/>
                    <a:pt x="895" y="203"/>
                  </a:cubicBezTo>
                  <a:cubicBezTo>
                    <a:pt x="895" y="211"/>
                    <a:pt x="898" y="223"/>
                    <a:pt x="906" y="223"/>
                  </a:cubicBezTo>
                  <a:cubicBezTo>
                    <a:pt x="926" y="223"/>
                    <a:pt x="961" y="203"/>
                    <a:pt x="976" y="195"/>
                  </a:cubicBezTo>
                  <a:cubicBezTo>
                    <a:pt x="974" y="187"/>
                    <a:pt x="971" y="180"/>
                    <a:pt x="969" y="176"/>
                  </a:cubicBezTo>
                  <a:cubicBezTo>
                    <a:pt x="974" y="176"/>
                    <a:pt x="974" y="175"/>
                    <a:pt x="978" y="175"/>
                  </a:cubicBezTo>
                  <a:cubicBezTo>
                    <a:pt x="1000" y="175"/>
                    <a:pt x="1048" y="183"/>
                    <a:pt x="1048" y="153"/>
                  </a:cubicBezTo>
                  <a:cubicBezTo>
                    <a:pt x="1050" y="152"/>
                    <a:pt x="1077" y="123"/>
                    <a:pt x="1082" y="119"/>
                  </a:cubicBezTo>
                  <a:cubicBezTo>
                    <a:pt x="1086" y="116"/>
                    <a:pt x="1104" y="117"/>
                    <a:pt x="1122" y="117"/>
                  </a:cubicBezTo>
                  <a:cubicBezTo>
                    <a:pt x="1129" y="117"/>
                    <a:pt x="1134" y="117"/>
                    <a:pt x="1141" y="117"/>
                  </a:cubicBezTo>
                  <a:cubicBezTo>
                    <a:pt x="1148" y="117"/>
                    <a:pt x="1155" y="115"/>
                    <a:pt x="1160" y="114"/>
                  </a:cubicBezTo>
                  <a:cubicBezTo>
                    <a:pt x="1167" y="113"/>
                    <a:pt x="1165" y="110"/>
                    <a:pt x="1168" y="107"/>
                  </a:cubicBezTo>
                  <a:cubicBezTo>
                    <a:pt x="1182" y="92"/>
                    <a:pt x="1181" y="66"/>
                    <a:pt x="1201" y="52"/>
                  </a:cubicBezTo>
                  <a:cubicBezTo>
                    <a:pt x="1210" y="64"/>
                    <a:pt x="1224" y="47"/>
                    <a:pt x="1230" y="58"/>
                  </a:cubicBezTo>
                  <a:cubicBezTo>
                    <a:pt x="1242" y="80"/>
                    <a:pt x="1232" y="113"/>
                    <a:pt x="1247" y="132"/>
                  </a:cubicBezTo>
                  <a:cubicBezTo>
                    <a:pt x="1241" y="140"/>
                    <a:pt x="1233" y="145"/>
                    <a:pt x="1222" y="145"/>
                  </a:cubicBezTo>
                  <a:cubicBezTo>
                    <a:pt x="1213" y="145"/>
                    <a:pt x="1213" y="141"/>
                    <a:pt x="1205" y="145"/>
                  </a:cubicBezTo>
                  <a:cubicBezTo>
                    <a:pt x="1193" y="158"/>
                    <a:pt x="1167" y="167"/>
                    <a:pt x="1167" y="197"/>
                  </a:cubicBezTo>
                  <a:cubicBezTo>
                    <a:pt x="1167" y="199"/>
                    <a:pt x="1168" y="203"/>
                    <a:pt x="1170" y="204"/>
                  </a:cubicBezTo>
                  <a:cubicBezTo>
                    <a:pt x="1170" y="208"/>
                    <a:pt x="1173" y="218"/>
                    <a:pt x="1178" y="218"/>
                  </a:cubicBezTo>
                  <a:cubicBezTo>
                    <a:pt x="1179" y="218"/>
                    <a:pt x="1186" y="213"/>
                    <a:pt x="1186" y="213"/>
                  </a:cubicBezTo>
                  <a:cubicBezTo>
                    <a:pt x="1186" y="218"/>
                    <a:pt x="1186" y="218"/>
                    <a:pt x="1186" y="218"/>
                  </a:cubicBezTo>
                  <a:cubicBezTo>
                    <a:pt x="1177" y="221"/>
                    <a:pt x="1164" y="224"/>
                    <a:pt x="1161" y="221"/>
                  </a:cubicBezTo>
                  <a:cubicBezTo>
                    <a:pt x="1146" y="233"/>
                    <a:pt x="1120" y="228"/>
                    <a:pt x="1105" y="238"/>
                  </a:cubicBezTo>
                  <a:cubicBezTo>
                    <a:pt x="1113" y="238"/>
                    <a:pt x="1113" y="238"/>
                    <a:pt x="1113" y="238"/>
                  </a:cubicBezTo>
                  <a:cubicBezTo>
                    <a:pt x="1119" y="238"/>
                    <a:pt x="1126" y="234"/>
                    <a:pt x="1132" y="238"/>
                  </a:cubicBezTo>
                  <a:cubicBezTo>
                    <a:pt x="1121" y="242"/>
                    <a:pt x="1113" y="242"/>
                    <a:pt x="1103" y="242"/>
                  </a:cubicBezTo>
                  <a:cubicBezTo>
                    <a:pt x="1101" y="242"/>
                    <a:pt x="1098" y="241"/>
                    <a:pt x="1096" y="241"/>
                  </a:cubicBezTo>
                  <a:cubicBezTo>
                    <a:pt x="1094" y="242"/>
                    <a:pt x="1091" y="245"/>
                    <a:pt x="1091" y="247"/>
                  </a:cubicBezTo>
                  <a:cubicBezTo>
                    <a:pt x="1091" y="251"/>
                    <a:pt x="1098" y="256"/>
                    <a:pt x="1098" y="256"/>
                  </a:cubicBezTo>
                  <a:cubicBezTo>
                    <a:pt x="1097" y="263"/>
                    <a:pt x="1082" y="291"/>
                    <a:pt x="1077" y="291"/>
                  </a:cubicBezTo>
                  <a:cubicBezTo>
                    <a:pt x="1075" y="291"/>
                    <a:pt x="1073" y="286"/>
                    <a:pt x="1072" y="284"/>
                  </a:cubicBezTo>
                  <a:cubicBezTo>
                    <a:pt x="1068" y="288"/>
                    <a:pt x="1068" y="288"/>
                    <a:pt x="1068" y="288"/>
                  </a:cubicBezTo>
                  <a:cubicBezTo>
                    <a:pt x="1069" y="295"/>
                    <a:pt x="1075" y="297"/>
                    <a:pt x="1075" y="303"/>
                  </a:cubicBezTo>
                  <a:cubicBezTo>
                    <a:pt x="1075" y="308"/>
                    <a:pt x="1060" y="336"/>
                    <a:pt x="1057" y="336"/>
                  </a:cubicBezTo>
                  <a:cubicBezTo>
                    <a:pt x="1056" y="336"/>
                    <a:pt x="1054" y="333"/>
                    <a:pt x="1054" y="331"/>
                  </a:cubicBezTo>
                  <a:cubicBezTo>
                    <a:pt x="1054" y="328"/>
                    <a:pt x="1054" y="326"/>
                    <a:pt x="1054" y="322"/>
                  </a:cubicBezTo>
                  <a:cubicBezTo>
                    <a:pt x="1054" y="317"/>
                    <a:pt x="1048" y="304"/>
                    <a:pt x="1046" y="296"/>
                  </a:cubicBezTo>
                  <a:cubicBezTo>
                    <a:pt x="1044" y="300"/>
                    <a:pt x="1045" y="307"/>
                    <a:pt x="1045" y="307"/>
                  </a:cubicBezTo>
                  <a:cubicBezTo>
                    <a:pt x="1045" y="312"/>
                    <a:pt x="1049" y="326"/>
                    <a:pt x="1049" y="334"/>
                  </a:cubicBezTo>
                  <a:cubicBezTo>
                    <a:pt x="1049" y="342"/>
                    <a:pt x="1044" y="341"/>
                    <a:pt x="1049" y="346"/>
                  </a:cubicBezTo>
                  <a:cubicBezTo>
                    <a:pt x="1051" y="346"/>
                    <a:pt x="1053" y="346"/>
                    <a:pt x="1054" y="346"/>
                  </a:cubicBezTo>
                  <a:cubicBezTo>
                    <a:pt x="1054" y="349"/>
                    <a:pt x="1054" y="352"/>
                    <a:pt x="1054" y="354"/>
                  </a:cubicBezTo>
                  <a:cubicBezTo>
                    <a:pt x="1054" y="361"/>
                    <a:pt x="1048" y="364"/>
                    <a:pt x="1044" y="364"/>
                  </a:cubicBezTo>
                  <a:cubicBezTo>
                    <a:pt x="1047" y="369"/>
                    <a:pt x="1051" y="370"/>
                    <a:pt x="1055" y="371"/>
                  </a:cubicBezTo>
                  <a:cubicBezTo>
                    <a:pt x="1053" y="380"/>
                    <a:pt x="1050" y="379"/>
                    <a:pt x="1043" y="379"/>
                  </a:cubicBezTo>
                  <a:cubicBezTo>
                    <a:pt x="1043" y="385"/>
                    <a:pt x="1043" y="385"/>
                    <a:pt x="1043" y="385"/>
                  </a:cubicBezTo>
                  <a:cubicBezTo>
                    <a:pt x="1052" y="391"/>
                    <a:pt x="1052" y="391"/>
                    <a:pt x="1052" y="391"/>
                  </a:cubicBezTo>
                  <a:cubicBezTo>
                    <a:pt x="1050" y="394"/>
                    <a:pt x="1047" y="399"/>
                    <a:pt x="1043" y="399"/>
                  </a:cubicBezTo>
                  <a:cubicBezTo>
                    <a:pt x="1034" y="401"/>
                    <a:pt x="1030" y="407"/>
                    <a:pt x="1024" y="409"/>
                  </a:cubicBezTo>
                  <a:cubicBezTo>
                    <a:pt x="1015" y="412"/>
                    <a:pt x="1016" y="415"/>
                    <a:pt x="1011" y="419"/>
                  </a:cubicBezTo>
                  <a:lnTo>
                    <a:pt x="1013" y="42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8" name="Freeform 115">
              <a:extLst>
                <a:ext uri="{FF2B5EF4-FFF2-40B4-BE49-F238E27FC236}">
                  <a16:creationId xmlns:a16="http://schemas.microsoft.com/office/drawing/2014/main" id="{F91D446D-8532-4CE9-B5B7-A628AE9BA4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5658" y="1937173"/>
              <a:ext cx="2102824" cy="1140166"/>
            </a:xfrm>
            <a:custGeom>
              <a:avLst/>
              <a:gdLst>
                <a:gd name="T0" fmla="*/ 1630 w 1838"/>
                <a:gd name="T1" fmla="*/ 903 h 996"/>
                <a:gd name="T2" fmla="*/ 1630 w 1838"/>
                <a:gd name="T3" fmla="*/ 950 h 996"/>
                <a:gd name="T4" fmla="*/ 1640 w 1838"/>
                <a:gd name="T5" fmla="*/ 845 h 996"/>
                <a:gd name="T6" fmla="*/ 1621 w 1838"/>
                <a:gd name="T7" fmla="*/ 785 h 996"/>
                <a:gd name="T8" fmla="*/ 1685 w 1838"/>
                <a:gd name="T9" fmla="*/ 753 h 996"/>
                <a:gd name="T10" fmla="*/ 1819 w 1838"/>
                <a:gd name="T11" fmla="*/ 642 h 996"/>
                <a:gd name="T12" fmla="*/ 1801 w 1838"/>
                <a:gd name="T13" fmla="*/ 623 h 996"/>
                <a:gd name="T14" fmla="*/ 1702 w 1838"/>
                <a:gd name="T15" fmla="*/ 559 h 996"/>
                <a:gd name="T16" fmla="*/ 1656 w 1838"/>
                <a:gd name="T17" fmla="*/ 446 h 996"/>
                <a:gd name="T18" fmla="*/ 1558 w 1838"/>
                <a:gd name="T19" fmla="*/ 481 h 996"/>
                <a:gd name="T20" fmla="*/ 1425 w 1838"/>
                <a:gd name="T21" fmla="*/ 368 h 996"/>
                <a:gd name="T22" fmla="*/ 1363 w 1838"/>
                <a:gd name="T23" fmla="*/ 446 h 996"/>
                <a:gd name="T24" fmla="*/ 1344 w 1838"/>
                <a:gd name="T25" fmla="*/ 697 h 996"/>
                <a:gd name="T26" fmla="*/ 1246 w 1838"/>
                <a:gd name="T27" fmla="*/ 602 h 996"/>
                <a:gd name="T28" fmla="*/ 1041 w 1838"/>
                <a:gd name="T29" fmla="*/ 551 h 996"/>
                <a:gd name="T30" fmla="*/ 1020 w 1838"/>
                <a:gd name="T31" fmla="*/ 390 h 996"/>
                <a:gd name="T32" fmla="*/ 1087 w 1838"/>
                <a:gd name="T33" fmla="*/ 321 h 996"/>
                <a:gd name="T34" fmla="*/ 1159 w 1838"/>
                <a:gd name="T35" fmla="*/ 263 h 996"/>
                <a:gd name="T36" fmla="*/ 1178 w 1838"/>
                <a:gd name="T37" fmla="*/ 229 h 996"/>
                <a:gd name="T38" fmla="*/ 1240 w 1838"/>
                <a:gd name="T39" fmla="*/ 217 h 996"/>
                <a:gd name="T40" fmla="*/ 1280 w 1838"/>
                <a:gd name="T41" fmla="*/ 109 h 996"/>
                <a:gd name="T42" fmla="*/ 1204 w 1838"/>
                <a:gd name="T43" fmla="*/ 121 h 996"/>
                <a:gd name="T44" fmla="*/ 1141 w 1838"/>
                <a:gd name="T45" fmla="*/ 133 h 996"/>
                <a:gd name="T46" fmla="*/ 1073 w 1838"/>
                <a:gd name="T47" fmla="*/ 99 h 996"/>
                <a:gd name="T48" fmla="*/ 985 w 1838"/>
                <a:gd name="T49" fmla="*/ 0 h 996"/>
                <a:gd name="T50" fmla="*/ 952 w 1838"/>
                <a:gd name="T51" fmla="*/ 68 h 996"/>
                <a:gd name="T52" fmla="*/ 973 w 1838"/>
                <a:gd name="T53" fmla="*/ 177 h 996"/>
                <a:gd name="T54" fmla="*/ 844 w 1838"/>
                <a:gd name="T55" fmla="*/ 165 h 996"/>
                <a:gd name="T56" fmla="*/ 738 w 1838"/>
                <a:gd name="T57" fmla="*/ 136 h 996"/>
                <a:gd name="T58" fmla="*/ 664 w 1838"/>
                <a:gd name="T59" fmla="*/ 159 h 996"/>
                <a:gd name="T60" fmla="*/ 572 w 1838"/>
                <a:gd name="T61" fmla="*/ 145 h 996"/>
                <a:gd name="T62" fmla="*/ 345 w 1838"/>
                <a:gd name="T63" fmla="*/ 76 h 996"/>
                <a:gd name="T64" fmla="*/ 237 w 1838"/>
                <a:gd name="T65" fmla="*/ 73 h 996"/>
                <a:gd name="T66" fmla="*/ 104 w 1838"/>
                <a:gd name="T67" fmla="*/ 125 h 996"/>
                <a:gd name="T68" fmla="*/ 0 w 1838"/>
                <a:gd name="T69" fmla="*/ 435 h 996"/>
                <a:gd name="T70" fmla="*/ 115 w 1838"/>
                <a:gd name="T71" fmla="*/ 455 h 996"/>
                <a:gd name="T72" fmla="*/ 212 w 1838"/>
                <a:gd name="T73" fmla="*/ 570 h 996"/>
                <a:gd name="T74" fmla="*/ 233 w 1838"/>
                <a:gd name="T75" fmla="*/ 659 h 996"/>
                <a:gd name="T76" fmla="*/ 310 w 1838"/>
                <a:gd name="T77" fmla="*/ 744 h 996"/>
                <a:gd name="T78" fmla="*/ 384 w 1838"/>
                <a:gd name="T79" fmla="*/ 793 h 996"/>
                <a:gd name="T80" fmla="*/ 1047 w 1838"/>
                <a:gd name="T81" fmla="*/ 803 h 996"/>
                <a:gd name="T82" fmla="*/ 1159 w 1838"/>
                <a:gd name="T83" fmla="*/ 816 h 996"/>
                <a:gd name="T84" fmla="*/ 1210 w 1838"/>
                <a:gd name="T85" fmla="*/ 859 h 996"/>
                <a:gd name="T86" fmla="*/ 1303 w 1838"/>
                <a:gd name="T87" fmla="*/ 922 h 996"/>
                <a:gd name="T88" fmla="*/ 1256 w 1838"/>
                <a:gd name="T89" fmla="*/ 996 h 996"/>
                <a:gd name="T90" fmla="*/ 1325 w 1838"/>
                <a:gd name="T91" fmla="*/ 978 h 996"/>
                <a:gd name="T92" fmla="*/ 1397 w 1838"/>
                <a:gd name="T93" fmla="*/ 936 h 996"/>
                <a:gd name="T94" fmla="*/ 1509 w 1838"/>
                <a:gd name="T95" fmla="*/ 897 h 996"/>
                <a:gd name="T96" fmla="*/ 1592 w 1838"/>
                <a:gd name="T97" fmla="*/ 909 h 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38" h="996">
                  <a:moveTo>
                    <a:pt x="1592" y="907"/>
                  </a:moveTo>
                  <a:cubicBezTo>
                    <a:pt x="1592" y="904"/>
                    <a:pt x="1592" y="904"/>
                    <a:pt x="1592" y="904"/>
                  </a:cubicBezTo>
                  <a:cubicBezTo>
                    <a:pt x="1593" y="905"/>
                    <a:pt x="1597" y="904"/>
                    <a:pt x="1600" y="904"/>
                  </a:cubicBezTo>
                  <a:cubicBezTo>
                    <a:pt x="1604" y="904"/>
                    <a:pt x="1623" y="907"/>
                    <a:pt x="1630" y="903"/>
                  </a:cubicBezTo>
                  <a:cubicBezTo>
                    <a:pt x="1637" y="898"/>
                    <a:pt x="1637" y="888"/>
                    <a:pt x="1648" y="887"/>
                  </a:cubicBezTo>
                  <a:cubicBezTo>
                    <a:pt x="1648" y="898"/>
                    <a:pt x="1647" y="899"/>
                    <a:pt x="1659" y="899"/>
                  </a:cubicBezTo>
                  <a:cubicBezTo>
                    <a:pt x="1642" y="900"/>
                    <a:pt x="1615" y="913"/>
                    <a:pt x="1615" y="931"/>
                  </a:cubicBezTo>
                  <a:cubicBezTo>
                    <a:pt x="1615" y="938"/>
                    <a:pt x="1625" y="950"/>
                    <a:pt x="1630" y="950"/>
                  </a:cubicBezTo>
                  <a:cubicBezTo>
                    <a:pt x="1636" y="950"/>
                    <a:pt x="1650" y="929"/>
                    <a:pt x="1665" y="924"/>
                  </a:cubicBezTo>
                  <a:cubicBezTo>
                    <a:pt x="1669" y="923"/>
                    <a:pt x="1721" y="903"/>
                    <a:pt x="1721" y="896"/>
                  </a:cubicBezTo>
                  <a:cubicBezTo>
                    <a:pt x="1721" y="888"/>
                    <a:pt x="1701" y="887"/>
                    <a:pt x="1696" y="887"/>
                  </a:cubicBezTo>
                  <a:cubicBezTo>
                    <a:pt x="1674" y="887"/>
                    <a:pt x="1640" y="865"/>
                    <a:pt x="1640" y="845"/>
                  </a:cubicBezTo>
                  <a:cubicBezTo>
                    <a:pt x="1640" y="840"/>
                    <a:pt x="1646" y="834"/>
                    <a:pt x="1647" y="826"/>
                  </a:cubicBezTo>
                  <a:cubicBezTo>
                    <a:pt x="1643" y="826"/>
                    <a:pt x="1635" y="823"/>
                    <a:pt x="1628" y="823"/>
                  </a:cubicBezTo>
                  <a:cubicBezTo>
                    <a:pt x="1633" y="817"/>
                    <a:pt x="1660" y="813"/>
                    <a:pt x="1660" y="797"/>
                  </a:cubicBezTo>
                  <a:cubicBezTo>
                    <a:pt x="1660" y="782"/>
                    <a:pt x="1637" y="785"/>
                    <a:pt x="1621" y="785"/>
                  </a:cubicBezTo>
                  <a:cubicBezTo>
                    <a:pt x="1587" y="785"/>
                    <a:pt x="1572" y="810"/>
                    <a:pt x="1550" y="813"/>
                  </a:cubicBezTo>
                  <a:cubicBezTo>
                    <a:pt x="1559" y="791"/>
                    <a:pt x="1575" y="799"/>
                    <a:pt x="1592" y="781"/>
                  </a:cubicBezTo>
                  <a:cubicBezTo>
                    <a:pt x="1603" y="770"/>
                    <a:pt x="1595" y="763"/>
                    <a:pt x="1611" y="757"/>
                  </a:cubicBezTo>
                  <a:cubicBezTo>
                    <a:pt x="1640" y="748"/>
                    <a:pt x="1656" y="753"/>
                    <a:pt x="1685" y="753"/>
                  </a:cubicBezTo>
                  <a:cubicBezTo>
                    <a:pt x="1723" y="753"/>
                    <a:pt x="1744" y="766"/>
                    <a:pt x="1766" y="736"/>
                  </a:cubicBezTo>
                  <a:cubicBezTo>
                    <a:pt x="1777" y="721"/>
                    <a:pt x="1838" y="717"/>
                    <a:pt x="1838" y="692"/>
                  </a:cubicBezTo>
                  <a:cubicBezTo>
                    <a:pt x="1838" y="674"/>
                    <a:pt x="1832" y="666"/>
                    <a:pt x="1825" y="654"/>
                  </a:cubicBezTo>
                  <a:cubicBezTo>
                    <a:pt x="1819" y="654"/>
                    <a:pt x="1828" y="646"/>
                    <a:pt x="1819" y="642"/>
                  </a:cubicBezTo>
                  <a:cubicBezTo>
                    <a:pt x="1819" y="632"/>
                    <a:pt x="1819" y="632"/>
                    <a:pt x="1819" y="632"/>
                  </a:cubicBezTo>
                  <a:cubicBezTo>
                    <a:pt x="1802" y="643"/>
                    <a:pt x="1765" y="656"/>
                    <a:pt x="1747" y="656"/>
                  </a:cubicBezTo>
                  <a:cubicBezTo>
                    <a:pt x="1745" y="656"/>
                    <a:pt x="1740" y="655"/>
                    <a:pt x="1740" y="653"/>
                  </a:cubicBezTo>
                  <a:cubicBezTo>
                    <a:pt x="1755" y="644"/>
                    <a:pt x="1797" y="638"/>
                    <a:pt x="1801" y="623"/>
                  </a:cubicBezTo>
                  <a:cubicBezTo>
                    <a:pt x="1802" y="619"/>
                    <a:pt x="1796" y="618"/>
                    <a:pt x="1795" y="614"/>
                  </a:cubicBezTo>
                  <a:cubicBezTo>
                    <a:pt x="1777" y="616"/>
                    <a:pt x="1738" y="608"/>
                    <a:pt x="1738" y="581"/>
                  </a:cubicBezTo>
                  <a:cubicBezTo>
                    <a:pt x="1738" y="578"/>
                    <a:pt x="1738" y="578"/>
                    <a:pt x="1738" y="578"/>
                  </a:cubicBezTo>
                  <a:cubicBezTo>
                    <a:pt x="1721" y="578"/>
                    <a:pt x="1712" y="567"/>
                    <a:pt x="1702" y="559"/>
                  </a:cubicBezTo>
                  <a:cubicBezTo>
                    <a:pt x="1706" y="557"/>
                    <a:pt x="1713" y="554"/>
                    <a:pt x="1713" y="545"/>
                  </a:cubicBezTo>
                  <a:cubicBezTo>
                    <a:pt x="1713" y="537"/>
                    <a:pt x="1706" y="531"/>
                    <a:pt x="1708" y="523"/>
                  </a:cubicBezTo>
                  <a:cubicBezTo>
                    <a:pt x="1701" y="520"/>
                    <a:pt x="1676" y="504"/>
                    <a:pt x="1683" y="489"/>
                  </a:cubicBezTo>
                  <a:cubicBezTo>
                    <a:pt x="1691" y="471"/>
                    <a:pt x="1659" y="467"/>
                    <a:pt x="1656" y="446"/>
                  </a:cubicBezTo>
                  <a:cubicBezTo>
                    <a:pt x="1654" y="446"/>
                    <a:pt x="1646" y="438"/>
                    <a:pt x="1643" y="435"/>
                  </a:cubicBezTo>
                  <a:cubicBezTo>
                    <a:pt x="1638" y="439"/>
                    <a:pt x="1626" y="446"/>
                    <a:pt x="1626" y="458"/>
                  </a:cubicBezTo>
                  <a:cubicBezTo>
                    <a:pt x="1626" y="469"/>
                    <a:pt x="1602" y="499"/>
                    <a:pt x="1583" y="499"/>
                  </a:cubicBezTo>
                  <a:cubicBezTo>
                    <a:pt x="1569" y="499"/>
                    <a:pt x="1567" y="481"/>
                    <a:pt x="1558" y="481"/>
                  </a:cubicBezTo>
                  <a:cubicBezTo>
                    <a:pt x="1545" y="481"/>
                    <a:pt x="1540" y="442"/>
                    <a:pt x="1537" y="426"/>
                  </a:cubicBezTo>
                  <a:cubicBezTo>
                    <a:pt x="1534" y="403"/>
                    <a:pt x="1493" y="419"/>
                    <a:pt x="1493" y="390"/>
                  </a:cubicBezTo>
                  <a:cubicBezTo>
                    <a:pt x="1472" y="387"/>
                    <a:pt x="1468" y="360"/>
                    <a:pt x="1446" y="360"/>
                  </a:cubicBezTo>
                  <a:cubicBezTo>
                    <a:pt x="1437" y="360"/>
                    <a:pt x="1437" y="368"/>
                    <a:pt x="1425" y="368"/>
                  </a:cubicBezTo>
                  <a:cubicBezTo>
                    <a:pt x="1403" y="368"/>
                    <a:pt x="1390" y="354"/>
                    <a:pt x="1368" y="354"/>
                  </a:cubicBezTo>
                  <a:cubicBezTo>
                    <a:pt x="1357" y="354"/>
                    <a:pt x="1346" y="360"/>
                    <a:pt x="1346" y="374"/>
                  </a:cubicBezTo>
                  <a:cubicBezTo>
                    <a:pt x="1346" y="382"/>
                    <a:pt x="1372" y="394"/>
                    <a:pt x="1348" y="410"/>
                  </a:cubicBezTo>
                  <a:cubicBezTo>
                    <a:pt x="1338" y="416"/>
                    <a:pt x="1362" y="434"/>
                    <a:pt x="1363" y="446"/>
                  </a:cubicBezTo>
                  <a:cubicBezTo>
                    <a:pt x="1366" y="469"/>
                    <a:pt x="1344" y="475"/>
                    <a:pt x="1335" y="479"/>
                  </a:cubicBezTo>
                  <a:cubicBezTo>
                    <a:pt x="1352" y="510"/>
                    <a:pt x="1378" y="520"/>
                    <a:pt x="1378" y="573"/>
                  </a:cubicBezTo>
                  <a:cubicBezTo>
                    <a:pt x="1378" y="587"/>
                    <a:pt x="1333" y="623"/>
                    <a:pt x="1318" y="626"/>
                  </a:cubicBezTo>
                  <a:cubicBezTo>
                    <a:pt x="1344" y="640"/>
                    <a:pt x="1334" y="683"/>
                    <a:pt x="1344" y="697"/>
                  </a:cubicBezTo>
                  <a:cubicBezTo>
                    <a:pt x="1341" y="702"/>
                    <a:pt x="1331" y="707"/>
                    <a:pt x="1331" y="716"/>
                  </a:cubicBezTo>
                  <a:cubicBezTo>
                    <a:pt x="1322" y="716"/>
                    <a:pt x="1315" y="731"/>
                    <a:pt x="1308" y="725"/>
                  </a:cubicBezTo>
                  <a:cubicBezTo>
                    <a:pt x="1289" y="710"/>
                    <a:pt x="1262" y="685"/>
                    <a:pt x="1262" y="662"/>
                  </a:cubicBezTo>
                  <a:cubicBezTo>
                    <a:pt x="1262" y="636"/>
                    <a:pt x="1267" y="616"/>
                    <a:pt x="1246" y="602"/>
                  </a:cubicBezTo>
                  <a:cubicBezTo>
                    <a:pt x="1197" y="602"/>
                    <a:pt x="1197" y="602"/>
                    <a:pt x="1197" y="602"/>
                  </a:cubicBezTo>
                  <a:cubicBezTo>
                    <a:pt x="1169" y="581"/>
                    <a:pt x="1137" y="568"/>
                    <a:pt x="1103" y="554"/>
                  </a:cubicBezTo>
                  <a:cubicBezTo>
                    <a:pt x="1097" y="552"/>
                    <a:pt x="1080" y="539"/>
                    <a:pt x="1069" y="539"/>
                  </a:cubicBezTo>
                  <a:cubicBezTo>
                    <a:pt x="1058" y="539"/>
                    <a:pt x="1053" y="551"/>
                    <a:pt x="1041" y="551"/>
                  </a:cubicBezTo>
                  <a:cubicBezTo>
                    <a:pt x="1041" y="531"/>
                    <a:pt x="1029" y="487"/>
                    <a:pt x="1013" y="487"/>
                  </a:cubicBezTo>
                  <a:cubicBezTo>
                    <a:pt x="1005" y="487"/>
                    <a:pt x="1001" y="493"/>
                    <a:pt x="994" y="495"/>
                  </a:cubicBezTo>
                  <a:cubicBezTo>
                    <a:pt x="997" y="485"/>
                    <a:pt x="994" y="482"/>
                    <a:pt x="994" y="459"/>
                  </a:cubicBezTo>
                  <a:cubicBezTo>
                    <a:pt x="994" y="427"/>
                    <a:pt x="1003" y="408"/>
                    <a:pt x="1020" y="390"/>
                  </a:cubicBezTo>
                  <a:cubicBezTo>
                    <a:pt x="1026" y="384"/>
                    <a:pt x="1039" y="353"/>
                    <a:pt x="1045" y="350"/>
                  </a:cubicBezTo>
                  <a:cubicBezTo>
                    <a:pt x="1058" y="345"/>
                    <a:pt x="1081" y="353"/>
                    <a:pt x="1081" y="334"/>
                  </a:cubicBezTo>
                  <a:cubicBezTo>
                    <a:pt x="1081" y="322"/>
                    <a:pt x="1052" y="321"/>
                    <a:pt x="1041" y="315"/>
                  </a:cubicBezTo>
                  <a:cubicBezTo>
                    <a:pt x="1048" y="317"/>
                    <a:pt x="1025" y="301"/>
                    <a:pt x="1087" y="321"/>
                  </a:cubicBezTo>
                  <a:cubicBezTo>
                    <a:pt x="1103" y="326"/>
                    <a:pt x="1093" y="304"/>
                    <a:pt x="1102" y="304"/>
                  </a:cubicBezTo>
                  <a:cubicBezTo>
                    <a:pt x="1103" y="304"/>
                    <a:pt x="1109" y="304"/>
                    <a:pt x="1119" y="304"/>
                  </a:cubicBezTo>
                  <a:cubicBezTo>
                    <a:pt x="1137" y="304"/>
                    <a:pt x="1147" y="284"/>
                    <a:pt x="1159" y="275"/>
                  </a:cubicBezTo>
                  <a:cubicBezTo>
                    <a:pt x="1159" y="263"/>
                    <a:pt x="1159" y="263"/>
                    <a:pt x="1159" y="263"/>
                  </a:cubicBezTo>
                  <a:cubicBezTo>
                    <a:pt x="1133" y="256"/>
                    <a:pt x="1107" y="260"/>
                    <a:pt x="1096" y="236"/>
                  </a:cubicBezTo>
                  <a:cubicBezTo>
                    <a:pt x="1096" y="236"/>
                    <a:pt x="1104" y="236"/>
                    <a:pt x="1109" y="236"/>
                  </a:cubicBezTo>
                  <a:cubicBezTo>
                    <a:pt x="1119" y="243"/>
                    <a:pt x="1129" y="255"/>
                    <a:pt x="1144" y="255"/>
                  </a:cubicBezTo>
                  <a:cubicBezTo>
                    <a:pt x="1156" y="255"/>
                    <a:pt x="1178" y="238"/>
                    <a:pt x="1178" y="229"/>
                  </a:cubicBezTo>
                  <a:cubicBezTo>
                    <a:pt x="1178" y="225"/>
                    <a:pt x="1166" y="211"/>
                    <a:pt x="1172" y="211"/>
                  </a:cubicBezTo>
                  <a:cubicBezTo>
                    <a:pt x="1189" y="211"/>
                    <a:pt x="1195" y="227"/>
                    <a:pt x="1206" y="227"/>
                  </a:cubicBezTo>
                  <a:cubicBezTo>
                    <a:pt x="1212" y="227"/>
                    <a:pt x="1217" y="221"/>
                    <a:pt x="1231" y="221"/>
                  </a:cubicBezTo>
                  <a:cubicBezTo>
                    <a:pt x="1227" y="216"/>
                    <a:pt x="1230" y="202"/>
                    <a:pt x="1240" y="217"/>
                  </a:cubicBezTo>
                  <a:cubicBezTo>
                    <a:pt x="1245" y="225"/>
                    <a:pt x="1284" y="190"/>
                    <a:pt x="1284" y="179"/>
                  </a:cubicBezTo>
                  <a:cubicBezTo>
                    <a:pt x="1284" y="172"/>
                    <a:pt x="1266" y="164"/>
                    <a:pt x="1266" y="159"/>
                  </a:cubicBezTo>
                  <a:cubicBezTo>
                    <a:pt x="1266" y="154"/>
                    <a:pt x="1256" y="141"/>
                    <a:pt x="1280" y="129"/>
                  </a:cubicBezTo>
                  <a:cubicBezTo>
                    <a:pt x="1283" y="122"/>
                    <a:pt x="1280" y="123"/>
                    <a:pt x="1280" y="109"/>
                  </a:cubicBezTo>
                  <a:cubicBezTo>
                    <a:pt x="1256" y="109"/>
                    <a:pt x="1262" y="89"/>
                    <a:pt x="1231" y="89"/>
                  </a:cubicBezTo>
                  <a:cubicBezTo>
                    <a:pt x="1224" y="89"/>
                    <a:pt x="1219" y="84"/>
                    <a:pt x="1212" y="84"/>
                  </a:cubicBezTo>
                  <a:cubicBezTo>
                    <a:pt x="1203" y="84"/>
                    <a:pt x="1193" y="90"/>
                    <a:pt x="1193" y="100"/>
                  </a:cubicBezTo>
                  <a:cubicBezTo>
                    <a:pt x="1193" y="110"/>
                    <a:pt x="1204" y="114"/>
                    <a:pt x="1204" y="121"/>
                  </a:cubicBezTo>
                  <a:cubicBezTo>
                    <a:pt x="1204" y="129"/>
                    <a:pt x="1187" y="129"/>
                    <a:pt x="1183" y="137"/>
                  </a:cubicBezTo>
                  <a:cubicBezTo>
                    <a:pt x="1177" y="151"/>
                    <a:pt x="1179" y="161"/>
                    <a:pt x="1168" y="176"/>
                  </a:cubicBezTo>
                  <a:cubicBezTo>
                    <a:pt x="1151" y="199"/>
                    <a:pt x="1128" y="162"/>
                    <a:pt x="1128" y="153"/>
                  </a:cubicBezTo>
                  <a:cubicBezTo>
                    <a:pt x="1128" y="143"/>
                    <a:pt x="1141" y="145"/>
                    <a:pt x="1141" y="133"/>
                  </a:cubicBezTo>
                  <a:cubicBezTo>
                    <a:pt x="1141" y="128"/>
                    <a:pt x="1119" y="105"/>
                    <a:pt x="1113" y="105"/>
                  </a:cubicBezTo>
                  <a:cubicBezTo>
                    <a:pt x="1091" y="105"/>
                    <a:pt x="1106" y="140"/>
                    <a:pt x="1083" y="140"/>
                  </a:cubicBezTo>
                  <a:cubicBezTo>
                    <a:pt x="1083" y="126"/>
                    <a:pt x="1082" y="116"/>
                    <a:pt x="1066" y="109"/>
                  </a:cubicBezTo>
                  <a:cubicBezTo>
                    <a:pt x="1068" y="105"/>
                    <a:pt x="1069" y="102"/>
                    <a:pt x="1073" y="99"/>
                  </a:cubicBezTo>
                  <a:cubicBezTo>
                    <a:pt x="1061" y="91"/>
                    <a:pt x="1044" y="99"/>
                    <a:pt x="1035" y="87"/>
                  </a:cubicBezTo>
                  <a:cubicBezTo>
                    <a:pt x="1041" y="84"/>
                    <a:pt x="1054" y="78"/>
                    <a:pt x="1054" y="68"/>
                  </a:cubicBezTo>
                  <a:cubicBezTo>
                    <a:pt x="1054" y="53"/>
                    <a:pt x="1032" y="53"/>
                    <a:pt x="1031" y="42"/>
                  </a:cubicBezTo>
                  <a:cubicBezTo>
                    <a:pt x="1031" y="17"/>
                    <a:pt x="1014" y="1"/>
                    <a:pt x="985" y="0"/>
                  </a:cubicBezTo>
                  <a:cubicBezTo>
                    <a:pt x="970" y="0"/>
                    <a:pt x="976" y="10"/>
                    <a:pt x="977" y="18"/>
                  </a:cubicBezTo>
                  <a:cubicBezTo>
                    <a:pt x="968" y="20"/>
                    <a:pt x="956" y="18"/>
                    <a:pt x="956" y="30"/>
                  </a:cubicBezTo>
                  <a:cubicBezTo>
                    <a:pt x="956" y="38"/>
                    <a:pt x="962" y="42"/>
                    <a:pt x="962" y="50"/>
                  </a:cubicBezTo>
                  <a:cubicBezTo>
                    <a:pt x="962" y="58"/>
                    <a:pt x="952" y="57"/>
                    <a:pt x="952" y="68"/>
                  </a:cubicBezTo>
                  <a:cubicBezTo>
                    <a:pt x="952" y="94"/>
                    <a:pt x="1003" y="78"/>
                    <a:pt x="1003" y="105"/>
                  </a:cubicBezTo>
                  <a:cubicBezTo>
                    <a:pt x="1003" y="110"/>
                    <a:pt x="997" y="129"/>
                    <a:pt x="997" y="129"/>
                  </a:cubicBezTo>
                  <a:cubicBezTo>
                    <a:pt x="1003" y="126"/>
                    <a:pt x="1007" y="124"/>
                    <a:pt x="1013" y="121"/>
                  </a:cubicBezTo>
                  <a:cubicBezTo>
                    <a:pt x="1023" y="154"/>
                    <a:pt x="973" y="138"/>
                    <a:pt x="973" y="177"/>
                  </a:cubicBezTo>
                  <a:cubicBezTo>
                    <a:pt x="948" y="184"/>
                    <a:pt x="968" y="158"/>
                    <a:pt x="962" y="149"/>
                  </a:cubicBezTo>
                  <a:cubicBezTo>
                    <a:pt x="960" y="145"/>
                    <a:pt x="939" y="140"/>
                    <a:pt x="928" y="140"/>
                  </a:cubicBezTo>
                  <a:cubicBezTo>
                    <a:pt x="914" y="140"/>
                    <a:pt x="909" y="148"/>
                    <a:pt x="909" y="165"/>
                  </a:cubicBezTo>
                  <a:cubicBezTo>
                    <a:pt x="896" y="163"/>
                    <a:pt x="888" y="165"/>
                    <a:pt x="844" y="165"/>
                  </a:cubicBezTo>
                  <a:cubicBezTo>
                    <a:pt x="804" y="165"/>
                    <a:pt x="756" y="150"/>
                    <a:pt x="746" y="117"/>
                  </a:cubicBezTo>
                  <a:cubicBezTo>
                    <a:pt x="732" y="121"/>
                    <a:pt x="687" y="122"/>
                    <a:pt x="687" y="140"/>
                  </a:cubicBezTo>
                  <a:cubicBezTo>
                    <a:pt x="687" y="145"/>
                    <a:pt x="690" y="148"/>
                    <a:pt x="696" y="148"/>
                  </a:cubicBezTo>
                  <a:cubicBezTo>
                    <a:pt x="709" y="148"/>
                    <a:pt x="729" y="142"/>
                    <a:pt x="738" y="136"/>
                  </a:cubicBezTo>
                  <a:cubicBezTo>
                    <a:pt x="741" y="162"/>
                    <a:pt x="702" y="140"/>
                    <a:pt x="702" y="167"/>
                  </a:cubicBezTo>
                  <a:cubicBezTo>
                    <a:pt x="702" y="173"/>
                    <a:pt x="710" y="191"/>
                    <a:pt x="707" y="191"/>
                  </a:cubicBezTo>
                  <a:cubicBezTo>
                    <a:pt x="691" y="191"/>
                    <a:pt x="688" y="171"/>
                    <a:pt x="676" y="165"/>
                  </a:cubicBezTo>
                  <a:cubicBezTo>
                    <a:pt x="664" y="159"/>
                    <a:pt x="664" y="159"/>
                    <a:pt x="664" y="159"/>
                  </a:cubicBezTo>
                  <a:cubicBezTo>
                    <a:pt x="646" y="159"/>
                    <a:pt x="634" y="159"/>
                    <a:pt x="616" y="159"/>
                  </a:cubicBezTo>
                  <a:cubicBezTo>
                    <a:pt x="601" y="159"/>
                    <a:pt x="591" y="166"/>
                    <a:pt x="574" y="167"/>
                  </a:cubicBezTo>
                  <a:cubicBezTo>
                    <a:pt x="544" y="168"/>
                    <a:pt x="544" y="156"/>
                    <a:pt x="544" y="154"/>
                  </a:cubicBezTo>
                  <a:cubicBezTo>
                    <a:pt x="544" y="147"/>
                    <a:pt x="567" y="150"/>
                    <a:pt x="572" y="145"/>
                  </a:cubicBezTo>
                  <a:cubicBezTo>
                    <a:pt x="551" y="114"/>
                    <a:pt x="554" y="119"/>
                    <a:pt x="511" y="123"/>
                  </a:cubicBezTo>
                  <a:cubicBezTo>
                    <a:pt x="465" y="127"/>
                    <a:pt x="442" y="87"/>
                    <a:pt x="396" y="87"/>
                  </a:cubicBezTo>
                  <a:cubicBezTo>
                    <a:pt x="382" y="87"/>
                    <a:pt x="376" y="97"/>
                    <a:pt x="364" y="97"/>
                  </a:cubicBezTo>
                  <a:cubicBezTo>
                    <a:pt x="355" y="97"/>
                    <a:pt x="347" y="82"/>
                    <a:pt x="345" y="76"/>
                  </a:cubicBezTo>
                  <a:cubicBezTo>
                    <a:pt x="331" y="79"/>
                    <a:pt x="331" y="97"/>
                    <a:pt x="316" y="97"/>
                  </a:cubicBezTo>
                  <a:cubicBezTo>
                    <a:pt x="301" y="97"/>
                    <a:pt x="281" y="61"/>
                    <a:pt x="276" y="61"/>
                  </a:cubicBezTo>
                  <a:cubicBezTo>
                    <a:pt x="261" y="61"/>
                    <a:pt x="267" y="84"/>
                    <a:pt x="251" y="84"/>
                  </a:cubicBezTo>
                  <a:cubicBezTo>
                    <a:pt x="245" y="84"/>
                    <a:pt x="239" y="79"/>
                    <a:pt x="237" y="73"/>
                  </a:cubicBezTo>
                  <a:cubicBezTo>
                    <a:pt x="214" y="78"/>
                    <a:pt x="205" y="80"/>
                    <a:pt x="184" y="89"/>
                  </a:cubicBezTo>
                  <a:cubicBezTo>
                    <a:pt x="176" y="90"/>
                    <a:pt x="156" y="105"/>
                    <a:pt x="149" y="99"/>
                  </a:cubicBezTo>
                  <a:cubicBezTo>
                    <a:pt x="129" y="80"/>
                    <a:pt x="133" y="104"/>
                    <a:pt x="126" y="105"/>
                  </a:cubicBezTo>
                  <a:cubicBezTo>
                    <a:pt x="76" y="106"/>
                    <a:pt x="111" y="125"/>
                    <a:pt x="104" y="125"/>
                  </a:cubicBezTo>
                  <a:cubicBezTo>
                    <a:pt x="85" y="125"/>
                    <a:pt x="51" y="121"/>
                    <a:pt x="20" y="101"/>
                  </a:cubicBezTo>
                  <a:cubicBezTo>
                    <a:pt x="18" y="101"/>
                    <a:pt x="9" y="93"/>
                    <a:pt x="9" y="91"/>
                  </a:cubicBezTo>
                  <a:cubicBezTo>
                    <a:pt x="4" y="94"/>
                    <a:pt x="8" y="93"/>
                    <a:pt x="0" y="91"/>
                  </a:cubicBezTo>
                  <a:cubicBezTo>
                    <a:pt x="0" y="435"/>
                    <a:pt x="0" y="435"/>
                    <a:pt x="0" y="435"/>
                  </a:cubicBezTo>
                  <a:cubicBezTo>
                    <a:pt x="10" y="446"/>
                    <a:pt x="33" y="432"/>
                    <a:pt x="42" y="447"/>
                  </a:cubicBezTo>
                  <a:cubicBezTo>
                    <a:pt x="48" y="458"/>
                    <a:pt x="64" y="479"/>
                    <a:pt x="80" y="479"/>
                  </a:cubicBezTo>
                  <a:cubicBezTo>
                    <a:pt x="90" y="479"/>
                    <a:pt x="90" y="462"/>
                    <a:pt x="101" y="459"/>
                  </a:cubicBezTo>
                  <a:cubicBezTo>
                    <a:pt x="105" y="458"/>
                    <a:pt x="110" y="459"/>
                    <a:pt x="115" y="455"/>
                  </a:cubicBezTo>
                  <a:cubicBezTo>
                    <a:pt x="138" y="479"/>
                    <a:pt x="149" y="488"/>
                    <a:pt x="169" y="519"/>
                  </a:cubicBezTo>
                  <a:cubicBezTo>
                    <a:pt x="170" y="522"/>
                    <a:pt x="176" y="523"/>
                    <a:pt x="179" y="531"/>
                  </a:cubicBezTo>
                  <a:cubicBezTo>
                    <a:pt x="182" y="540"/>
                    <a:pt x="186" y="552"/>
                    <a:pt x="194" y="561"/>
                  </a:cubicBezTo>
                  <a:cubicBezTo>
                    <a:pt x="198" y="566"/>
                    <a:pt x="207" y="563"/>
                    <a:pt x="212" y="570"/>
                  </a:cubicBezTo>
                  <a:cubicBezTo>
                    <a:pt x="219" y="577"/>
                    <a:pt x="232" y="581"/>
                    <a:pt x="232" y="597"/>
                  </a:cubicBezTo>
                  <a:cubicBezTo>
                    <a:pt x="232" y="606"/>
                    <a:pt x="221" y="608"/>
                    <a:pt x="221" y="613"/>
                  </a:cubicBezTo>
                  <a:cubicBezTo>
                    <a:pt x="221" y="617"/>
                    <a:pt x="226" y="620"/>
                    <a:pt x="226" y="624"/>
                  </a:cubicBezTo>
                  <a:cubicBezTo>
                    <a:pt x="226" y="635"/>
                    <a:pt x="223" y="656"/>
                    <a:pt x="233" y="659"/>
                  </a:cubicBezTo>
                  <a:cubicBezTo>
                    <a:pt x="239" y="661"/>
                    <a:pt x="245" y="661"/>
                    <a:pt x="250" y="666"/>
                  </a:cubicBezTo>
                  <a:cubicBezTo>
                    <a:pt x="257" y="673"/>
                    <a:pt x="248" y="683"/>
                    <a:pt x="257" y="690"/>
                  </a:cubicBezTo>
                  <a:cubicBezTo>
                    <a:pt x="257" y="690"/>
                    <a:pt x="277" y="702"/>
                    <a:pt x="278" y="705"/>
                  </a:cubicBezTo>
                  <a:cubicBezTo>
                    <a:pt x="283" y="723"/>
                    <a:pt x="285" y="744"/>
                    <a:pt x="310" y="744"/>
                  </a:cubicBezTo>
                  <a:cubicBezTo>
                    <a:pt x="314" y="760"/>
                    <a:pt x="341" y="750"/>
                    <a:pt x="347" y="771"/>
                  </a:cubicBezTo>
                  <a:cubicBezTo>
                    <a:pt x="349" y="779"/>
                    <a:pt x="368" y="780"/>
                    <a:pt x="376" y="788"/>
                  </a:cubicBezTo>
                  <a:cubicBezTo>
                    <a:pt x="377" y="790"/>
                    <a:pt x="381" y="791"/>
                    <a:pt x="384" y="793"/>
                  </a:cubicBezTo>
                  <a:cubicBezTo>
                    <a:pt x="384" y="793"/>
                    <a:pt x="384" y="793"/>
                    <a:pt x="384" y="793"/>
                  </a:cubicBezTo>
                  <a:cubicBezTo>
                    <a:pt x="990" y="793"/>
                    <a:pt x="990" y="793"/>
                    <a:pt x="990" y="793"/>
                  </a:cubicBezTo>
                  <a:cubicBezTo>
                    <a:pt x="990" y="783"/>
                    <a:pt x="990" y="783"/>
                    <a:pt x="990" y="783"/>
                  </a:cubicBezTo>
                  <a:cubicBezTo>
                    <a:pt x="1000" y="791"/>
                    <a:pt x="999" y="798"/>
                    <a:pt x="1009" y="803"/>
                  </a:cubicBezTo>
                  <a:cubicBezTo>
                    <a:pt x="1047" y="803"/>
                    <a:pt x="1047" y="803"/>
                    <a:pt x="1047" y="803"/>
                  </a:cubicBezTo>
                  <a:cubicBezTo>
                    <a:pt x="1062" y="819"/>
                    <a:pt x="1082" y="819"/>
                    <a:pt x="1109" y="819"/>
                  </a:cubicBezTo>
                  <a:cubicBezTo>
                    <a:pt x="1119" y="816"/>
                    <a:pt x="1121" y="819"/>
                    <a:pt x="1129" y="815"/>
                  </a:cubicBezTo>
                  <a:cubicBezTo>
                    <a:pt x="1137" y="811"/>
                    <a:pt x="1134" y="799"/>
                    <a:pt x="1141" y="799"/>
                  </a:cubicBezTo>
                  <a:cubicBezTo>
                    <a:pt x="1150" y="799"/>
                    <a:pt x="1156" y="813"/>
                    <a:pt x="1159" y="816"/>
                  </a:cubicBezTo>
                  <a:cubicBezTo>
                    <a:pt x="1161" y="813"/>
                    <a:pt x="1160" y="806"/>
                    <a:pt x="1160" y="805"/>
                  </a:cubicBezTo>
                  <a:cubicBezTo>
                    <a:pt x="1163" y="805"/>
                    <a:pt x="1164" y="805"/>
                    <a:pt x="1166" y="805"/>
                  </a:cubicBezTo>
                  <a:cubicBezTo>
                    <a:pt x="1171" y="805"/>
                    <a:pt x="1203" y="832"/>
                    <a:pt x="1204" y="835"/>
                  </a:cubicBezTo>
                  <a:cubicBezTo>
                    <a:pt x="1209" y="845"/>
                    <a:pt x="1204" y="853"/>
                    <a:pt x="1210" y="859"/>
                  </a:cubicBezTo>
                  <a:cubicBezTo>
                    <a:pt x="1228" y="877"/>
                    <a:pt x="1251" y="873"/>
                    <a:pt x="1270" y="886"/>
                  </a:cubicBezTo>
                  <a:cubicBezTo>
                    <a:pt x="1290" y="886"/>
                    <a:pt x="1290" y="886"/>
                    <a:pt x="1290" y="886"/>
                  </a:cubicBezTo>
                  <a:cubicBezTo>
                    <a:pt x="1299" y="892"/>
                    <a:pt x="1310" y="900"/>
                    <a:pt x="1310" y="912"/>
                  </a:cubicBezTo>
                  <a:cubicBezTo>
                    <a:pt x="1310" y="918"/>
                    <a:pt x="1307" y="922"/>
                    <a:pt x="1303" y="922"/>
                  </a:cubicBezTo>
                  <a:cubicBezTo>
                    <a:pt x="1294" y="922"/>
                    <a:pt x="1284" y="911"/>
                    <a:pt x="1281" y="908"/>
                  </a:cubicBezTo>
                  <a:cubicBezTo>
                    <a:pt x="1278" y="921"/>
                    <a:pt x="1272" y="959"/>
                    <a:pt x="1261" y="959"/>
                  </a:cubicBezTo>
                  <a:cubicBezTo>
                    <a:pt x="1252" y="969"/>
                    <a:pt x="1244" y="974"/>
                    <a:pt x="1244" y="986"/>
                  </a:cubicBezTo>
                  <a:cubicBezTo>
                    <a:pt x="1247" y="990"/>
                    <a:pt x="1251" y="996"/>
                    <a:pt x="1256" y="996"/>
                  </a:cubicBezTo>
                  <a:cubicBezTo>
                    <a:pt x="1262" y="996"/>
                    <a:pt x="1263" y="991"/>
                    <a:pt x="1266" y="988"/>
                  </a:cubicBezTo>
                  <a:cubicBezTo>
                    <a:pt x="1273" y="981"/>
                    <a:pt x="1284" y="981"/>
                    <a:pt x="1295" y="981"/>
                  </a:cubicBezTo>
                  <a:cubicBezTo>
                    <a:pt x="1305" y="981"/>
                    <a:pt x="1309" y="987"/>
                    <a:pt x="1313" y="985"/>
                  </a:cubicBezTo>
                  <a:cubicBezTo>
                    <a:pt x="1318" y="982"/>
                    <a:pt x="1322" y="980"/>
                    <a:pt x="1325" y="978"/>
                  </a:cubicBezTo>
                  <a:cubicBezTo>
                    <a:pt x="1324" y="974"/>
                    <a:pt x="1322" y="969"/>
                    <a:pt x="1321" y="965"/>
                  </a:cubicBezTo>
                  <a:cubicBezTo>
                    <a:pt x="1320" y="962"/>
                    <a:pt x="1316" y="961"/>
                    <a:pt x="1316" y="958"/>
                  </a:cubicBezTo>
                  <a:cubicBezTo>
                    <a:pt x="1316" y="954"/>
                    <a:pt x="1324" y="952"/>
                    <a:pt x="1326" y="951"/>
                  </a:cubicBezTo>
                  <a:cubicBezTo>
                    <a:pt x="1343" y="946"/>
                    <a:pt x="1378" y="936"/>
                    <a:pt x="1397" y="936"/>
                  </a:cubicBezTo>
                  <a:cubicBezTo>
                    <a:pt x="1399" y="935"/>
                    <a:pt x="1426" y="906"/>
                    <a:pt x="1431" y="902"/>
                  </a:cubicBezTo>
                  <a:cubicBezTo>
                    <a:pt x="1435" y="899"/>
                    <a:pt x="1453" y="900"/>
                    <a:pt x="1471" y="900"/>
                  </a:cubicBezTo>
                  <a:cubicBezTo>
                    <a:pt x="1478" y="900"/>
                    <a:pt x="1483" y="900"/>
                    <a:pt x="1490" y="900"/>
                  </a:cubicBezTo>
                  <a:cubicBezTo>
                    <a:pt x="1497" y="900"/>
                    <a:pt x="1504" y="898"/>
                    <a:pt x="1509" y="897"/>
                  </a:cubicBezTo>
                  <a:cubicBezTo>
                    <a:pt x="1516" y="896"/>
                    <a:pt x="1514" y="893"/>
                    <a:pt x="1517" y="890"/>
                  </a:cubicBezTo>
                  <a:cubicBezTo>
                    <a:pt x="1531" y="875"/>
                    <a:pt x="1530" y="849"/>
                    <a:pt x="1550" y="835"/>
                  </a:cubicBezTo>
                  <a:cubicBezTo>
                    <a:pt x="1559" y="847"/>
                    <a:pt x="1573" y="830"/>
                    <a:pt x="1579" y="841"/>
                  </a:cubicBezTo>
                  <a:cubicBezTo>
                    <a:pt x="1590" y="861"/>
                    <a:pt x="1583" y="890"/>
                    <a:pt x="1592" y="909"/>
                  </a:cubicBezTo>
                  <a:lnTo>
                    <a:pt x="1592" y="90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9" name="Freeform 116">
              <a:extLst>
                <a:ext uri="{FF2B5EF4-FFF2-40B4-BE49-F238E27FC236}">
                  <a16:creationId xmlns:a16="http://schemas.microsoft.com/office/drawing/2014/main" id="{F0EEE42D-B739-42FA-92A1-B93A5B1A24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9100" y="1967781"/>
              <a:ext cx="921324" cy="705526"/>
            </a:xfrm>
            <a:custGeom>
              <a:avLst/>
              <a:gdLst>
                <a:gd name="T0" fmla="*/ 574 w 806"/>
                <a:gd name="T1" fmla="*/ 409 h 617"/>
                <a:gd name="T2" fmla="*/ 654 w 806"/>
                <a:gd name="T3" fmla="*/ 453 h 617"/>
                <a:gd name="T4" fmla="*/ 689 w 806"/>
                <a:gd name="T5" fmla="*/ 429 h 617"/>
                <a:gd name="T6" fmla="*/ 753 w 806"/>
                <a:gd name="T7" fmla="*/ 505 h 617"/>
                <a:gd name="T8" fmla="*/ 786 w 806"/>
                <a:gd name="T9" fmla="*/ 544 h 617"/>
                <a:gd name="T10" fmla="*/ 795 w 806"/>
                <a:gd name="T11" fmla="*/ 587 h 617"/>
                <a:gd name="T12" fmla="*/ 756 w 806"/>
                <a:gd name="T13" fmla="*/ 564 h 617"/>
                <a:gd name="T14" fmla="*/ 733 w 806"/>
                <a:gd name="T15" fmla="*/ 540 h 617"/>
                <a:gd name="T16" fmla="*/ 731 w 806"/>
                <a:gd name="T17" fmla="*/ 515 h 617"/>
                <a:gd name="T18" fmla="*/ 710 w 806"/>
                <a:gd name="T19" fmla="*/ 515 h 617"/>
                <a:gd name="T20" fmla="*/ 707 w 806"/>
                <a:gd name="T21" fmla="*/ 486 h 617"/>
                <a:gd name="T22" fmla="*/ 670 w 806"/>
                <a:gd name="T23" fmla="*/ 469 h 617"/>
                <a:gd name="T24" fmla="*/ 623 w 806"/>
                <a:gd name="T25" fmla="*/ 453 h 617"/>
                <a:gd name="T26" fmla="*/ 513 w 806"/>
                <a:gd name="T27" fmla="*/ 425 h 617"/>
                <a:gd name="T28" fmla="*/ 411 w 806"/>
                <a:gd name="T29" fmla="*/ 397 h 617"/>
                <a:gd name="T30" fmla="*/ 343 w 806"/>
                <a:gd name="T31" fmla="*/ 453 h 617"/>
                <a:gd name="T32" fmla="*/ 342 w 806"/>
                <a:gd name="T33" fmla="*/ 441 h 617"/>
                <a:gd name="T34" fmla="*/ 374 w 806"/>
                <a:gd name="T35" fmla="*/ 393 h 617"/>
                <a:gd name="T36" fmla="*/ 366 w 806"/>
                <a:gd name="T37" fmla="*/ 385 h 617"/>
                <a:gd name="T38" fmla="*/ 298 w 806"/>
                <a:gd name="T39" fmla="*/ 467 h 617"/>
                <a:gd name="T40" fmla="*/ 245 w 806"/>
                <a:gd name="T41" fmla="*/ 519 h 617"/>
                <a:gd name="T42" fmla="*/ 135 w 806"/>
                <a:gd name="T43" fmla="*/ 579 h 617"/>
                <a:gd name="T44" fmla="*/ 97 w 806"/>
                <a:gd name="T45" fmla="*/ 590 h 617"/>
                <a:gd name="T46" fmla="*/ 157 w 806"/>
                <a:gd name="T47" fmla="*/ 552 h 617"/>
                <a:gd name="T48" fmla="*/ 254 w 806"/>
                <a:gd name="T49" fmla="*/ 461 h 617"/>
                <a:gd name="T50" fmla="*/ 214 w 806"/>
                <a:gd name="T51" fmla="*/ 471 h 617"/>
                <a:gd name="T52" fmla="*/ 188 w 806"/>
                <a:gd name="T53" fmla="*/ 479 h 617"/>
                <a:gd name="T54" fmla="*/ 151 w 806"/>
                <a:gd name="T55" fmla="*/ 469 h 617"/>
                <a:gd name="T56" fmla="*/ 131 w 806"/>
                <a:gd name="T57" fmla="*/ 475 h 617"/>
                <a:gd name="T58" fmla="*/ 123 w 806"/>
                <a:gd name="T59" fmla="*/ 439 h 617"/>
                <a:gd name="T60" fmla="*/ 102 w 806"/>
                <a:gd name="T61" fmla="*/ 441 h 617"/>
                <a:gd name="T62" fmla="*/ 63 w 806"/>
                <a:gd name="T63" fmla="*/ 402 h 617"/>
                <a:gd name="T64" fmla="*/ 89 w 806"/>
                <a:gd name="T65" fmla="*/ 324 h 617"/>
                <a:gd name="T66" fmla="*/ 135 w 806"/>
                <a:gd name="T67" fmla="*/ 273 h 617"/>
                <a:gd name="T68" fmla="*/ 146 w 806"/>
                <a:gd name="T69" fmla="*/ 261 h 617"/>
                <a:gd name="T70" fmla="*/ 102 w 806"/>
                <a:gd name="T71" fmla="*/ 274 h 617"/>
                <a:gd name="T72" fmla="*/ 30 w 806"/>
                <a:gd name="T73" fmla="*/ 269 h 617"/>
                <a:gd name="T74" fmla="*/ 23 w 806"/>
                <a:gd name="T75" fmla="*/ 238 h 617"/>
                <a:gd name="T76" fmla="*/ 68 w 806"/>
                <a:gd name="T77" fmla="*/ 191 h 617"/>
                <a:gd name="T78" fmla="*/ 110 w 806"/>
                <a:gd name="T79" fmla="*/ 209 h 617"/>
                <a:gd name="T80" fmla="*/ 85 w 806"/>
                <a:gd name="T81" fmla="*/ 171 h 617"/>
                <a:gd name="T82" fmla="*/ 23 w 806"/>
                <a:gd name="T83" fmla="*/ 121 h 617"/>
                <a:gd name="T84" fmla="*/ 76 w 806"/>
                <a:gd name="T85" fmla="*/ 99 h 617"/>
                <a:gd name="T86" fmla="*/ 201 w 806"/>
                <a:gd name="T87" fmla="*/ 22 h 617"/>
                <a:gd name="T88" fmla="*/ 257 w 806"/>
                <a:gd name="T89" fmla="*/ 12 h 617"/>
                <a:gd name="T90" fmla="*/ 269 w 806"/>
                <a:gd name="T91" fmla="*/ 12 h 617"/>
                <a:gd name="T92" fmla="*/ 324 w 806"/>
                <a:gd name="T93" fmla="*/ 20 h 617"/>
                <a:gd name="T94" fmla="*/ 405 w 806"/>
                <a:gd name="T95" fmla="*/ 36 h 617"/>
                <a:gd name="T96" fmla="*/ 526 w 806"/>
                <a:gd name="T97" fmla="*/ 50 h 617"/>
                <a:gd name="T98" fmla="*/ 574 w 806"/>
                <a:gd name="T99" fmla="*/ 63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806" h="617">
                  <a:moveTo>
                    <a:pt x="574" y="65"/>
                  </a:moveTo>
                  <a:cubicBezTo>
                    <a:pt x="574" y="409"/>
                    <a:pt x="574" y="409"/>
                    <a:pt x="574" y="409"/>
                  </a:cubicBezTo>
                  <a:cubicBezTo>
                    <a:pt x="584" y="420"/>
                    <a:pt x="607" y="406"/>
                    <a:pt x="616" y="421"/>
                  </a:cubicBezTo>
                  <a:cubicBezTo>
                    <a:pt x="622" y="432"/>
                    <a:pt x="638" y="453"/>
                    <a:pt x="654" y="453"/>
                  </a:cubicBezTo>
                  <a:cubicBezTo>
                    <a:pt x="664" y="453"/>
                    <a:pt x="664" y="436"/>
                    <a:pt x="675" y="433"/>
                  </a:cubicBezTo>
                  <a:cubicBezTo>
                    <a:pt x="679" y="432"/>
                    <a:pt x="684" y="433"/>
                    <a:pt x="689" y="429"/>
                  </a:cubicBezTo>
                  <a:cubicBezTo>
                    <a:pt x="712" y="453"/>
                    <a:pt x="723" y="462"/>
                    <a:pt x="743" y="493"/>
                  </a:cubicBezTo>
                  <a:cubicBezTo>
                    <a:pt x="744" y="496"/>
                    <a:pt x="750" y="497"/>
                    <a:pt x="753" y="505"/>
                  </a:cubicBezTo>
                  <a:cubicBezTo>
                    <a:pt x="756" y="514"/>
                    <a:pt x="760" y="526"/>
                    <a:pt x="768" y="535"/>
                  </a:cubicBezTo>
                  <a:cubicBezTo>
                    <a:pt x="772" y="540"/>
                    <a:pt x="781" y="537"/>
                    <a:pt x="786" y="544"/>
                  </a:cubicBezTo>
                  <a:cubicBezTo>
                    <a:pt x="793" y="551"/>
                    <a:pt x="806" y="555"/>
                    <a:pt x="806" y="571"/>
                  </a:cubicBezTo>
                  <a:cubicBezTo>
                    <a:pt x="806" y="580"/>
                    <a:pt x="795" y="582"/>
                    <a:pt x="795" y="587"/>
                  </a:cubicBezTo>
                  <a:cubicBezTo>
                    <a:pt x="791" y="587"/>
                    <a:pt x="791" y="588"/>
                    <a:pt x="788" y="588"/>
                  </a:cubicBezTo>
                  <a:cubicBezTo>
                    <a:pt x="775" y="588"/>
                    <a:pt x="756" y="573"/>
                    <a:pt x="756" y="564"/>
                  </a:cubicBezTo>
                  <a:cubicBezTo>
                    <a:pt x="756" y="557"/>
                    <a:pt x="756" y="559"/>
                    <a:pt x="756" y="552"/>
                  </a:cubicBezTo>
                  <a:cubicBezTo>
                    <a:pt x="756" y="540"/>
                    <a:pt x="747" y="540"/>
                    <a:pt x="733" y="540"/>
                  </a:cubicBezTo>
                  <a:cubicBezTo>
                    <a:pt x="722" y="540"/>
                    <a:pt x="719" y="533"/>
                    <a:pt x="719" y="528"/>
                  </a:cubicBezTo>
                  <a:cubicBezTo>
                    <a:pt x="719" y="522"/>
                    <a:pt x="731" y="521"/>
                    <a:pt x="731" y="515"/>
                  </a:cubicBezTo>
                  <a:cubicBezTo>
                    <a:pt x="731" y="509"/>
                    <a:pt x="731" y="506"/>
                    <a:pt x="731" y="505"/>
                  </a:cubicBezTo>
                  <a:cubicBezTo>
                    <a:pt x="716" y="505"/>
                    <a:pt x="720" y="515"/>
                    <a:pt x="710" y="515"/>
                  </a:cubicBezTo>
                  <a:cubicBezTo>
                    <a:pt x="707" y="515"/>
                    <a:pt x="699" y="508"/>
                    <a:pt x="699" y="503"/>
                  </a:cubicBezTo>
                  <a:cubicBezTo>
                    <a:pt x="699" y="494"/>
                    <a:pt x="704" y="490"/>
                    <a:pt x="707" y="486"/>
                  </a:cubicBezTo>
                  <a:cubicBezTo>
                    <a:pt x="703" y="482"/>
                    <a:pt x="696" y="475"/>
                    <a:pt x="693" y="481"/>
                  </a:cubicBezTo>
                  <a:cubicBezTo>
                    <a:pt x="682" y="481"/>
                    <a:pt x="676" y="475"/>
                    <a:pt x="670" y="469"/>
                  </a:cubicBezTo>
                  <a:cubicBezTo>
                    <a:pt x="668" y="475"/>
                    <a:pt x="665" y="483"/>
                    <a:pt x="659" y="483"/>
                  </a:cubicBezTo>
                  <a:cubicBezTo>
                    <a:pt x="643" y="483"/>
                    <a:pt x="632" y="460"/>
                    <a:pt x="623" y="453"/>
                  </a:cubicBezTo>
                  <a:cubicBezTo>
                    <a:pt x="604" y="438"/>
                    <a:pt x="578" y="439"/>
                    <a:pt x="555" y="425"/>
                  </a:cubicBezTo>
                  <a:cubicBezTo>
                    <a:pt x="513" y="425"/>
                    <a:pt x="513" y="425"/>
                    <a:pt x="513" y="425"/>
                  </a:cubicBezTo>
                  <a:cubicBezTo>
                    <a:pt x="488" y="416"/>
                    <a:pt x="455" y="413"/>
                    <a:pt x="442" y="385"/>
                  </a:cubicBezTo>
                  <a:cubicBezTo>
                    <a:pt x="433" y="389"/>
                    <a:pt x="418" y="393"/>
                    <a:pt x="411" y="397"/>
                  </a:cubicBezTo>
                  <a:cubicBezTo>
                    <a:pt x="413" y="403"/>
                    <a:pt x="415" y="405"/>
                    <a:pt x="419" y="408"/>
                  </a:cubicBezTo>
                  <a:cubicBezTo>
                    <a:pt x="409" y="424"/>
                    <a:pt x="360" y="453"/>
                    <a:pt x="343" y="453"/>
                  </a:cubicBezTo>
                  <a:cubicBezTo>
                    <a:pt x="340" y="453"/>
                    <a:pt x="335" y="451"/>
                    <a:pt x="335" y="447"/>
                  </a:cubicBezTo>
                  <a:cubicBezTo>
                    <a:pt x="335" y="443"/>
                    <a:pt x="340" y="442"/>
                    <a:pt x="342" y="441"/>
                  </a:cubicBezTo>
                  <a:cubicBezTo>
                    <a:pt x="338" y="435"/>
                    <a:pt x="341" y="435"/>
                    <a:pt x="341" y="432"/>
                  </a:cubicBezTo>
                  <a:cubicBezTo>
                    <a:pt x="341" y="414"/>
                    <a:pt x="352" y="400"/>
                    <a:pt x="374" y="393"/>
                  </a:cubicBezTo>
                  <a:cubicBezTo>
                    <a:pt x="374" y="391"/>
                    <a:pt x="375" y="388"/>
                    <a:pt x="375" y="385"/>
                  </a:cubicBezTo>
                  <a:cubicBezTo>
                    <a:pt x="368" y="385"/>
                    <a:pt x="369" y="385"/>
                    <a:pt x="366" y="385"/>
                  </a:cubicBezTo>
                  <a:cubicBezTo>
                    <a:pt x="348" y="385"/>
                    <a:pt x="298" y="429"/>
                    <a:pt x="298" y="455"/>
                  </a:cubicBezTo>
                  <a:cubicBezTo>
                    <a:pt x="298" y="459"/>
                    <a:pt x="298" y="463"/>
                    <a:pt x="298" y="467"/>
                  </a:cubicBezTo>
                  <a:cubicBezTo>
                    <a:pt x="298" y="486"/>
                    <a:pt x="281" y="492"/>
                    <a:pt x="263" y="499"/>
                  </a:cubicBezTo>
                  <a:cubicBezTo>
                    <a:pt x="254" y="503"/>
                    <a:pt x="251" y="511"/>
                    <a:pt x="245" y="519"/>
                  </a:cubicBezTo>
                  <a:cubicBezTo>
                    <a:pt x="233" y="534"/>
                    <a:pt x="207" y="542"/>
                    <a:pt x="195" y="555"/>
                  </a:cubicBezTo>
                  <a:cubicBezTo>
                    <a:pt x="184" y="567"/>
                    <a:pt x="157" y="575"/>
                    <a:pt x="135" y="579"/>
                  </a:cubicBezTo>
                  <a:cubicBezTo>
                    <a:pt x="107" y="583"/>
                    <a:pt x="92" y="617"/>
                    <a:pt x="61" y="607"/>
                  </a:cubicBezTo>
                  <a:cubicBezTo>
                    <a:pt x="70" y="592"/>
                    <a:pt x="84" y="598"/>
                    <a:pt x="97" y="590"/>
                  </a:cubicBezTo>
                  <a:cubicBezTo>
                    <a:pt x="106" y="585"/>
                    <a:pt x="113" y="569"/>
                    <a:pt x="121" y="564"/>
                  </a:cubicBezTo>
                  <a:cubicBezTo>
                    <a:pt x="134" y="556"/>
                    <a:pt x="148" y="564"/>
                    <a:pt x="157" y="552"/>
                  </a:cubicBezTo>
                  <a:cubicBezTo>
                    <a:pt x="170" y="535"/>
                    <a:pt x="200" y="521"/>
                    <a:pt x="218" y="509"/>
                  </a:cubicBezTo>
                  <a:cubicBezTo>
                    <a:pt x="235" y="497"/>
                    <a:pt x="235" y="473"/>
                    <a:pt x="254" y="461"/>
                  </a:cubicBezTo>
                  <a:cubicBezTo>
                    <a:pt x="242" y="461"/>
                    <a:pt x="242" y="461"/>
                    <a:pt x="242" y="461"/>
                  </a:cubicBezTo>
                  <a:cubicBezTo>
                    <a:pt x="231" y="466"/>
                    <a:pt x="226" y="471"/>
                    <a:pt x="214" y="471"/>
                  </a:cubicBezTo>
                  <a:cubicBezTo>
                    <a:pt x="205" y="471"/>
                    <a:pt x="201" y="467"/>
                    <a:pt x="194" y="465"/>
                  </a:cubicBezTo>
                  <a:cubicBezTo>
                    <a:pt x="192" y="471"/>
                    <a:pt x="189" y="474"/>
                    <a:pt x="188" y="479"/>
                  </a:cubicBezTo>
                  <a:cubicBezTo>
                    <a:pt x="170" y="472"/>
                    <a:pt x="165" y="467"/>
                    <a:pt x="152" y="457"/>
                  </a:cubicBezTo>
                  <a:cubicBezTo>
                    <a:pt x="151" y="462"/>
                    <a:pt x="151" y="466"/>
                    <a:pt x="151" y="469"/>
                  </a:cubicBezTo>
                  <a:cubicBezTo>
                    <a:pt x="145" y="469"/>
                    <a:pt x="146" y="469"/>
                    <a:pt x="142" y="469"/>
                  </a:cubicBezTo>
                  <a:cubicBezTo>
                    <a:pt x="138" y="469"/>
                    <a:pt x="134" y="475"/>
                    <a:pt x="131" y="475"/>
                  </a:cubicBezTo>
                  <a:cubicBezTo>
                    <a:pt x="126" y="475"/>
                    <a:pt x="123" y="462"/>
                    <a:pt x="123" y="455"/>
                  </a:cubicBezTo>
                  <a:cubicBezTo>
                    <a:pt x="123" y="446"/>
                    <a:pt x="123" y="446"/>
                    <a:pt x="123" y="439"/>
                  </a:cubicBezTo>
                  <a:cubicBezTo>
                    <a:pt x="123" y="437"/>
                    <a:pt x="124" y="428"/>
                    <a:pt x="117" y="428"/>
                  </a:cubicBezTo>
                  <a:cubicBezTo>
                    <a:pt x="111" y="428"/>
                    <a:pt x="105" y="441"/>
                    <a:pt x="102" y="441"/>
                  </a:cubicBezTo>
                  <a:cubicBezTo>
                    <a:pt x="92" y="441"/>
                    <a:pt x="57" y="412"/>
                    <a:pt x="51" y="404"/>
                  </a:cubicBezTo>
                  <a:cubicBezTo>
                    <a:pt x="55" y="404"/>
                    <a:pt x="59" y="402"/>
                    <a:pt x="63" y="402"/>
                  </a:cubicBezTo>
                  <a:cubicBezTo>
                    <a:pt x="57" y="385"/>
                    <a:pt x="32" y="381"/>
                    <a:pt x="32" y="368"/>
                  </a:cubicBezTo>
                  <a:cubicBezTo>
                    <a:pt x="32" y="344"/>
                    <a:pt x="73" y="324"/>
                    <a:pt x="89" y="324"/>
                  </a:cubicBezTo>
                  <a:cubicBezTo>
                    <a:pt x="96" y="324"/>
                    <a:pt x="148" y="303"/>
                    <a:pt x="148" y="292"/>
                  </a:cubicBezTo>
                  <a:cubicBezTo>
                    <a:pt x="148" y="287"/>
                    <a:pt x="135" y="276"/>
                    <a:pt x="135" y="273"/>
                  </a:cubicBezTo>
                  <a:cubicBezTo>
                    <a:pt x="142" y="269"/>
                    <a:pt x="141" y="269"/>
                    <a:pt x="146" y="273"/>
                  </a:cubicBezTo>
                  <a:cubicBezTo>
                    <a:pt x="146" y="261"/>
                    <a:pt x="146" y="261"/>
                    <a:pt x="146" y="261"/>
                  </a:cubicBezTo>
                  <a:cubicBezTo>
                    <a:pt x="139" y="260"/>
                    <a:pt x="139" y="261"/>
                    <a:pt x="135" y="261"/>
                  </a:cubicBezTo>
                  <a:cubicBezTo>
                    <a:pt x="123" y="261"/>
                    <a:pt x="118" y="274"/>
                    <a:pt x="102" y="274"/>
                  </a:cubicBezTo>
                  <a:cubicBezTo>
                    <a:pt x="87" y="274"/>
                    <a:pt x="82" y="266"/>
                    <a:pt x="70" y="269"/>
                  </a:cubicBezTo>
                  <a:cubicBezTo>
                    <a:pt x="54" y="269"/>
                    <a:pt x="36" y="269"/>
                    <a:pt x="30" y="269"/>
                  </a:cubicBezTo>
                  <a:cubicBezTo>
                    <a:pt x="29" y="257"/>
                    <a:pt x="20" y="253"/>
                    <a:pt x="20" y="246"/>
                  </a:cubicBezTo>
                  <a:cubicBezTo>
                    <a:pt x="20" y="244"/>
                    <a:pt x="22" y="241"/>
                    <a:pt x="23" y="238"/>
                  </a:cubicBezTo>
                  <a:cubicBezTo>
                    <a:pt x="10" y="238"/>
                    <a:pt x="4" y="234"/>
                    <a:pt x="0" y="226"/>
                  </a:cubicBezTo>
                  <a:cubicBezTo>
                    <a:pt x="19" y="214"/>
                    <a:pt x="50" y="203"/>
                    <a:pt x="68" y="191"/>
                  </a:cubicBezTo>
                  <a:cubicBezTo>
                    <a:pt x="82" y="191"/>
                    <a:pt x="82" y="191"/>
                    <a:pt x="82" y="191"/>
                  </a:cubicBezTo>
                  <a:cubicBezTo>
                    <a:pt x="82" y="216"/>
                    <a:pt x="94" y="209"/>
                    <a:pt x="110" y="209"/>
                  </a:cubicBezTo>
                  <a:cubicBezTo>
                    <a:pt x="120" y="209"/>
                    <a:pt x="122" y="211"/>
                    <a:pt x="131" y="209"/>
                  </a:cubicBezTo>
                  <a:cubicBezTo>
                    <a:pt x="123" y="183"/>
                    <a:pt x="107" y="182"/>
                    <a:pt x="85" y="171"/>
                  </a:cubicBezTo>
                  <a:cubicBezTo>
                    <a:pt x="79" y="168"/>
                    <a:pt x="70" y="144"/>
                    <a:pt x="63" y="139"/>
                  </a:cubicBezTo>
                  <a:cubicBezTo>
                    <a:pt x="54" y="133"/>
                    <a:pt x="23" y="127"/>
                    <a:pt x="23" y="121"/>
                  </a:cubicBezTo>
                  <a:cubicBezTo>
                    <a:pt x="23" y="121"/>
                    <a:pt x="33" y="102"/>
                    <a:pt x="34" y="99"/>
                  </a:cubicBezTo>
                  <a:cubicBezTo>
                    <a:pt x="76" y="99"/>
                    <a:pt x="76" y="99"/>
                    <a:pt x="76" y="99"/>
                  </a:cubicBezTo>
                  <a:cubicBezTo>
                    <a:pt x="98" y="67"/>
                    <a:pt x="132" y="37"/>
                    <a:pt x="173" y="24"/>
                  </a:cubicBezTo>
                  <a:cubicBezTo>
                    <a:pt x="183" y="21"/>
                    <a:pt x="190" y="26"/>
                    <a:pt x="201" y="22"/>
                  </a:cubicBezTo>
                  <a:cubicBezTo>
                    <a:pt x="213" y="17"/>
                    <a:pt x="220" y="0"/>
                    <a:pt x="233" y="0"/>
                  </a:cubicBezTo>
                  <a:cubicBezTo>
                    <a:pt x="243" y="0"/>
                    <a:pt x="247" y="9"/>
                    <a:pt x="257" y="12"/>
                  </a:cubicBezTo>
                  <a:cubicBezTo>
                    <a:pt x="253" y="17"/>
                    <a:pt x="252" y="18"/>
                    <a:pt x="250" y="22"/>
                  </a:cubicBezTo>
                  <a:cubicBezTo>
                    <a:pt x="257" y="24"/>
                    <a:pt x="265" y="18"/>
                    <a:pt x="269" y="12"/>
                  </a:cubicBezTo>
                  <a:cubicBezTo>
                    <a:pt x="277" y="15"/>
                    <a:pt x="279" y="17"/>
                    <a:pt x="286" y="20"/>
                  </a:cubicBezTo>
                  <a:cubicBezTo>
                    <a:pt x="324" y="20"/>
                    <a:pt x="324" y="20"/>
                    <a:pt x="324" y="20"/>
                  </a:cubicBezTo>
                  <a:cubicBezTo>
                    <a:pt x="333" y="26"/>
                    <a:pt x="336" y="30"/>
                    <a:pt x="347" y="36"/>
                  </a:cubicBezTo>
                  <a:cubicBezTo>
                    <a:pt x="405" y="36"/>
                    <a:pt x="405" y="36"/>
                    <a:pt x="405" y="36"/>
                  </a:cubicBezTo>
                  <a:cubicBezTo>
                    <a:pt x="420" y="52"/>
                    <a:pt x="467" y="55"/>
                    <a:pt x="491" y="55"/>
                  </a:cubicBezTo>
                  <a:cubicBezTo>
                    <a:pt x="504" y="55"/>
                    <a:pt x="513" y="50"/>
                    <a:pt x="526" y="50"/>
                  </a:cubicBezTo>
                  <a:cubicBezTo>
                    <a:pt x="548" y="50"/>
                    <a:pt x="555" y="59"/>
                    <a:pt x="574" y="66"/>
                  </a:cubicBezTo>
                  <a:cubicBezTo>
                    <a:pt x="574" y="63"/>
                    <a:pt x="574" y="63"/>
                    <a:pt x="574" y="63"/>
                  </a:cubicBezTo>
                  <a:lnTo>
                    <a:pt x="574" y="6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0" name="Freeform 117">
              <a:extLst>
                <a:ext uri="{FF2B5EF4-FFF2-40B4-BE49-F238E27FC236}">
                  <a16:creationId xmlns:a16="http://schemas.microsoft.com/office/drawing/2014/main" id="{24A78AEE-B2DE-4E3D-9283-641260AFE7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8598" y="2590664"/>
              <a:ext cx="42852" cy="58156"/>
            </a:xfrm>
            <a:custGeom>
              <a:avLst/>
              <a:gdLst>
                <a:gd name="T0" fmla="*/ 17 w 38"/>
                <a:gd name="T1" fmla="*/ 19 h 52"/>
                <a:gd name="T2" fmla="*/ 0 w 38"/>
                <a:gd name="T3" fmla="*/ 19 h 52"/>
                <a:gd name="T4" fmla="*/ 20 w 38"/>
                <a:gd name="T5" fmla="*/ 3 h 52"/>
                <a:gd name="T6" fmla="*/ 38 w 38"/>
                <a:gd name="T7" fmla="*/ 44 h 52"/>
                <a:gd name="T8" fmla="*/ 32 w 38"/>
                <a:gd name="T9" fmla="*/ 52 h 52"/>
                <a:gd name="T10" fmla="*/ 17 w 38"/>
                <a:gd name="T11" fmla="*/ 35 h 52"/>
                <a:gd name="T12" fmla="*/ 17 w 38"/>
                <a:gd name="T13" fmla="*/ 1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52">
                  <a:moveTo>
                    <a:pt x="17" y="19"/>
                  </a:moveTo>
                  <a:cubicBezTo>
                    <a:pt x="5" y="16"/>
                    <a:pt x="10" y="12"/>
                    <a:pt x="0" y="19"/>
                  </a:cubicBezTo>
                  <a:cubicBezTo>
                    <a:pt x="0" y="0"/>
                    <a:pt x="4" y="0"/>
                    <a:pt x="20" y="3"/>
                  </a:cubicBezTo>
                  <a:cubicBezTo>
                    <a:pt x="18" y="24"/>
                    <a:pt x="38" y="27"/>
                    <a:pt x="38" y="44"/>
                  </a:cubicBezTo>
                  <a:cubicBezTo>
                    <a:pt x="38" y="50"/>
                    <a:pt x="36" y="52"/>
                    <a:pt x="32" y="52"/>
                  </a:cubicBezTo>
                  <a:cubicBezTo>
                    <a:pt x="25" y="52"/>
                    <a:pt x="17" y="35"/>
                    <a:pt x="17" y="35"/>
                  </a:cubicBezTo>
                  <a:cubicBezTo>
                    <a:pt x="17" y="29"/>
                    <a:pt x="15" y="23"/>
                    <a:pt x="17" y="1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1" name="Freeform 118">
              <a:extLst>
                <a:ext uri="{FF2B5EF4-FFF2-40B4-BE49-F238E27FC236}">
                  <a16:creationId xmlns:a16="http://schemas.microsoft.com/office/drawing/2014/main" id="{9A2B1301-0FF5-466D-9ED7-EB27A13E8D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4320" y="2520264"/>
              <a:ext cx="45913" cy="73460"/>
            </a:xfrm>
            <a:custGeom>
              <a:avLst/>
              <a:gdLst>
                <a:gd name="T0" fmla="*/ 26 w 40"/>
                <a:gd name="T1" fmla="*/ 34 h 64"/>
                <a:gd name="T2" fmla="*/ 34 w 40"/>
                <a:gd name="T3" fmla="*/ 34 h 64"/>
                <a:gd name="T4" fmla="*/ 32 w 40"/>
                <a:gd name="T5" fmla="*/ 64 h 64"/>
                <a:gd name="T6" fmla="*/ 20 w 40"/>
                <a:gd name="T7" fmla="*/ 32 h 64"/>
                <a:gd name="T8" fmla="*/ 0 w 40"/>
                <a:gd name="T9" fmla="*/ 8 h 64"/>
                <a:gd name="T10" fmla="*/ 9 w 40"/>
                <a:gd name="T11" fmla="*/ 0 h 64"/>
                <a:gd name="T12" fmla="*/ 26 w 40"/>
                <a:gd name="T13" fmla="*/ 0 h 64"/>
                <a:gd name="T14" fmla="*/ 26 w 40"/>
                <a:gd name="T15" fmla="*/ 3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64">
                  <a:moveTo>
                    <a:pt x="26" y="34"/>
                  </a:moveTo>
                  <a:cubicBezTo>
                    <a:pt x="26" y="36"/>
                    <a:pt x="32" y="34"/>
                    <a:pt x="34" y="34"/>
                  </a:cubicBezTo>
                  <a:cubicBezTo>
                    <a:pt x="32" y="45"/>
                    <a:pt x="40" y="56"/>
                    <a:pt x="32" y="64"/>
                  </a:cubicBezTo>
                  <a:cubicBezTo>
                    <a:pt x="23" y="54"/>
                    <a:pt x="20" y="45"/>
                    <a:pt x="20" y="32"/>
                  </a:cubicBezTo>
                  <a:cubicBezTo>
                    <a:pt x="9" y="30"/>
                    <a:pt x="0" y="20"/>
                    <a:pt x="0" y="8"/>
                  </a:cubicBezTo>
                  <a:cubicBezTo>
                    <a:pt x="0" y="2"/>
                    <a:pt x="6" y="0"/>
                    <a:pt x="9" y="0"/>
                  </a:cubicBezTo>
                  <a:cubicBezTo>
                    <a:pt x="22" y="0"/>
                    <a:pt x="16" y="7"/>
                    <a:pt x="26" y="0"/>
                  </a:cubicBezTo>
                  <a:cubicBezTo>
                    <a:pt x="26" y="21"/>
                    <a:pt x="22" y="21"/>
                    <a:pt x="26" y="3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2" name="Freeform 119">
              <a:extLst>
                <a:ext uri="{FF2B5EF4-FFF2-40B4-BE49-F238E27FC236}">
                  <a16:creationId xmlns:a16="http://schemas.microsoft.com/office/drawing/2014/main" id="{C7716CA1-C912-426C-8A90-589E1BC02C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3660" y="1837695"/>
              <a:ext cx="456071" cy="250990"/>
            </a:xfrm>
            <a:custGeom>
              <a:avLst/>
              <a:gdLst>
                <a:gd name="T0" fmla="*/ 367 w 398"/>
                <a:gd name="T1" fmla="*/ 172 h 219"/>
                <a:gd name="T2" fmla="*/ 357 w 398"/>
                <a:gd name="T3" fmla="*/ 180 h 219"/>
                <a:gd name="T4" fmla="*/ 369 w 398"/>
                <a:gd name="T5" fmla="*/ 187 h 219"/>
                <a:gd name="T6" fmla="*/ 376 w 398"/>
                <a:gd name="T7" fmla="*/ 198 h 219"/>
                <a:gd name="T8" fmla="*/ 333 w 398"/>
                <a:gd name="T9" fmla="*/ 212 h 219"/>
                <a:gd name="T10" fmla="*/ 271 w 398"/>
                <a:gd name="T11" fmla="*/ 188 h 219"/>
                <a:gd name="T12" fmla="*/ 251 w 398"/>
                <a:gd name="T13" fmla="*/ 203 h 219"/>
                <a:gd name="T14" fmla="*/ 197 w 398"/>
                <a:gd name="T15" fmla="*/ 219 h 219"/>
                <a:gd name="T16" fmla="*/ 129 w 398"/>
                <a:gd name="T17" fmla="*/ 219 h 219"/>
                <a:gd name="T18" fmla="*/ 115 w 398"/>
                <a:gd name="T19" fmla="*/ 199 h 219"/>
                <a:gd name="T20" fmla="*/ 73 w 398"/>
                <a:gd name="T21" fmla="*/ 195 h 219"/>
                <a:gd name="T22" fmla="*/ 38 w 398"/>
                <a:gd name="T23" fmla="*/ 167 h 219"/>
                <a:gd name="T24" fmla="*/ 111 w 398"/>
                <a:gd name="T25" fmla="*/ 149 h 219"/>
                <a:gd name="T26" fmla="*/ 136 w 398"/>
                <a:gd name="T27" fmla="*/ 147 h 219"/>
                <a:gd name="T28" fmla="*/ 117 w 398"/>
                <a:gd name="T29" fmla="*/ 139 h 219"/>
                <a:gd name="T30" fmla="*/ 77 w 398"/>
                <a:gd name="T31" fmla="*/ 139 h 219"/>
                <a:gd name="T32" fmla="*/ 19 w 398"/>
                <a:gd name="T33" fmla="*/ 125 h 219"/>
                <a:gd name="T34" fmla="*/ 49 w 398"/>
                <a:gd name="T35" fmla="*/ 108 h 219"/>
                <a:gd name="T36" fmla="*/ 23 w 398"/>
                <a:gd name="T37" fmla="*/ 107 h 219"/>
                <a:gd name="T38" fmla="*/ 0 w 398"/>
                <a:gd name="T39" fmla="*/ 91 h 219"/>
                <a:gd name="T40" fmla="*/ 96 w 398"/>
                <a:gd name="T41" fmla="*/ 24 h 219"/>
                <a:gd name="T42" fmla="*/ 109 w 398"/>
                <a:gd name="T43" fmla="*/ 52 h 219"/>
                <a:gd name="T44" fmla="*/ 132 w 398"/>
                <a:gd name="T45" fmla="*/ 37 h 219"/>
                <a:gd name="T46" fmla="*/ 167 w 398"/>
                <a:gd name="T47" fmla="*/ 61 h 219"/>
                <a:gd name="T48" fmla="*/ 189 w 398"/>
                <a:gd name="T49" fmla="*/ 56 h 219"/>
                <a:gd name="T50" fmla="*/ 186 w 398"/>
                <a:gd name="T51" fmla="*/ 41 h 219"/>
                <a:gd name="T52" fmla="*/ 202 w 398"/>
                <a:gd name="T53" fmla="*/ 41 h 219"/>
                <a:gd name="T54" fmla="*/ 227 w 398"/>
                <a:gd name="T55" fmla="*/ 64 h 219"/>
                <a:gd name="T56" fmla="*/ 240 w 398"/>
                <a:gd name="T57" fmla="*/ 93 h 219"/>
                <a:gd name="T58" fmla="*/ 250 w 398"/>
                <a:gd name="T59" fmla="*/ 87 h 219"/>
                <a:gd name="T60" fmla="*/ 232 w 398"/>
                <a:gd name="T61" fmla="*/ 32 h 219"/>
                <a:gd name="T62" fmla="*/ 246 w 398"/>
                <a:gd name="T63" fmla="*/ 21 h 219"/>
                <a:gd name="T64" fmla="*/ 267 w 398"/>
                <a:gd name="T65" fmla="*/ 21 h 219"/>
                <a:gd name="T66" fmla="*/ 267 w 398"/>
                <a:gd name="T67" fmla="*/ 13 h 219"/>
                <a:gd name="T68" fmla="*/ 289 w 398"/>
                <a:gd name="T69" fmla="*/ 0 h 219"/>
                <a:gd name="T70" fmla="*/ 316 w 398"/>
                <a:gd name="T71" fmla="*/ 17 h 219"/>
                <a:gd name="T72" fmla="*/ 299 w 398"/>
                <a:gd name="T73" fmla="*/ 44 h 219"/>
                <a:gd name="T74" fmla="*/ 320 w 398"/>
                <a:gd name="T75" fmla="*/ 111 h 219"/>
                <a:gd name="T76" fmla="*/ 398 w 398"/>
                <a:gd name="T77" fmla="*/ 166 h 219"/>
                <a:gd name="T78" fmla="*/ 367 w 398"/>
                <a:gd name="T79" fmla="*/ 172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98" h="219">
                  <a:moveTo>
                    <a:pt x="367" y="172"/>
                  </a:moveTo>
                  <a:cubicBezTo>
                    <a:pt x="361" y="172"/>
                    <a:pt x="357" y="175"/>
                    <a:pt x="357" y="180"/>
                  </a:cubicBezTo>
                  <a:cubicBezTo>
                    <a:pt x="357" y="187"/>
                    <a:pt x="366" y="187"/>
                    <a:pt x="369" y="187"/>
                  </a:cubicBezTo>
                  <a:cubicBezTo>
                    <a:pt x="370" y="193"/>
                    <a:pt x="373" y="196"/>
                    <a:pt x="376" y="198"/>
                  </a:cubicBezTo>
                  <a:cubicBezTo>
                    <a:pt x="370" y="213"/>
                    <a:pt x="352" y="212"/>
                    <a:pt x="333" y="212"/>
                  </a:cubicBezTo>
                  <a:cubicBezTo>
                    <a:pt x="304" y="212"/>
                    <a:pt x="293" y="188"/>
                    <a:pt x="271" y="188"/>
                  </a:cubicBezTo>
                  <a:cubicBezTo>
                    <a:pt x="257" y="188"/>
                    <a:pt x="263" y="197"/>
                    <a:pt x="251" y="203"/>
                  </a:cubicBezTo>
                  <a:cubicBezTo>
                    <a:pt x="232" y="213"/>
                    <a:pt x="213" y="207"/>
                    <a:pt x="197" y="219"/>
                  </a:cubicBezTo>
                  <a:cubicBezTo>
                    <a:pt x="163" y="219"/>
                    <a:pt x="149" y="219"/>
                    <a:pt x="129" y="219"/>
                  </a:cubicBezTo>
                  <a:cubicBezTo>
                    <a:pt x="116" y="219"/>
                    <a:pt x="124" y="206"/>
                    <a:pt x="115" y="199"/>
                  </a:cubicBezTo>
                  <a:cubicBezTo>
                    <a:pt x="107" y="192"/>
                    <a:pt x="84" y="195"/>
                    <a:pt x="73" y="195"/>
                  </a:cubicBezTo>
                  <a:cubicBezTo>
                    <a:pt x="57" y="195"/>
                    <a:pt x="43" y="176"/>
                    <a:pt x="38" y="167"/>
                  </a:cubicBezTo>
                  <a:cubicBezTo>
                    <a:pt x="56" y="153"/>
                    <a:pt x="79" y="149"/>
                    <a:pt x="111" y="149"/>
                  </a:cubicBezTo>
                  <a:cubicBezTo>
                    <a:pt x="123" y="149"/>
                    <a:pt x="127" y="148"/>
                    <a:pt x="136" y="147"/>
                  </a:cubicBezTo>
                  <a:cubicBezTo>
                    <a:pt x="131" y="144"/>
                    <a:pt x="125" y="139"/>
                    <a:pt x="117" y="139"/>
                  </a:cubicBezTo>
                  <a:cubicBezTo>
                    <a:pt x="103" y="139"/>
                    <a:pt x="85" y="139"/>
                    <a:pt x="77" y="139"/>
                  </a:cubicBezTo>
                  <a:cubicBezTo>
                    <a:pt x="61" y="139"/>
                    <a:pt x="19" y="147"/>
                    <a:pt x="19" y="125"/>
                  </a:cubicBezTo>
                  <a:cubicBezTo>
                    <a:pt x="19" y="107"/>
                    <a:pt x="41" y="114"/>
                    <a:pt x="49" y="108"/>
                  </a:cubicBezTo>
                  <a:cubicBezTo>
                    <a:pt x="37" y="105"/>
                    <a:pt x="33" y="107"/>
                    <a:pt x="23" y="107"/>
                  </a:cubicBezTo>
                  <a:cubicBezTo>
                    <a:pt x="14" y="107"/>
                    <a:pt x="0" y="95"/>
                    <a:pt x="0" y="91"/>
                  </a:cubicBezTo>
                  <a:cubicBezTo>
                    <a:pt x="0" y="52"/>
                    <a:pt x="69" y="24"/>
                    <a:pt x="96" y="24"/>
                  </a:cubicBezTo>
                  <a:cubicBezTo>
                    <a:pt x="107" y="24"/>
                    <a:pt x="106" y="47"/>
                    <a:pt x="109" y="52"/>
                  </a:cubicBezTo>
                  <a:cubicBezTo>
                    <a:pt x="115" y="48"/>
                    <a:pt x="120" y="37"/>
                    <a:pt x="132" y="37"/>
                  </a:cubicBezTo>
                  <a:cubicBezTo>
                    <a:pt x="154" y="37"/>
                    <a:pt x="161" y="47"/>
                    <a:pt x="167" y="61"/>
                  </a:cubicBezTo>
                  <a:cubicBezTo>
                    <a:pt x="175" y="60"/>
                    <a:pt x="181" y="58"/>
                    <a:pt x="189" y="56"/>
                  </a:cubicBezTo>
                  <a:cubicBezTo>
                    <a:pt x="189" y="48"/>
                    <a:pt x="187" y="46"/>
                    <a:pt x="186" y="41"/>
                  </a:cubicBezTo>
                  <a:cubicBezTo>
                    <a:pt x="202" y="41"/>
                    <a:pt x="202" y="41"/>
                    <a:pt x="202" y="41"/>
                  </a:cubicBezTo>
                  <a:cubicBezTo>
                    <a:pt x="213" y="44"/>
                    <a:pt x="223" y="55"/>
                    <a:pt x="227" y="64"/>
                  </a:cubicBezTo>
                  <a:cubicBezTo>
                    <a:pt x="232" y="73"/>
                    <a:pt x="226" y="93"/>
                    <a:pt x="240" y="93"/>
                  </a:cubicBezTo>
                  <a:cubicBezTo>
                    <a:pt x="246" y="93"/>
                    <a:pt x="246" y="90"/>
                    <a:pt x="250" y="87"/>
                  </a:cubicBezTo>
                  <a:cubicBezTo>
                    <a:pt x="244" y="76"/>
                    <a:pt x="232" y="39"/>
                    <a:pt x="232" y="32"/>
                  </a:cubicBezTo>
                  <a:cubicBezTo>
                    <a:pt x="232" y="25"/>
                    <a:pt x="240" y="21"/>
                    <a:pt x="246" y="21"/>
                  </a:cubicBezTo>
                  <a:cubicBezTo>
                    <a:pt x="260" y="21"/>
                    <a:pt x="255" y="28"/>
                    <a:pt x="267" y="21"/>
                  </a:cubicBezTo>
                  <a:cubicBezTo>
                    <a:pt x="267" y="19"/>
                    <a:pt x="267" y="16"/>
                    <a:pt x="267" y="13"/>
                  </a:cubicBezTo>
                  <a:cubicBezTo>
                    <a:pt x="267" y="6"/>
                    <a:pt x="277" y="0"/>
                    <a:pt x="289" y="0"/>
                  </a:cubicBezTo>
                  <a:cubicBezTo>
                    <a:pt x="303" y="0"/>
                    <a:pt x="316" y="6"/>
                    <a:pt x="316" y="17"/>
                  </a:cubicBezTo>
                  <a:cubicBezTo>
                    <a:pt x="316" y="29"/>
                    <a:pt x="299" y="37"/>
                    <a:pt x="299" y="44"/>
                  </a:cubicBezTo>
                  <a:cubicBezTo>
                    <a:pt x="299" y="72"/>
                    <a:pt x="320" y="91"/>
                    <a:pt x="320" y="111"/>
                  </a:cubicBezTo>
                  <a:cubicBezTo>
                    <a:pt x="320" y="137"/>
                    <a:pt x="383" y="154"/>
                    <a:pt x="398" y="166"/>
                  </a:cubicBezTo>
                  <a:cubicBezTo>
                    <a:pt x="384" y="176"/>
                    <a:pt x="381" y="172"/>
                    <a:pt x="367" y="17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3" name="Freeform 120">
              <a:extLst>
                <a:ext uri="{FF2B5EF4-FFF2-40B4-BE49-F238E27FC236}">
                  <a16:creationId xmlns:a16="http://schemas.microsoft.com/office/drawing/2014/main" id="{09A5406F-E288-4230-97B8-42A256E66F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6842" y="1796374"/>
              <a:ext cx="254053" cy="177529"/>
            </a:xfrm>
            <a:custGeom>
              <a:avLst/>
              <a:gdLst>
                <a:gd name="T0" fmla="*/ 48 w 222"/>
                <a:gd name="T1" fmla="*/ 147 h 155"/>
                <a:gd name="T2" fmla="*/ 36 w 222"/>
                <a:gd name="T3" fmla="*/ 131 h 155"/>
                <a:gd name="T4" fmla="*/ 0 w 222"/>
                <a:gd name="T5" fmla="*/ 115 h 155"/>
                <a:gd name="T6" fmla="*/ 38 w 222"/>
                <a:gd name="T7" fmla="*/ 38 h 155"/>
                <a:gd name="T8" fmla="*/ 26 w 222"/>
                <a:gd name="T9" fmla="*/ 10 h 155"/>
                <a:gd name="T10" fmla="*/ 72 w 222"/>
                <a:gd name="T11" fmla="*/ 10 h 155"/>
                <a:gd name="T12" fmla="*/ 102 w 222"/>
                <a:gd name="T13" fmla="*/ 4 h 155"/>
                <a:gd name="T14" fmla="*/ 143 w 222"/>
                <a:gd name="T15" fmla="*/ 20 h 155"/>
                <a:gd name="T16" fmla="*/ 169 w 222"/>
                <a:gd name="T17" fmla="*/ 18 h 155"/>
                <a:gd name="T18" fmla="*/ 222 w 222"/>
                <a:gd name="T19" fmla="*/ 52 h 155"/>
                <a:gd name="T20" fmla="*/ 174 w 222"/>
                <a:gd name="T21" fmla="*/ 69 h 155"/>
                <a:gd name="T22" fmla="*/ 117 w 222"/>
                <a:gd name="T23" fmla="*/ 129 h 155"/>
                <a:gd name="T24" fmla="*/ 59 w 222"/>
                <a:gd name="T25" fmla="*/ 155 h 155"/>
                <a:gd name="T26" fmla="*/ 48 w 222"/>
                <a:gd name="T27" fmla="*/ 147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2" h="155">
                  <a:moveTo>
                    <a:pt x="48" y="147"/>
                  </a:moveTo>
                  <a:cubicBezTo>
                    <a:pt x="44" y="147"/>
                    <a:pt x="38" y="135"/>
                    <a:pt x="36" y="131"/>
                  </a:cubicBezTo>
                  <a:cubicBezTo>
                    <a:pt x="30" y="123"/>
                    <a:pt x="0" y="125"/>
                    <a:pt x="0" y="115"/>
                  </a:cubicBezTo>
                  <a:cubicBezTo>
                    <a:pt x="0" y="88"/>
                    <a:pt x="38" y="66"/>
                    <a:pt x="38" y="38"/>
                  </a:cubicBezTo>
                  <a:cubicBezTo>
                    <a:pt x="38" y="31"/>
                    <a:pt x="27" y="18"/>
                    <a:pt x="26" y="10"/>
                  </a:cubicBezTo>
                  <a:cubicBezTo>
                    <a:pt x="45" y="2"/>
                    <a:pt x="54" y="10"/>
                    <a:pt x="72" y="10"/>
                  </a:cubicBezTo>
                  <a:cubicBezTo>
                    <a:pt x="81" y="10"/>
                    <a:pt x="88" y="0"/>
                    <a:pt x="102" y="4"/>
                  </a:cubicBezTo>
                  <a:cubicBezTo>
                    <a:pt x="119" y="9"/>
                    <a:pt x="126" y="18"/>
                    <a:pt x="143" y="20"/>
                  </a:cubicBezTo>
                  <a:cubicBezTo>
                    <a:pt x="150" y="27"/>
                    <a:pt x="159" y="18"/>
                    <a:pt x="169" y="18"/>
                  </a:cubicBezTo>
                  <a:cubicBezTo>
                    <a:pt x="185" y="18"/>
                    <a:pt x="222" y="34"/>
                    <a:pt x="222" y="52"/>
                  </a:cubicBezTo>
                  <a:cubicBezTo>
                    <a:pt x="222" y="61"/>
                    <a:pt x="182" y="67"/>
                    <a:pt x="174" y="69"/>
                  </a:cubicBezTo>
                  <a:cubicBezTo>
                    <a:pt x="151" y="77"/>
                    <a:pt x="117" y="111"/>
                    <a:pt x="117" y="129"/>
                  </a:cubicBezTo>
                  <a:cubicBezTo>
                    <a:pt x="117" y="135"/>
                    <a:pt x="65" y="155"/>
                    <a:pt x="59" y="155"/>
                  </a:cubicBezTo>
                  <a:cubicBezTo>
                    <a:pt x="54" y="155"/>
                    <a:pt x="51" y="147"/>
                    <a:pt x="48" y="14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4" name="Freeform 121">
              <a:extLst>
                <a:ext uri="{FF2B5EF4-FFF2-40B4-BE49-F238E27FC236}">
                  <a16:creationId xmlns:a16="http://schemas.microsoft.com/office/drawing/2014/main" id="{53E506B3-676F-4647-98F8-B709EA3E96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8860" y="1673940"/>
              <a:ext cx="303027" cy="134677"/>
            </a:xfrm>
            <a:custGeom>
              <a:avLst/>
              <a:gdLst>
                <a:gd name="T0" fmla="*/ 91 w 265"/>
                <a:gd name="T1" fmla="*/ 117 h 117"/>
                <a:gd name="T2" fmla="*/ 70 w 265"/>
                <a:gd name="T3" fmla="*/ 105 h 117"/>
                <a:gd name="T4" fmla="*/ 91 w 265"/>
                <a:gd name="T5" fmla="*/ 95 h 117"/>
                <a:gd name="T6" fmla="*/ 78 w 265"/>
                <a:gd name="T7" fmla="*/ 77 h 117"/>
                <a:gd name="T8" fmla="*/ 70 w 265"/>
                <a:gd name="T9" fmla="*/ 87 h 117"/>
                <a:gd name="T10" fmla="*/ 38 w 265"/>
                <a:gd name="T11" fmla="*/ 93 h 117"/>
                <a:gd name="T12" fmla="*/ 12 w 265"/>
                <a:gd name="T13" fmla="*/ 87 h 117"/>
                <a:gd name="T14" fmla="*/ 0 w 265"/>
                <a:gd name="T15" fmla="*/ 75 h 117"/>
                <a:gd name="T16" fmla="*/ 0 w 265"/>
                <a:gd name="T17" fmla="*/ 63 h 117"/>
                <a:gd name="T18" fmla="*/ 19 w 265"/>
                <a:gd name="T19" fmla="*/ 56 h 117"/>
                <a:gd name="T20" fmla="*/ 53 w 265"/>
                <a:gd name="T21" fmla="*/ 63 h 117"/>
                <a:gd name="T22" fmla="*/ 19 w 265"/>
                <a:gd name="T23" fmla="*/ 53 h 117"/>
                <a:gd name="T24" fmla="*/ 19 w 265"/>
                <a:gd name="T25" fmla="*/ 41 h 117"/>
                <a:gd name="T26" fmla="*/ 32 w 265"/>
                <a:gd name="T27" fmla="*/ 41 h 117"/>
                <a:gd name="T28" fmla="*/ 66 w 265"/>
                <a:gd name="T29" fmla="*/ 47 h 117"/>
                <a:gd name="T30" fmla="*/ 28 w 265"/>
                <a:gd name="T31" fmla="*/ 38 h 117"/>
                <a:gd name="T32" fmla="*/ 43 w 265"/>
                <a:gd name="T33" fmla="*/ 29 h 117"/>
                <a:gd name="T34" fmla="*/ 62 w 265"/>
                <a:gd name="T35" fmla="*/ 32 h 117"/>
                <a:gd name="T36" fmla="*/ 40 w 265"/>
                <a:gd name="T37" fmla="*/ 21 h 117"/>
                <a:gd name="T38" fmla="*/ 65 w 265"/>
                <a:gd name="T39" fmla="*/ 21 h 117"/>
                <a:gd name="T40" fmla="*/ 77 w 265"/>
                <a:gd name="T41" fmla="*/ 33 h 117"/>
                <a:gd name="T42" fmla="*/ 95 w 265"/>
                <a:gd name="T43" fmla="*/ 33 h 117"/>
                <a:gd name="T44" fmla="*/ 167 w 265"/>
                <a:gd name="T45" fmla="*/ 63 h 117"/>
                <a:gd name="T46" fmla="*/ 184 w 265"/>
                <a:gd name="T47" fmla="*/ 53 h 117"/>
                <a:gd name="T48" fmla="*/ 168 w 265"/>
                <a:gd name="T49" fmla="*/ 51 h 117"/>
                <a:gd name="T50" fmla="*/ 176 w 265"/>
                <a:gd name="T51" fmla="*/ 48 h 117"/>
                <a:gd name="T52" fmla="*/ 176 w 265"/>
                <a:gd name="T53" fmla="*/ 37 h 117"/>
                <a:gd name="T54" fmla="*/ 157 w 265"/>
                <a:gd name="T55" fmla="*/ 25 h 117"/>
                <a:gd name="T56" fmla="*/ 184 w 265"/>
                <a:gd name="T57" fmla="*/ 0 h 117"/>
                <a:gd name="T58" fmla="*/ 199 w 265"/>
                <a:gd name="T59" fmla="*/ 5 h 117"/>
                <a:gd name="T60" fmla="*/ 199 w 265"/>
                <a:gd name="T61" fmla="*/ 16 h 117"/>
                <a:gd name="T62" fmla="*/ 227 w 265"/>
                <a:gd name="T63" fmla="*/ 45 h 117"/>
                <a:gd name="T64" fmla="*/ 248 w 265"/>
                <a:gd name="T65" fmla="*/ 36 h 117"/>
                <a:gd name="T66" fmla="*/ 265 w 265"/>
                <a:gd name="T67" fmla="*/ 56 h 117"/>
                <a:gd name="T68" fmla="*/ 240 w 265"/>
                <a:gd name="T69" fmla="*/ 93 h 117"/>
                <a:gd name="T70" fmla="*/ 191 w 265"/>
                <a:gd name="T71" fmla="*/ 91 h 117"/>
                <a:gd name="T72" fmla="*/ 140 w 265"/>
                <a:gd name="T73" fmla="*/ 105 h 117"/>
                <a:gd name="T74" fmla="*/ 91 w 265"/>
                <a:gd name="T75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65" h="117">
                  <a:moveTo>
                    <a:pt x="91" y="117"/>
                  </a:moveTo>
                  <a:cubicBezTo>
                    <a:pt x="82" y="117"/>
                    <a:pt x="70" y="110"/>
                    <a:pt x="70" y="105"/>
                  </a:cubicBezTo>
                  <a:cubicBezTo>
                    <a:pt x="70" y="93"/>
                    <a:pt x="81" y="95"/>
                    <a:pt x="91" y="95"/>
                  </a:cubicBezTo>
                  <a:cubicBezTo>
                    <a:pt x="87" y="89"/>
                    <a:pt x="80" y="85"/>
                    <a:pt x="78" y="77"/>
                  </a:cubicBezTo>
                  <a:cubicBezTo>
                    <a:pt x="74" y="78"/>
                    <a:pt x="70" y="83"/>
                    <a:pt x="70" y="87"/>
                  </a:cubicBezTo>
                  <a:cubicBezTo>
                    <a:pt x="57" y="89"/>
                    <a:pt x="47" y="93"/>
                    <a:pt x="38" y="93"/>
                  </a:cubicBezTo>
                  <a:cubicBezTo>
                    <a:pt x="28" y="93"/>
                    <a:pt x="17" y="87"/>
                    <a:pt x="12" y="87"/>
                  </a:cubicBezTo>
                  <a:cubicBezTo>
                    <a:pt x="6" y="87"/>
                    <a:pt x="0" y="82"/>
                    <a:pt x="0" y="75"/>
                  </a:cubicBezTo>
                  <a:cubicBezTo>
                    <a:pt x="0" y="67"/>
                    <a:pt x="3" y="69"/>
                    <a:pt x="0" y="63"/>
                  </a:cubicBezTo>
                  <a:cubicBezTo>
                    <a:pt x="8" y="62"/>
                    <a:pt x="12" y="56"/>
                    <a:pt x="19" y="56"/>
                  </a:cubicBezTo>
                  <a:cubicBezTo>
                    <a:pt x="34" y="56"/>
                    <a:pt x="42" y="63"/>
                    <a:pt x="53" y="63"/>
                  </a:cubicBezTo>
                  <a:cubicBezTo>
                    <a:pt x="40" y="62"/>
                    <a:pt x="29" y="57"/>
                    <a:pt x="19" y="53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25" y="40"/>
                    <a:pt x="32" y="41"/>
                    <a:pt x="32" y="41"/>
                  </a:cubicBezTo>
                  <a:cubicBezTo>
                    <a:pt x="35" y="41"/>
                    <a:pt x="59" y="46"/>
                    <a:pt x="66" y="47"/>
                  </a:cubicBezTo>
                  <a:cubicBezTo>
                    <a:pt x="52" y="44"/>
                    <a:pt x="39" y="45"/>
                    <a:pt x="28" y="38"/>
                  </a:cubicBezTo>
                  <a:cubicBezTo>
                    <a:pt x="31" y="33"/>
                    <a:pt x="37" y="29"/>
                    <a:pt x="43" y="29"/>
                  </a:cubicBezTo>
                  <a:cubicBezTo>
                    <a:pt x="53" y="29"/>
                    <a:pt x="56" y="32"/>
                    <a:pt x="62" y="32"/>
                  </a:cubicBezTo>
                  <a:cubicBezTo>
                    <a:pt x="53" y="32"/>
                    <a:pt x="40" y="31"/>
                    <a:pt x="40" y="21"/>
                  </a:cubicBezTo>
                  <a:cubicBezTo>
                    <a:pt x="53" y="19"/>
                    <a:pt x="58" y="21"/>
                    <a:pt x="65" y="21"/>
                  </a:cubicBezTo>
                  <a:cubicBezTo>
                    <a:pt x="68" y="21"/>
                    <a:pt x="77" y="24"/>
                    <a:pt x="77" y="33"/>
                  </a:cubicBezTo>
                  <a:cubicBezTo>
                    <a:pt x="87" y="33"/>
                    <a:pt x="93" y="33"/>
                    <a:pt x="95" y="33"/>
                  </a:cubicBezTo>
                  <a:cubicBezTo>
                    <a:pt x="118" y="33"/>
                    <a:pt x="134" y="63"/>
                    <a:pt x="167" y="63"/>
                  </a:cubicBezTo>
                  <a:cubicBezTo>
                    <a:pt x="177" y="63"/>
                    <a:pt x="181" y="60"/>
                    <a:pt x="184" y="53"/>
                  </a:cubicBezTo>
                  <a:cubicBezTo>
                    <a:pt x="175" y="53"/>
                    <a:pt x="171" y="52"/>
                    <a:pt x="168" y="51"/>
                  </a:cubicBezTo>
                  <a:cubicBezTo>
                    <a:pt x="169" y="49"/>
                    <a:pt x="174" y="48"/>
                    <a:pt x="176" y="48"/>
                  </a:cubicBezTo>
                  <a:cubicBezTo>
                    <a:pt x="176" y="37"/>
                    <a:pt x="176" y="37"/>
                    <a:pt x="176" y="37"/>
                  </a:cubicBezTo>
                  <a:cubicBezTo>
                    <a:pt x="171" y="36"/>
                    <a:pt x="157" y="32"/>
                    <a:pt x="157" y="25"/>
                  </a:cubicBezTo>
                  <a:cubicBezTo>
                    <a:pt x="157" y="13"/>
                    <a:pt x="177" y="6"/>
                    <a:pt x="184" y="0"/>
                  </a:cubicBezTo>
                  <a:cubicBezTo>
                    <a:pt x="189" y="3"/>
                    <a:pt x="193" y="5"/>
                    <a:pt x="199" y="5"/>
                  </a:cubicBezTo>
                  <a:cubicBezTo>
                    <a:pt x="198" y="12"/>
                    <a:pt x="199" y="14"/>
                    <a:pt x="199" y="16"/>
                  </a:cubicBezTo>
                  <a:cubicBezTo>
                    <a:pt x="199" y="28"/>
                    <a:pt x="213" y="45"/>
                    <a:pt x="227" y="45"/>
                  </a:cubicBezTo>
                  <a:cubicBezTo>
                    <a:pt x="234" y="45"/>
                    <a:pt x="238" y="36"/>
                    <a:pt x="248" y="36"/>
                  </a:cubicBezTo>
                  <a:cubicBezTo>
                    <a:pt x="257" y="36"/>
                    <a:pt x="265" y="46"/>
                    <a:pt x="265" y="56"/>
                  </a:cubicBezTo>
                  <a:cubicBezTo>
                    <a:pt x="265" y="67"/>
                    <a:pt x="247" y="90"/>
                    <a:pt x="240" y="93"/>
                  </a:cubicBezTo>
                  <a:cubicBezTo>
                    <a:pt x="236" y="94"/>
                    <a:pt x="191" y="89"/>
                    <a:pt x="191" y="91"/>
                  </a:cubicBezTo>
                  <a:cubicBezTo>
                    <a:pt x="191" y="93"/>
                    <a:pt x="143" y="104"/>
                    <a:pt x="140" y="105"/>
                  </a:cubicBezTo>
                  <a:cubicBezTo>
                    <a:pt x="125" y="111"/>
                    <a:pt x="110" y="117"/>
                    <a:pt x="91" y="11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5" name="Freeform 122">
              <a:extLst>
                <a:ext uri="{FF2B5EF4-FFF2-40B4-BE49-F238E27FC236}">
                  <a16:creationId xmlns:a16="http://schemas.microsoft.com/office/drawing/2014/main" id="{3A64B9F9-22A1-48C2-A87A-EB3DC8979C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4477" y="1719852"/>
              <a:ext cx="41322" cy="33669"/>
            </a:xfrm>
            <a:custGeom>
              <a:avLst/>
              <a:gdLst>
                <a:gd name="T0" fmla="*/ 13 w 36"/>
                <a:gd name="T1" fmla="*/ 29 h 29"/>
                <a:gd name="T2" fmla="*/ 0 w 36"/>
                <a:gd name="T3" fmla="*/ 19 h 29"/>
                <a:gd name="T4" fmla="*/ 36 w 36"/>
                <a:gd name="T5" fmla="*/ 1 h 29"/>
                <a:gd name="T6" fmla="*/ 13 w 36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3" y="29"/>
                  </a:moveTo>
                  <a:cubicBezTo>
                    <a:pt x="7" y="29"/>
                    <a:pt x="0" y="25"/>
                    <a:pt x="0" y="19"/>
                  </a:cubicBezTo>
                  <a:cubicBezTo>
                    <a:pt x="0" y="7"/>
                    <a:pt x="28" y="0"/>
                    <a:pt x="36" y="1"/>
                  </a:cubicBezTo>
                  <a:cubicBezTo>
                    <a:pt x="34" y="12"/>
                    <a:pt x="23" y="29"/>
                    <a:pt x="13" y="2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6" name="Freeform 123">
              <a:extLst>
                <a:ext uri="{FF2B5EF4-FFF2-40B4-BE49-F238E27FC236}">
                  <a16:creationId xmlns:a16="http://schemas.microsoft.com/office/drawing/2014/main" id="{40157A12-CE1F-41BD-9088-A319291F63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6199" y="1675470"/>
              <a:ext cx="29078" cy="12243"/>
            </a:xfrm>
            <a:custGeom>
              <a:avLst/>
              <a:gdLst>
                <a:gd name="T0" fmla="*/ 9 w 26"/>
                <a:gd name="T1" fmla="*/ 11 h 11"/>
                <a:gd name="T2" fmla="*/ 0 w 26"/>
                <a:gd name="T3" fmla="*/ 0 h 11"/>
                <a:gd name="T4" fmla="*/ 26 w 26"/>
                <a:gd name="T5" fmla="*/ 0 h 11"/>
                <a:gd name="T6" fmla="*/ 26 w 26"/>
                <a:gd name="T7" fmla="*/ 11 h 11"/>
                <a:gd name="T8" fmla="*/ 9 w 26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9" y="11"/>
                  </a:moveTo>
                  <a:cubicBezTo>
                    <a:pt x="6" y="11"/>
                    <a:pt x="0" y="8"/>
                    <a:pt x="0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3" y="11"/>
                    <a:pt x="9" y="11"/>
                    <a:pt x="9" y="1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7" name="Freeform 124">
              <a:extLst>
                <a:ext uri="{FF2B5EF4-FFF2-40B4-BE49-F238E27FC236}">
                  <a16:creationId xmlns:a16="http://schemas.microsoft.com/office/drawing/2014/main" id="{899F4272-9F2D-45F2-BED3-6F037A5BB9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8773" y="1634148"/>
              <a:ext cx="172940" cy="101008"/>
            </a:xfrm>
            <a:custGeom>
              <a:avLst/>
              <a:gdLst>
                <a:gd name="T0" fmla="*/ 151 w 151"/>
                <a:gd name="T1" fmla="*/ 14 h 88"/>
                <a:gd name="T2" fmla="*/ 141 w 151"/>
                <a:gd name="T3" fmla="*/ 27 h 88"/>
                <a:gd name="T4" fmla="*/ 147 w 151"/>
                <a:gd name="T5" fmla="*/ 43 h 88"/>
                <a:gd name="T6" fmla="*/ 115 w 151"/>
                <a:gd name="T7" fmla="*/ 68 h 88"/>
                <a:gd name="T8" fmla="*/ 96 w 151"/>
                <a:gd name="T9" fmla="*/ 46 h 88"/>
                <a:gd name="T10" fmla="*/ 70 w 151"/>
                <a:gd name="T11" fmla="*/ 71 h 88"/>
                <a:gd name="T12" fmla="*/ 54 w 151"/>
                <a:gd name="T13" fmla="*/ 88 h 88"/>
                <a:gd name="T14" fmla="*/ 41 w 151"/>
                <a:gd name="T15" fmla="*/ 76 h 88"/>
                <a:gd name="T16" fmla="*/ 20 w 151"/>
                <a:gd name="T17" fmla="*/ 76 h 88"/>
                <a:gd name="T18" fmla="*/ 7 w 151"/>
                <a:gd name="T19" fmla="*/ 83 h 88"/>
                <a:gd name="T20" fmla="*/ 0 w 151"/>
                <a:gd name="T21" fmla="*/ 71 h 88"/>
                <a:gd name="T22" fmla="*/ 16 w 151"/>
                <a:gd name="T23" fmla="*/ 56 h 88"/>
                <a:gd name="T24" fmla="*/ 53 w 151"/>
                <a:gd name="T25" fmla="*/ 40 h 88"/>
                <a:gd name="T26" fmla="*/ 92 w 151"/>
                <a:gd name="T27" fmla="*/ 11 h 88"/>
                <a:gd name="T28" fmla="*/ 106 w 151"/>
                <a:gd name="T29" fmla="*/ 13 h 88"/>
                <a:gd name="T30" fmla="*/ 151 w 151"/>
                <a:gd name="T31" fmla="*/ 1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1" h="88">
                  <a:moveTo>
                    <a:pt x="151" y="14"/>
                  </a:moveTo>
                  <a:cubicBezTo>
                    <a:pt x="151" y="20"/>
                    <a:pt x="147" y="25"/>
                    <a:pt x="141" y="27"/>
                  </a:cubicBezTo>
                  <a:cubicBezTo>
                    <a:pt x="142" y="35"/>
                    <a:pt x="147" y="36"/>
                    <a:pt x="147" y="43"/>
                  </a:cubicBezTo>
                  <a:cubicBezTo>
                    <a:pt x="115" y="68"/>
                    <a:pt x="115" y="68"/>
                    <a:pt x="115" y="68"/>
                  </a:cubicBezTo>
                  <a:cubicBezTo>
                    <a:pt x="102" y="68"/>
                    <a:pt x="103" y="50"/>
                    <a:pt x="96" y="46"/>
                  </a:cubicBezTo>
                  <a:cubicBezTo>
                    <a:pt x="94" y="60"/>
                    <a:pt x="83" y="72"/>
                    <a:pt x="70" y="71"/>
                  </a:cubicBezTo>
                  <a:cubicBezTo>
                    <a:pt x="69" y="79"/>
                    <a:pt x="63" y="88"/>
                    <a:pt x="54" y="88"/>
                  </a:cubicBezTo>
                  <a:cubicBezTo>
                    <a:pt x="48" y="88"/>
                    <a:pt x="43" y="79"/>
                    <a:pt x="41" y="76"/>
                  </a:cubicBezTo>
                  <a:cubicBezTo>
                    <a:pt x="32" y="81"/>
                    <a:pt x="28" y="76"/>
                    <a:pt x="20" y="76"/>
                  </a:cubicBezTo>
                  <a:cubicBezTo>
                    <a:pt x="16" y="76"/>
                    <a:pt x="13" y="82"/>
                    <a:pt x="7" y="83"/>
                  </a:cubicBezTo>
                  <a:cubicBezTo>
                    <a:pt x="6" y="77"/>
                    <a:pt x="0" y="73"/>
                    <a:pt x="0" y="71"/>
                  </a:cubicBezTo>
                  <a:cubicBezTo>
                    <a:pt x="0" y="69"/>
                    <a:pt x="13" y="58"/>
                    <a:pt x="16" y="56"/>
                  </a:cubicBezTo>
                  <a:cubicBezTo>
                    <a:pt x="28" y="50"/>
                    <a:pt x="40" y="48"/>
                    <a:pt x="53" y="40"/>
                  </a:cubicBezTo>
                  <a:cubicBezTo>
                    <a:pt x="67" y="32"/>
                    <a:pt x="71" y="11"/>
                    <a:pt x="92" y="11"/>
                  </a:cubicBezTo>
                  <a:cubicBezTo>
                    <a:pt x="98" y="11"/>
                    <a:pt x="99" y="12"/>
                    <a:pt x="106" y="13"/>
                  </a:cubicBezTo>
                  <a:cubicBezTo>
                    <a:pt x="106" y="13"/>
                    <a:pt x="151" y="0"/>
                    <a:pt x="151" y="1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8" name="Freeform 125">
              <a:extLst>
                <a:ext uri="{FF2B5EF4-FFF2-40B4-BE49-F238E27FC236}">
                  <a16:creationId xmlns:a16="http://schemas.microsoft.com/office/drawing/2014/main" id="{B9152826-FC0F-4F42-8EE8-A4E5BB5315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9869" y="1569871"/>
              <a:ext cx="99479" cy="32139"/>
            </a:xfrm>
            <a:custGeom>
              <a:avLst/>
              <a:gdLst>
                <a:gd name="T0" fmla="*/ 34 w 87"/>
                <a:gd name="T1" fmla="*/ 28 h 28"/>
                <a:gd name="T2" fmla="*/ 15 w 87"/>
                <a:gd name="T3" fmla="*/ 22 h 28"/>
                <a:gd name="T4" fmla="*/ 0 w 87"/>
                <a:gd name="T5" fmla="*/ 28 h 28"/>
                <a:gd name="T6" fmla="*/ 55 w 87"/>
                <a:gd name="T7" fmla="*/ 0 h 28"/>
                <a:gd name="T8" fmla="*/ 87 w 87"/>
                <a:gd name="T9" fmla="*/ 20 h 28"/>
                <a:gd name="T10" fmla="*/ 67 w 87"/>
                <a:gd name="T11" fmla="*/ 28 h 28"/>
                <a:gd name="T12" fmla="*/ 34 w 87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28">
                  <a:moveTo>
                    <a:pt x="34" y="28"/>
                  </a:moveTo>
                  <a:cubicBezTo>
                    <a:pt x="25" y="28"/>
                    <a:pt x="23" y="22"/>
                    <a:pt x="15" y="22"/>
                  </a:cubicBezTo>
                  <a:cubicBezTo>
                    <a:pt x="9" y="22"/>
                    <a:pt x="6" y="27"/>
                    <a:pt x="0" y="28"/>
                  </a:cubicBezTo>
                  <a:cubicBezTo>
                    <a:pt x="0" y="18"/>
                    <a:pt x="45" y="0"/>
                    <a:pt x="55" y="0"/>
                  </a:cubicBezTo>
                  <a:cubicBezTo>
                    <a:pt x="71" y="0"/>
                    <a:pt x="84" y="10"/>
                    <a:pt x="87" y="20"/>
                  </a:cubicBezTo>
                  <a:cubicBezTo>
                    <a:pt x="81" y="23"/>
                    <a:pt x="76" y="28"/>
                    <a:pt x="67" y="28"/>
                  </a:cubicBezTo>
                  <a:cubicBezTo>
                    <a:pt x="46" y="28"/>
                    <a:pt x="51" y="28"/>
                    <a:pt x="34" y="2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9" name="Freeform 126">
              <a:extLst>
                <a:ext uri="{FF2B5EF4-FFF2-40B4-BE49-F238E27FC236}">
                  <a16:creationId xmlns:a16="http://schemas.microsoft.com/office/drawing/2014/main" id="{E50E854E-C583-43EC-A429-1FDC3E1FCF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2930" y="1606601"/>
              <a:ext cx="87235" cy="47443"/>
            </a:xfrm>
            <a:custGeom>
              <a:avLst/>
              <a:gdLst>
                <a:gd name="T0" fmla="*/ 65 w 76"/>
                <a:gd name="T1" fmla="*/ 18 h 42"/>
                <a:gd name="T2" fmla="*/ 24 w 76"/>
                <a:gd name="T3" fmla="*/ 42 h 42"/>
                <a:gd name="T4" fmla="*/ 0 w 76"/>
                <a:gd name="T5" fmla="*/ 20 h 42"/>
                <a:gd name="T6" fmla="*/ 62 w 76"/>
                <a:gd name="T7" fmla="*/ 0 h 42"/>
                <a:gd name="T8" fmla="*/ 76 w 76"/>
                <a:gd name="T9" fmla="*/ 8 h 42"/>
                <a:gd name="T10" fmla="*/ 43 w 76"/>
                <a:gd name="T11" fmla="*/ 18 h 42"/>
                <a:gd name="T12" fmla="*/ 65 w 76"/>
                <a:gd name="T13" fmla="*/ 1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42">
                  <a:moveTo>
                    <a:pt x="65" y="18"/>
                  </a:moveTo>
                  <a:cubicBezTo>
                    <a:pt x="66" y="34"/>
                    <a:pt x="41" y="42"/>
                    <a:pt x="24" y="42"/>
                  </a:cubicBezTo>
                  <a:cubicBezTo>
                    <a:pt x="13" y="42"/>
                    <a:pt x="0" y="27"/>
                    <a:pt x="0" y="20"/>
                  </a:cubicBezTo>
                  <a:cubicBezTo>
                    <a:pt x="0" y="2"/>
                    <a:pt x="46" y="0"/>
                    <a:pt x="62" y="0"/>
                  </a:cubicBezTo>
                  <a:cubicBezTo>
                    <a:pt x="71" y="0"/>
                    <a:pt x="74" y="5"/>
                    <a:pt x="76" y="8"/>
                  </a:cubicBezTo>
                  <a:cubicBezTo>
                    <a:pt x="68" y="15"/>
                    <a:pt x="55" y="18"/>
                    <a:pt x="43" y="18"/>
                  </a:cubicBezTo>
                  <a:lnTo>
                    <a:pt x="65" y="1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70" name="Freeform 127">
              <a:extLst>
                <a:ext uri="{FF2B5EF4-FFF2-40B4-BE49-F238E27FC236}">
                  <a16:creationId xmlns:a16="http://schemas.microsoft.com/office/drawing/2014/main" id="{08AB986B-520C-4095-8A07-0518A87AAD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1608" y="1598949"/>
              <a:ext cx="29078" cy="36730"/>
            </a:xfrm>
            <a:custGeom>
              <a:avLst/>
              <a:gdLst>
                <a:gd name="T0" fmla="*/ 26 w 26"/>
                <a:gd name="T1" fmla="*/ 22 h 32"/>
                <a:gd name="T2" fmla="*/ 15 w 26"/>
                <a:gd name="T3" fmla="*/ 32 h 32"/>
                <a:gd name="T4" fmla="*/ 0 w 26"/>
                <a:gd name="T5" fmla="*/ 20 h 32"/>
                <a:gd name="T6" fmla="*/ 26 w 26"/>
                <a:gd name="T7" fmla="*/ 2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2">
                  <a:moveTo>
                    <a:pt x="26" y="22"/>
                  </a:moveTo>
                  <a:cubicBezTo>
                    <a:pt x="22" y="27"/>
                    <a:pt x="20" y="32"/>
                    <a:pt x="15" y="32"/>
                  </a:cubicBezTo>
                  <a:cubicBezTo>
                    <a:pt x="8" y="32"/>
                    <a:pt x="0" y="24"/>
                    <a:pt x="0" y="20"/>
                  </a:cubicBezTo>
                  <a:cubicBezTo>
                    <a:pt x="0" y="0"/>
                    <a:pt x="21" y="20"/>
                    <a:pt x="26" y="2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71" name="Freeform 128">
              <a:extLst>
                <a:ext uri="{FF2B5EF4-FFF2-40B4-BE49-F238E27FC236}">
                  <a16:creationId xmlns:a16="http://schemas.microsoft.com/office/drawing/2014/main" id="{C6FC65FF-DC59-4317-99BC-6BE79BE972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1470" y="1836165"/>
              <a:ext cx="146922" cy="127025"/>
            </a:xfrm>
            <a:custGeom>
              <a:avLst/>
              <a:gdLst>
                <a:gd name="T0" fmla="*/ 114 w 129"/>
                <a:gd name="T1" fmla="*/ 42 h 111"/>
                <a:gd name="T2" fmla="*/ 111 w 129"/>
                <a:gd name="T3" fmla="*/ 54 h 111"/>
                <a:gd name="T4" fmla="*/ 129 w 129"/>
                <a:gd name="T5" fmla="*/ 58 h 111"/>
                <a:gd name="T6" fmla="*/ 98 w 129"/>
                <a:gd name="T7" fmla="*/ 99 h 111"/>
                <a:gd name="T8" fmla="*/ 83 w 129"/>
                <a:gd name="T9" fmla="*/ 111 h 111"/>
                <a:gd name="T10" fmla="*/ 67 w 129"/>
                <a:gd name="T11" fmla="*/ 97 h 111"/>
                <a:gd name="T12" fmla="*/ 0 w 129"/>
                <a:gd name="T13" fmla="*/ 55 h 111"/>
                <a:gd name="T14" fmla="*/ 0 w 129"/>
                <a:gd name="T15" fmla="*/ 42 h 111"/>
                <a:gd name="T16" fmla="*/ 34 w 129"/>
                <a:gd name="T17" fmla="*/ 51 h 111"/>
                <a:gd name="T18" fmla="*/ 45 w 129"/>
                <a:gd name="T19" fmla="*/ 51 h 111"/>
                <a:gd name="T20" fmla="*/ 45 w 129"/>
                <a:gd name="T21" fmla="*/ 30 h 111"/>
                <a:gd name="T22" fmla="*/ 21 w 129"/>
                <a:gd name="T23" fmla="*/ 19 h 111"/>
                <a:gd name="T24" fmla="*/ 27 w 129"/>
                <a:gd name="T25" fmla="*/ 13 h 111"/>
                <a:gd name="T26" fmla="*/ 72 w 129"/>
                <a:gd name="T27" fmla="*/ 4 h 111"/>
                <a:gd name="T28" fmla="*/ 102 w 129"/>
                <a:gd name="T29" fmla="*/ 4 h 111"/>
                <a:gd name="T30" fmla="*/ 110 w 129"/>
                <a:gd name="T31" fmla="*/ 11 h 111"/>
                <a:gd name="T32" fmla="*/ 86 w 129"/>
                <a:gd name="T33" fmla="*/ 41 h 111"/>
                <a:gd name="T34" fmla="*/ 114 w 129"/>
                <a:gd name="T35" fmla="*/ 4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9" h="111">
                  <a:moveTo>
                    <a:pt x="114" y="42"/>
                  </a:moveTo>
                  <a:cubicBezTo>
                    <a:pt x="114" y="53"/>
                    <a:pt x="111" y="46"/>
                    <a:pt x="111" y="54"/>
                  </a:cubicBezTo>
                  <a:cubicBezTo>
                    <a:pt x="114" y="54"/>
                    <a:pt x="124" y="56"/>
                    <a:pt x="129" y="58"/>
                  </a:cubicBezTo>
                  <a:cubicBezTo>
                    <a:pt x="125" y="101"/>
                    <a:pt x="123" y="89"/>
                    <a:pt x="98" y="99"/>
                  </a:cubicBezTo>
                  <a:cubicBezTo>
                    <a:pt x="92" y="101"/>
                    <a:pt x="90" y="111"/>
                    <a:pt x="83" y="111"/>
                  </a:cubicBezTo>
                  <a:cubicBezTo>
                    <a:pt x="73" y="111"/>
                    <a:pt x="71" y="102"/>
                    <a:pt x="67" y="97"/>
                  </a:cubicBezTo>
                  <a:cubicBezTo>
                    <a:pt x="45" y="75"/>
                    <a:pt x="22" y="78"/>
                    <a:pt x="0" y="55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10" y="42"/>
                    <a:pt x="21" y="51"/>
                    <a:pt x="34" y="51"/>
                  </a:cubicBezTo>
                  <a:cubicBezTo>
                    <a:pt x="42" y="51"/>
                    <a:pt x="39" y="51"/>
                    <a:pt x="45" y="51"/>
                  </a:cubicBezTo>
                  <a:cubicBezTo>
                    <a:pt x="45" y="30"/>
                    <a:pt x="45" y="30"/>
                    <a:pt x="45" y="30"/>
                  </a:cubicBezTo>
                  <a:cubicBezTo>
                    <a:pt x="36" y="28"/>
                    <a:pt x="21" y="30"/>
                    <a:pt x="21" y="19"/>
                  </a:cubicBezTo>
                  <a:cubicBezTo>
                    <a:pt x="21" y="17"/>
                    <a:pt x="26" y="15"/>
                    <a:pt x="27" y="13"/>
                  </a:cubicBezTo>
                  <a:cubicBezTo>
                    <a:pt x="39" y="0"/>
                    <a:pt x="55" y="4"/>
                    <a:pt x="72" y="4"/>
                  </a:cubicBezTo>
                  <a:cubicBezTo>
                    <a:pt x="86" y="4"/>
                    <a:pt x="102" y="4"/>
                    <a:pt x="102" y="4"/>
                  </a:cubicBezTo>
                  <a:cubicBezTo>
                    <a:pt x="105" y="4"/>
                    <a:pt x="110" y="8"/>
                    <a:pt x="110" y="11"/>
                  </a:cubicBezTo>
                  <a:cubicBezTo>
                    <a:pt x="110" y="27"/>
                    <a:pt x="91" y="34"/>
                    <a:pt x="86" y="41"/>
                  </a:cubicBezTo>
                  <a:cubicBezTo>
                    <a:pt x="92" y="40"/>
                    <a:pt x="114" y="33"/>
                    <a:pt x="114" y="4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72" name="Freeform 129">
              <a:extLst>
                <a:ext uri="{FF2B5EF4-FFF2-40B4-BE49-F238E27FC236}">
                  <a16:creationId xmlns:a16="http://schemas.microsoft.com/office/drawing/2014/main" id="{4990E4EC-3053-45EA-BDA9-D17A30D137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7905" y="1686183"/>
              <a:ext cx="165287" cy="91825"/>
            </a:xfrm>
            <a:custGeom>
              <a:avLst/>
              <a:gdLst>
                <a:gd name="T0" fmla="*/ 8 w 144"/>
                <a:gd name="T1" fmla="*/ 19 h 80"/>
                <a:gd name="T2" fmla="*/ 0 w 144"/>
                <a:gd name="T3" fmla="*/ 3 h 80"/>
                <a:gd name="T4" fmla="*/ 9 w 144"/>
                <a:gd name="T5" fmla="*/ 3 h 80"/>
                <a:gd name="T6" fmla="*/ 66 w 144"/>
                <a:gd name="T7" fmla="*/ 37 h 80"/>
                <a:gd name="T8" fmla="*/ 51 w 144"/>
                <a:gd name="T9" fmla="*/ 23 h 80"/>
                <a:gd name="T10" fmla="*/ 51 w 144"/>
                <a:gd name="T11" fmla="*/ 14 h 80"/>
                <a:gd name="T12" fmla="*/ 92 w 144"/>
                <a:gd name="T13" fmla="*/ 31 h 80"/>
                <a:gd name="T14" fmla="*/ 92 w 144"/>
                <a:gd name="T15" fmla="*/ 14 h 80"/>
                <a:gd name="T16" fmla="*/ 66 w 144"/>
                <a:gd name="T17" fmla="*/ 3 h 80"/>
                <a:gd name="T18" fmla="*/ 80 w 144"/>
                <a:gd name="T19" fmla="*/ 2 h 80"/>
                <a:gd name="T20" fmla="*/ 114 w 144"/>
                <a:gd name="T21" fmla="*/ 10 h 80"/>
                <a:gd name="T22" fmla="*/ 129 w 144"/>
                <a:gd name="T23" fmla="*/ 3 h 80"/>
                <a:gd name="T24" fmla="*/ 144 w 144"/>
                <a:gd name="T25" fmla="*/ 23 h 80"/>
                <a:gd name="T26" fmla="*/ 138 w 144"/>
                <a:gd name="T27" fmla="*/ 73 h 80"/>
                <a:gd name="T28" fmla="*/ 108 w 144"/>
                <a:gd name="T29" fmla="*/ 77 h 80"/>
                <a:gd name="T30" fmla="*/ 83 w 144"/>
                <a:gd name="T31" fmla="*/ 73 h 80"/>
                <a:gd name="T32" fmla="*/ 89 w 144"/>
                <a:gd name="T33" fmla="*/ 65 h 80"/>
                <a:gd name="T34" fmla="*/ 89 w 144"/>
                <a:gd name="T35" fmla="*/ 57 h 80"/>
                <a:gd name="T36" fmla="*/ 108 w 144"/>
                <a:gd name="T37" fmla="*/ 46 h 80"/>
                <a:gd name="T38" fmla="*/ 98 w 144"/>
                <a:gd name="T39" fmla="*/ 43 h 80"/>
                <a:gd name="T40" fmla="*/ 43 w 144"/>
                <a:gd name="T41" fmla="*/ 51 h 80"/>
                <a:gd name="T42" fmla="*/ 34 w 144"/>
                <a:gd name="T43" fmla="*/ 41 h 80"/>
                <a:gd name="T44" fmla="*/ 23 w 144"/>
                <a:gd name="T45" fmla="*/ 41 h 80"/>
                <a:gd name="T46" fmla="*/ 20 w 144"/>
                <a:gd name="T47" fmla="*/ 34 h 80"/>
                <a:gd name="T48" fmla="*/ 2 w 144"/>
                <a:gd name="T49" fmla="*/ 26 h 80"/>
                <a:gd name="T50" fmla="*/ 2 w 144"/>
                <a:gd name="T51" fmla="*/ 11 h 80"/>
                <a:gd name="T52" fmla="*/ 8 w 144"/>
                <a:gd name="T53" fmla="*/ 1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4" h="80">
                  <a:moveTo>
                    <a:pt x="8" y="19"/>
                  </a:moveTo>
                  <a:cubicBezTo>
                    <a:pt x="5" y="15"/>
                    <a:pt x="0" y="11"/>
                    <a:pt x="0" y="3"/>
                  </a:cubicBezTo>
                  <a:cubicBezTo>
                    <a:pt x="3" y="3"/>
                    <a:pt x="6" y="3"/>
                    <a:pt x="9" y="3"/>
                  </a:cubicBezTo>
                  <a:cubicBezTo>
                    <a:pt x="31" y="3"/>
                    <a:pt x="42" y="44"/>
                    <a:pt x="66" y="37"/>
                  </a:cubicBezTo>
                  <a:cubicBezTo>
                    <a:pt x="60" y="33"/>
                    <a:pt x="54" y="27"/>
                    <a:pt x="51" y="23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67" y="14"/>
                    <a:pt x="74" y="31"/>
                    <a:pt x="92" y="31"/>
                  </a:cubicBezTo>
                  <a:cubicBezTo>
                    <a:pt x="92" y="14"/>
                    <a:pt x="92" y="14"/>
                    <a:pt x="92" y="14"/>
                  </a:cubicBezTo>
                  <a:cubicBezTo>
                    <a:pt x="80" y="14"/>
                    <a:pt x="69" y="14"/>
                    <a:pt x="66" y="3"/>
                  </a:cubicBezTo>
                  <a:cubicBezTo>
                    <a:pt x="71" y="0"/>
                    <a:pt x="74" y="2"/>
                    <a:pt x="80" y="2"/>
                  </a:cubicBezTo>
                  <a:cubicBezTo>
                    <a:pt x="92" y="2"/>
                    <a:pt x="99" y="10"/>
                    <a:pt x="114" y="10"/>
                  </a:cubicBezTo>
                  <a:cubicBezTo>
                    <a:pt x="120" y="10"/>
                    <a:pt x="123" y="3"/>
                    <a:pt x="129" y="3"/>
                  </a:cubicBezTo>
                  <a:cubicBezTo>
                    <a:pt x="142" y="3"/>
                    <a:pt x="144" y="11"/>
                    <a:pt x="144" y="23"/>
                  </a:cubicBezTo>
                  <a:cubicBezTo>
                    <a:pt x="144" y="41"/>
                    <a:pt x="135" y="51"/>
                    <a:pt x="138" y="73"/>
                  </a:cubicBezTo>
                  <a:cubicBezTo>
                    <a:pt x="127" y="77"/>
                    <a:pt x="110" y="77"/>
                    <a:pt x="108" y="77"/>
                  </a:cubicBezTo>
                  <a:cubicBezTo>
                    <a:pt x="103" y="77"/>
                    <a:pt x="83" y="80"/>
                    <a:pt x="83" y="73"/>
                  </a:cubicBezTo>
                  <a:cubicBezTo>
                    <a:pt x="83" y="70"/>
                    <a:pt x="86" y="67"/>
                    <a:pt x="89" y="65"/>
                  </a:cubicBezTo>
                  <a:cubicBezTo>
                    <a:pt x="88" y="63"/>
                    <a:pt x="88" y="60"/>
                    <a:pt x="89" y="57"/>
                  </a:cubicBezTo>
                  <a:cubicBezTo>
                    <a:pt x="89" y="50"/>
                    <a:pt x="103" y="50"/>
                    <a:pt x="108" y="46"/>
                  </a:cubicBezTo>
                  <a:cubicBezTo>
                    <a:pt x="105" y="44"/>
                    <a:pt x="102" y="43"/>
                    <a:pt x="98" y="43"/>
                  </a:cubicBezTo>
                  <a:cubicBezTo>
                    <a:pt x="85" y="43"/>
                    <a:pt x="58" y="51"/>
                    <a:pt x="43" y="51"/>
                  </a:cubicBezTo>
                  <a:cubicBezTo>
                    <a:pt x="38" y="51"/>
                    <a:pt x="34" y="46"/>
                    <a:pt x="34" y="41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3" y="36"/>
                    <a:pt x="8" y="30"/>
                    <a:pt x="2" y="26"/>
                  </a:cubicBezTo>
                  <a:cubicBezTo>
                    <a:pt x="2" y="11"/>
                    <a:pt x="2" y="11"/>
                    <a:pt x="2" y="11"/>
                  </a:cubicBezTo>
                  <a:lnTo>
                    <a:pt x="8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73" name="Freeform 130">
              <a:extLst>
                <a:ext uri="{FF2B5EF4-FFF2-40B4-BE49-F238E27FC236}">
                  <a16:creationId xmlns:a16="http://schemas.microsoft.com/office/drawing/2014/main" id="{A8B88C22-2B71-4ED1-8719-81C2405D84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3401" y="2033589"/>
              <a:ext cx="97948" cy="61217"/>
            </a:xfrm>
            <a:custGeom>
              <a:avLst/>
              <a:gdLst>
                <a:gd name="T0" fmla="*/ 66 w 85"/>
                <a:gd name="T1" fmla="*/ 53 h 53"/>
                <a:gd name="T2" fmla="*/ 0 w 85"/>
                <a:gd name="T3" fmla="*/ 29 h 53"/>
                <a:gd name="T4" fmla="*/ 17 w 85"/>
                <a:gd name="T5" fmla="*/ 25 h 53"/>
                <a:gd name="T6" fmla="*/ 38 w 85"/>
                <a:gd name="T7" fmla="*/ 0 h 53"/>
                <a:gd name="T8" fmla="*/ 85 w 85"/>
                <a:gd name="T9" fmla="*/ 40 h 53"/>
                <a:gd name="T10" fmla="*/ 66 w 85"/>
                <a:gd name="T11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53">
                  <a:moveTo>
                    <a:pt x="66" y="53"/>
                  </a:moveTo>
                  <a:cubicBezTo>
                    <a:pt x="56" y="53"/>
                    <a:pt x="0" y="32"/>
                    <a:pt x="0" y="29"/>
                  </a:cubicBezTo>
                  <a:cubicBezTo>
                    <a:pt x="0" y="23"/>
                    <a:pt x="13" y="26"/>
                    <a:pt x="17" y="25"/>
                  </a:cubicBezTo>
                  <a:cubicBezTo>
                    <a:pt x="26" y="22"/>
                    <a:pt x="23" y="0"/>
                    <a:pt x="38" y="0"/>
                  </a:cubicBezTo>
                  <a:cubicBezTo>
                    <a:pt x="49" y="0"/>
                    <a:pt x="80" y="29"/>
                    <a:pt x="85" y="40"/>
                  </a:cubicBezTo>
                  <a:cubicBezTo>
                    <a:pt x="77" y="45"/>
                    <a:pt x="74" y="53"/>
                    <a:pt x="66" y="5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74" name="Freeform 131">
              <a:extLst>
                <a:ext uri="{FF2B5EF4-FFF2-40B4-BE49-F238E27FC236}">
                  <a16:creationId xmlns:a16="http://schemas.microsoft.com/office/drawing/2014/main" id="{1391D961-E868-44EF-B398-89C4D50E18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6757" y="1819330"/>
              <a:ext cx="127026" cy="108660"/>
            </a:xfrm>
            <a:custGeom>
              <a:avLst/>
              <a:gdLst>
                <a:gd name="T0" fmla="*/ 112 w 112"/>
                <a:gd name="T1" fmla="*/ 20 h 95"/>
                <a:gd name="T2" fmla="*/ 98 w 112"/>
                <a:gd name="T3" fmla="*/ 32 h 95"/>
                <a:gd name="T4" fmla="*/ 55 w 112"/>
                <a:gd name="T5" fmla="*/ 64 h 95"/>
                <a:gd name="T6" fmla="*/ 34 w 112"/>
                <a:gd name="T7" fmla="*/ 69 h 95"/>
                <a:gd name="T8" fmla="*/ 44 w 112"/>
                <a:gd name="T9" fmla="*/ 69 h 95"/>
                <a:gd name="T10" fmla="*/ 26 w 112"/>
                <a:gd name="T11" fmla="*/ 95 h 95"/>
                <a:gd name="T12" fmla="*/ 11 w 112"/>
                <a:gd name="T13" fmla="*/ 95 h 95"/>
                <a:gd name="T14" fmla="*/ 12 w 112"/>
                <a:gd name="T15" fmla="*/ 72 h 95"/>
                <a:gd name="T16" fmla="*/ 0 w 112"/>
                <a:gd name="T17" fmla="*/ 33 h 95"/>
                <a:gd name="T18" fmla="*/ 0 w 112"/>
                <a:gd name="T19" fmla="*/ 20 h 95"/>
                <a:gd name="T20" fmla="*/ 17 w 112"/>
                <a:gd name="T21" fmla="*/ 20 h 95"/>
                <a:gd name="T22" fmla="*/ 17 w 112"/>
                <a:gd name="T23" fmla="*/ 12 h 95"/>
                <a:gd name="T24" fmla="*/ 38 w 112"/>
                <a:gd name="T25" fmla="*/ 0 h 95"/>
                <a:gd name="T26" fmla="*/ 112 w 112"/>
                <a:gd name="T27" fmla="*/ 10 h 95"/>
                <a:gd name="T28" fmla="*/ 112 w 112"/>
                <a:gd name="T29" fmla="*/ 2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12" y="20"/>
                  </a:moveTo>
                  <a:cubicBezTo>
                    <a:pt x="112" y="22"/>
                    <a:pt x="98" y="32"/>
                    <a:pt x="98" y="32"/>
                  </a:cubicBezTo>
                  <a:cubicBezTo>
                    <a:pt x="88" y="46"/>
                    <a:pt x="78" y="64"/>
                    <a:pt x="55" y="64"/>
                  </a:cubicBezTo>
                  <a:cubicBezTo>
                    <a:pt x="39" y="64"/>
                    <a:pt x="39" y="53"/>
                    <a:pt x="34" y="69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2" y="84"/>
                    <a:pt x="35" y="86"/>
                    <a:pt x="26" y="95"/>
                  </a:cubicBezTo>
                  <a:cubicBezTo>
                    <a:pt x="11" y="95"/>
                    <a:pt x="11" y="95"/>
                    <a:pt x="11" y="95"/>
                  </a:cubicBezTo>
                  <a:cubicBezTo>
                    <a:pt x="11" y="85"/>
                    <a:pt x="11" y="76"/>
                    <a:pt x="12" y="72"/>
                  </a:cubicBezTo>
                  <a:cubicBezTo>
                    <a:pt x="0" y="59"/>
                    <a:pt x="5" y="49"/>
                    <a:pt x="0" y="3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6" y="20"/>
                    <a:pt x="14" y="20"/>
                    <a:pt x="17" y="20"/>
                  </a:cubicBezTo>
                  <a:cubicBezTo>
                    <a:pt x="16" y="19"/>
                    <a:pt x="17" y="14"/>
                    <a:pt x="17" y="12"/>
                  </a:cubicBezTo>
                  <a:cubicBezTo>
                    <a:pt x="17" y="11"/>
                    <a:pt x="22" y="0"/>
                    <a:pt x="38" y="0"/>
                  </a:cubicBezTo>
                  <a:cubicBezTo>
                    <a:pt x="64" y="0"/>
                    <a:pt x="85" y="10"/>
                    <a:pt x="112" y="10"/>
                  </a:cubicBezTo>
                  <a:cubicBezTo>
                    <a:pt x="111" y="14"/>
                    <a:pt x="112" y="16"/>
                    <a:pt x="112" y="2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75" name="Freeform 132">
              <a:extLst>
                <a:ext uri="{FF2B5EF4-FFF2-40B4-BE49-F238E27FC236}">
                  <a16:creationId xmlns:a16="http://schemas.microsoft.com/office/drawing/2014/main" id="{4DBC1B70-E59E-4A91-803B-B41D2C3CFC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6583" y="1626496"/>
              <a:ext cx="42852" cy="35200"/>
            </a:xfrm>
            <a:custGeom>
              <a:avLst/>
              <a:gdLst>
                <a:gd name="T0" fmla="*/ 37 w 37"/>
                <a:gd name="T1" fmla="*/ 22 h 31"/>
                <a:gd name="T2" fmla="*/ 26 w 37"/>
                <a:gd name="T3" fmla="*/ 31 h 31"/>
                <a:gd name="T4" fmla="*/ 0 w 37"/>
                <a:gd name="T5" fmla="*/ 0 h 31"/>
                <a:gd name="T6" fmla="*/ 37 w 37"/>
                <a:gd name="T7" fmla="*/ 2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31">
                  <a:moveTo>
                    <a:pt x="37" y="22"/>
                  </a:moveTo>
                  <a:cubicBezTo>
                    <a:pt x="36" y="28"/>
                    <a:pt x="32" y="31"/>
                    <a:pt x="26" y="31"/>
                  </a:cubicBezTo>
                  <a:cubicBezTo>
                    <a:pt x="18" y="31"/>
                    <a:pt x="0" y="10"/>
                    <a:pt x="0" y="0"/>
                  </a:cubicBezTo>
                  <a:cubicBezTo>
                    <a:pt x="19" y="0"/>
                    <a:pt x="21" y="16"/>
                    <a:pt x="37" y="2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76" name="Freeform 133">
              <a:extLst>
                <a:ext uri="{FF2B5EF4-FFF2-40B4-BE49-F238E27FC236}">
                  <a16:creationId xmlns:a16="http://schemas.microsoft.com/office/drawing/2014/main" id="{233BDABC-4163-4602-A702-35D0C5CE3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1070" y="1748930"/>
              <a:ext cx="32139" cy="24487"/>
            </a:xfrm>
            <a:custGeom>
              <a:avLst/>
              <a:gdLst>
                <a:gd name="T0" fmla="*/ 22 w 27"/>
                <a:gd name="T1" fmla="*/ 0 h 22"/>
                <a:gd name="T2" fmla="*/ 27 w 27"/>
                <a:gd name="T3" fmla="*/ 12 h 22"/>
                <a:gd name="T4" fmla="*/ 16 w 27"/>
                <a:gd name="T5" fmla="*/ 22 h 22"/>
                <a:gd name="T6" fmla="*/ 0 w 27"/>
                <a:gd name="T7" fmla="*/ 21 h 22"/>
                <a:gd name="T8" fmla="*/ 22 w 27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2">
                  <a:moveTo>
                    <a:pt x="22" y="0"/>
                  </a:moveTo>
                  <a:cubicBezTo>
                    <a:pt x="23" y="4"/>
                    <a:pt x="27" y="6"/>
                    <a:pt x="27" y="12"/>
                  </a:cubicBezTo>
                  <a:cubicBezTo>
                    <a:pt x="27" y="21"/>
                    <a:pt x="20" y="22"/>
                    <a:pt x="16" y="22"/>
                  </a:cubicBezTo>
                  <a:cubicBezTo>
                    <a:pt x="8" y="22"/>
                    <a:pt x="6" y="21"/>
                    <a:pt x="0" y="21"/>
                  </a:cubicBezTo>
                  <a:cubicBezTo>
                    <a:pt x="3" y="8"/>
                    <a:pt x="11" y="4"/>
                    <a:pt x="22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77" name="Freeform 134">
              <a:extLst>
                <a:ext uri="{FF2B5EF4-FFF2-40B4-BE49-F238E27FC236}">
                  <a16:creationId xmlns:a16="http://schemas.microsoft.com/office/drawing/2014/main" id="{DD8DF3CF-036D-4FA6-9A2D-54A29F16BD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8826" y="1534671"/>
              <a:ext cx="159166" cy="90295"/>
            </a:xfrm>
            <a:custGeom>
              <a:avLst/>
              <a:gdLst>
                <a:gd name="T0" fmla="*/ 92 w 140"/>
                <a:gd name="T1" fmla="*/ 58 h 78"/>
                <a:gd name="T2" fmla="*/ 56 w 140"/>
                <a:gd name="T3" fmla="*/ 55 h 78"/>
                <a:gd name="T4" fmla="*/ 31 w 140"/>
                <a:gd name="T5" fmla="*/ 52 h 78"/>
                <a:gd name="T6" fmla="*/ 11 w 140"/>
                <a:gd name="T7" fmla="*/ 46 h 78"/>
                <a:gd name="T8" fmla="*/ 34 w 140"/>
                <a:gd name="T9" fmla="*/ 36 h 78"/>
                <a:gd name="T10" fmla="*/ 34 w 140"/>
                <a:gd name="T11" fmla="*/ 26 h 78"/>
                <a:gd name="T12" fmla="*/ 7 w 140"/>
                <a:gd name="T13" fmla="*/ 26 h 78"/>
                <a:gd name="T14" fmla="*/ 12 w 140"/>
                <a:gd name="T15" fmla="*/ 19 h 78"/>
                <a:gd name="T16" fmla="*/ 0 w 140"/>
                <a:gd name="T17" fmla="*/ 7 h 78"/>
                <a:gd name="T18" fmla="*/ 24 w 140"/>
                <a:gd name="T19" fmla="*/ 0 h 78"/>
                <a:gd name="T20" fmla="*/ 53 w 140"/>
                <a:gd name="T21" fmla="*/ 15 h 78"/>
                <a:gd name="T22" fmla="*/ 68 w 140"/>
                <a:gd name="T23" fmla="*/ 8 h 78"/>
                <a:gd name="T24" fmla="*/ 90 w 140"/>
                <a:gd name="T25" fmla="*/ 26 h 78"/>
                <a:gd name="T26" fmla="*/ 102 w 140"/>
                <a:gd name="T27" fmla="*/ 20 h 78"/>
                <a:gd name="T28" fmla="*/ 124 w 140"/>
                <a:gd name="T29" fmla="*/ 38 h 78"/>
                <a:gd name="T30" fmla="*/ 118 w 140"/>
                <a:gd name="T31" fmla="*/ 46 h 78"/>
                <a:gd name="T32" fmla="*/ 140 w 140"/>
                <a:gd name="T33" fmla="*/ 68 h 78"/>
                <a:gd name="T34" fmla="*/ 126 w 140"/>
                <a:gd name="T35" fmla="*/ 78 h 78"/>
                <a:gd name="T36" fmla="*/ 92 w 140"/>
                <a:gd name="T37" fmla="*/ 5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0" h="78">
                  <a:moveTo>
                    <a:pt x="92" y="58"/>
                  </a:moveTo>
                  <a:cubicBezTo>
                    <a:pt x="78" y="58"/>
                    <a:pt x="70" y="53"/>
                    <a:pt x="56" y="55"/>
                  </a:cubicBezTo>
                  <a:cubicBezTo>
                    <a:pt x="53" y="48"/>
                    <a:pt x="43" y="52"/>
                    <a:pt x="31" y="52"/>
                  </a:cubicBezTo>
                  <a:cubicBezTo>
                    <a:pt x="21" y="52"/>
                    <a:pt x="18" y="53"/>
                    <a:pt x="11" y="46"/>
                  </a:cubicBezTo>
                  <a:cubicBezTo>
                    <a:pt x="18" y="38"/>
                    <a:pt x="25" y="39"/>
                    <a:pt x="34" y="36"/>
                  </a:cubicBezTo>
                  <a:cubicBezTo>
                    <a:pt x="32" y="34"/>
                    <a:pt x="32" y="29"/>
                    <a:pt x="34" y="26"/>
                  </a:cubicBezTo>
                  <a:cubicBezTo>
                    <a:pt x="17" y="26"/>
                    <a:pt x="13" y="31"/>
                    <a:pt x="7" y="26"/>
                  </a:cubicBezTo>
                  <a:cubicBezTo>
                    <a:pt x="9" y="25"/>
                    <a:pt x="12" y="22"/>
                    <a:pt x="12" y="19"/>
                  </a:cubicBezTo>
                  <a:cubicBezTo>
                    <a:pt x="2" y="19"/>
                    <a:pt x="0" y="16"/>
                    <a:pt x="0" y="7"/>
                  </a:cubicBezTo>
                  <a:cubicBezTo>
                    <a:pt x="9" y="5"/>
                    <a:pt x="15" y="0"/>
                    <a:pt x="24" y="0"/>
                  </a:cubicBezTo>
                  <a:cubicBezTo>
                    <a:pt x="40" y="0"/>
                    <a:pt x="43" y="15"/>
                    <a:pt x="53" y="15"/>
                  </a:cubicBezTo>
                  <a:cubicBezTo>
                    <a:pt x="59" y="15"/>
                    <a:pt x="62" y="8"/>
                    <a:pt x="68" y="8"/>
                  </a:cubicBezTo>
                  <a:cubicBezTo>
                    <a:pt x="83" y="8"/>
                    <a:pt x="82" y="26"/>
                    <a:pt x="90" y="26"/>
                  </a:cubicBezTo>
                  <a:cubicBezTo>
                    <a:pt x="95" y="26"/>
                    <a:pt x="97" y="20"/>
                    <a:pt x="102" y="20"/>
                  </a:cubicBezTo>
                  <a:cubicBezTo>
                    <a:pt x="112" y="20"/>
                    <a:pt x="121" y="34"/>
                    <a:pt x="124" y="38"/>
                  </a:cubicBezTo>
                  <a:cubicBezTo>
                    <a:pt x="123" y="41"/>
                    <a:pt x="120" y="44"/>
                    <a:pt x="118" y="46"/>
                  </a:cubicBezTo>
                  <a:cubicBezTo>
                    <a:pt x="124" y="53"/>
                    <a:pt x="140" y="59"/>
                    <a:pt x="140" y="68"/>
                  </a:cubicBezTo>
                  <a:cubicBezTo>
                    <a:pt x="140" y="76"/>
                    <a:pt x="132" y="78"/>
                    <a:pt x="126" y="78"/>
                  </a:cubicBezTo>
                  <a:cubicBezTo>
                    <a:pt x="108" y="78"/>
                    <a:pt x="109" y="58"/>
                    <a:pt x="92" y="5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78" name="Freeform 135">
              <a:extLst>
                <a:ext uri="{FF2B5EF4-FFF2-40B4-BE49-F238E27FC236}">
                  <a16:creationId xmlns:a16="http://schemas.microsoft.com/office/drawing/2014/main" id="{E47F6D15-D5B2-4EEE-AC2A-7371894D06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1574" y="1612723"/>
              <a:ext cx="42852" cy="13774"/>
            </a:xfrm>
            <a:custGeom>
              <a:avLst/>
              <a:gdLst>
                <a:gd name="T0" fmla="*/ 13 w 38"/>
                <a:gd name="T1" fmla="*/ 12 h 12"/>
                <a:gd name="T2" fmla="*/ 20 w 38"/>
                <a:gd name="T3" fmla="*/ 0 h 12"/>
                <a:gd name="T4" fmla="*/ 38 w 38"/>
                <a:gd name="T5" fmla="*/ 6 h 12"/>
                <a:gd name="T6" fmla="*/ 13 w 38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2">
                  <a:moveTo>
                    <a:pt x="13" y="12"/>
                  </a:moveTo>
                  <a:cubicBezTo>
                    <a:pt x="0" y="12"/>
                    <a:pt x="17" y="0"/>
                    <a:pt x="20" y="0"/>
                  </a:cubicBezTo>
                  <a:cubicBezTo>
                    <a:pt x="29" y="0"/>
                    <a:pt x="31" y="4"/>
                    <a:pt x="38" y="6"/>
                  </a:cubicBezTo>
                  <a:cubicBezTo>
                    <a:pt x="34" y="12"/>
                    <a:pt x="25" y="12"/>
                    <a:pt x="13" y="1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79" name="Freeform 136">
              <a:extLst>
                <a:ext uri="{FF2B5EF4-FFF2-40B4-BE49-F238E27FC236}">
                  <a16:creationId xmlns:a16="http://schemas.microsoft.com/office/drawing/2014/main" id="{CABB37CF-271A-4F5C-A7A1-3A5C03C1B0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9209" y="1664757"/>
              <a:ext cx="423932" cy="140799"/>
            </a:xfrm>
            <a:custGeom>
              <a:avLst/>
              <a:gdLst>
                <a:gd name="T0" fmla="*/ 369 w 371"/>
                <a:gd name="T1" fmla="*/ 81 h 123"/>
                <a:gd name="T2" fmla="*/ 361 w 371"/>
                <a:gd name="T3" fmla="*/ 92 h 123"/>
                <a:gd name="T4" fmla="*/ 371 w 371"/>
                <a:gd name="T5" fmla="*/ 93 h 123"/>
                <a:gd name="T6" fmla="*/ 308 w 371"/>
                <a:gd name="T7" fmla="*/ 121 h 123"/>
                <a:gd name="T8" fmla="*/ 293 w 371"/>
                <a:gd name="T9" fmla="*/ 109 h 123"/>
                <a:gd name="T10" fmla="*/ 274 w 371"/>
                <a:gd name="T11" fmla="*/ 119 h 123"/>
                <a:gd name="T12" fmla="*/ 213 w 371"/>
                <a:gd name="T13" fmla="*/ 119 h 123"/>
                <a:gd name="T14" fmla="*/ 175 w 371"/>
                <a:gd name="T15" fmla="*/ 107 h 123"/>
                <a:gd name="T16" fmla="*/ 166 w 371"/>
                <a:gd name="T17" fmla="*/ 107 h 123"/>
                <a:gd name="T18" fmla="*/ 145 w 371"/>
                <a:gd name="T19" fmla="*/ 121 h 123"/>
                <a:gd name="T20" fmla="*/ 91 w 371"/>
                <a:gd name="T21" fmla="*/ 85 h 123"/>
                <a:gd name="T22" fmla="*/ 100 w 371"/>
                <a:gd name="T23" fmla="*/ 72 h 123"/>
                <a:gd name="T24" fmla="*/ 69 w 371"/>
                <a:gd name="T25" fmla="*/ 32 h 123"/>
                <a:gd name="T26" fmla="*/ 54 w 371"/>
                <a:gd name="T27" fmla="*/ 40 h 123"/>
                <a:gd name="T28" fmla="*/ 0 w 371"/>
                <a:gd name="T29" fmla="*/ 12 h 123"/>
                <a:gd name="T30" fmla="*/ 22 w 371"/>
                <a:gd name="T31" fmla="*/ 0 h 123"/>
                <a:gd name="T32" fmla="*/ 88 w 371"/>
                <a:gd name="T33" fmla="*/ 28 h 123"/>
                <a:gd name="T34" fmla="*/ 103 w 371"/>
                <a:gd name="T35" fmla="*/ 21 h 123"/>
                <a:gd name="T36" fmla="*/ 117 w 371"/>
                <a:gd name="T37" fmla="*/ 21 h 123"/>
                <a:gd name="T38" fmla="*/ 153 w 371"/>
                <a:gd name="T39" fmla="*/ 45 h 123"/>
                <a:gd name="T40" fmla="*/ 122 w 371"/>
                <a:gd name="T41" fmla="*/ 45 h 123"/>
                <a:gd name="T42" fmla="*/ 156 w 371"/>
                <a:gd name="T43" fmla="*/ 64 h 123"/>
                <a:gd name="T44" fmla="*/ 151 w 371"/>
                <a:gd name="T45" fmla="*/ 67 h 123"/>
                <a:gd name="T46" fmla="*/ 163 w 371"/>
                <a:gd name="T47" fmla="*/ 71 h 123"/>
                <a:gd name="T48" fmla="*/ 216 w 371"/>
                <a:gd name="T49" fmla="*/ 81 h 123"/>
                <a:gd name="T50" fmla="*/ 310 w 371"/>
                <a:gd name="T51" fmla="*/ 61 h 123"/>
                <a:gd name="T52" fmla="*/ 371 w 371"/>
                <a:gd name="T53" fmla="*/ 83 h 123"/>
                <a:gd name="T54" fmla="*/ 363 w 371"/>
                <a:gd name="T55" fmla="*/ 85 h 123"/>
                <a:gd name="T56" fmla="*/ 369 w 371"/>
                <a:gd name="T57" fmla="*/ 8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71" h="123">
                  <a:moveTo>
                    <a:pt x="369" y="81"/>
                  </a:moveTo>
                  <a:cubicBezTo>
                    <a:pt x="365" y="83"/>
                    <a:pt x="362" y="87"/>
                    <a:pt x="361" y="92"/>
                  </a:cubicBezTo>
                  <a:cubicBezTo>
                    <a:pt x="366" y="94"/>
                    <a:pt x="371" y="93"/>
                    <a:pt x="371" y="93"/>
                  </a:cubicBezTo>
                  <a:cubicBezTo>
                    <a:pt x="369" y="121"/>
                    <a:pt x="334" y="121"/>
                    <a:pt x="308" y="121"/>
                  </a:cubicBezTo>
                  <a:cubicBezTo>
                    <a:pt x="298" y="121"/>
                    <a:pt x="294" y="114"/>
                    <a:pt x="293" y="109"/>
                  </a:cubicBezTo>
                  <a:cubicBezTo>
                    <a:pt x="282" y="110"/>
                    <a:pt x="281" y="114"/>
                    <a:pt x="274" y="119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197" y="123"/>
                    <a:pt x="174" y="121"/>
                    <a:pt x="175" y="107"/>
                  </a:cubicBezTo>
                  <a:cubicBezTo>
                    <a:pt x="166" y="107"/>
                    <a:pt x="166" y="107"/>
                    <a:pt x="166" y="107"/>
                  </a:cubicBezTo>
                  <a:cubicBezTo>
                    <a:pt x="163" y="111"/>
                    <a:pt x="152" y="121"/>
                    <a:pt x="145" y="121"/>
                  </a:cubicBezTo>
                  <a:cubicBezTo>
                    <a:pt x="128" y="121"/>
                    <a:pt x="91" y="101"/>
                    <a:pt x="91" y="85"/>
                  </a:cubicBezTo>
                  <a:cubicBezTo>
                    <a:pt x="91" y="79"/>
                    <a:pt x="97" y="74"/>
                    <a:pt x="100" y="72"/>
                  </a:cubicBezTo>
                  <a:cubicBezTo>
                    <a:pt x="86" y="58"/>
                    <a:pt x="82" y="45"/>
                    <a:pt x="69" y="32"/>
                  </a:cubicBezTo>
                  <a:cubicBezTo>
                    <a:pt x="65" y="36"/>
                    <a:pt x="60" y="40"/>
                    <a:pt x="54" y="40"/>
                  </a:cubicBezTo>
                  <a:cubicBezTo>
                    <a:pt x="46" y="40"/>
                    <a:pt x="0" y="19"/>
                    <a:pt x="0" y="12"/>
                  </a:cubicBezTo>
                  <a:cubicBezTo>
                    <a:pt x="0" y="0"/>
                    <a:pt x="13" y="0"/>
                    <a:pt x="22" y="0"/>
                  </a:cubicBezTo>
                  <a:cubicBezTo>
                    <a:pt x="56" y="0"/>
                    <a:pt x="63" y="28"/>
                    <a:pt x="88" y="28"/>
                  </a:cubicBezTo>
                  <a:cubicBezTo>
                    <a:pt x="96" y="28"/>
                    <a:pt x="100" y="26"/>
                    <a:pt x="103" y="21"/>
                  </a:cubicBezTo>
                  <a:cubicBezTo>
                    <a:pt x="109" y="21"/>
                    <a:pt x="117" y="21"/>
                    <a:pt x="117" y="21"/>
                  </a:cubicBezTo>
                  <a:cubicBezTo>
                    <a:pt x="111" y="40"/>
                    <a:pt x="146" y="35"/>
                    <a:pt x="153" y="45"/>
                  </a:cubicBezTo>
                  <a:cubicBezTo>
                    <a:pt x="122" y="45"/>
                    <a:pt x="122" y="45"/>
                    <a:pt x="122" y="45"/>
                  </a:cubicBezTo>
                  <a:cubicBezTo>
                    <a:pt x="127" y="67"/>
                    <a:pt x="146" y="55"/>
                    <a:pt x="156" y="64"/>
                  </a:cubicBezTo>
                  <a:cubicBezTo>
                    <a:pt x="155" y="65"/>
                    <a:pt x="151" y="65"/>
                    <a:pt x="151" y="67"/>
                  </a:cubicBezTo>
                  <a:cubicBezTo>
                    <a:pt x="151" y="79"/>
                    <a:pt x="160" y="74"/>
                    <a:pt x="163" y="71"/>
                  </a:cubicBezTo>
                  <a:cubicBezTo>
                    <a:pt x="181" y="76"/>
                    <a:pt x="197" y="81"/>
                    <a:pt x="216" y="81"/>
                  </a:cubicBezTo>
                  <a:cubicBezTo>
                    <a:pt x="257" y="81"/>
                    <a:pt x="271" y="61"/>
                    <a:pt x="310" y="61"/>
                  </a:cubicBezTo>
                  <a:cubicBezTo>
                    <a:pt x="340" y="61"/>
                    <a:pt x="360" y="63"/>
                    <a:pt x="371" y="83"/>
                  </a:cubicBezTo>
                  <a:cubicBezTo>
                    <a:pt x="369" y="84"/>
                    <a:pt x="365" y="85"/>
                    <a:pt x="363" y="85"/>
                  </a:cubicBezTo>
                  <a:lnTo>
                    <a:pt x="369" y="8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0" name="Freeform 137">
              <a:extLst>
                <a:ext uri="{FF2B5EF4-FFF2-40B4-BE49-F238E27FC236}">
                  <a16:creationId xmlns:a16="http://schemas.microsoft.com/office/drawing/2014/main" id="{94A67371-1BC0-40D1-85BF-BB2AF84A47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3801" y="1739748"/>
              <a:ext cx="73461" cy="59687"/>
            </a:xfrm>
            <a:custGeom>
              <a:avLst/>
              <a:gdLst>
                <a:gd name="T0" fmla="*/ 10 w 64"/>
                <a:gd name="T1" fmla="*/ 18 h 52"/>
                <a:gd name="T2" fmla="*/ 33 w 64"/>
                <a:gd name="T3" fmla="*/ 0 h 52"/>
                <a:gd name="T4" fmla="*/ 64 w 64"/>
                <a:gd name="T5" fmla="*/ 26 h 52"/>
                <a:gd name="T6" fmla="*/ 49 w 64"/>
                <a:gd name="T7" fmla="*/ 52 h 52"/>
                <a:gd name="T8" fmla="*/ 0 w 64"/>
                <a:gd name="T9" fmla="*/ 30 h 52"/>
                <a:gd name="T10" fmla="*/ 10 w 64"/>
                <a:gd name="T11" fmla="*/ 1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52">
                  <a:moveTo>
                    <a:pt x="10" y="18"/>
                  </a:moveTo>
                  <a:cubicBezTo>
                    <a:pt x="18" y="18"/>
                    <a:pt x="15" y="0"/>
                    <a:pt x="33" y="0"/>
                  </a:cubicBezTo>
                  <a:cubicBezTo>
                    <a:pt x="46" y="0"/>
                    <a:pt x="64" y="16"/>
                    <a:pt x="64" y="26"/>
                  </a:cubicBezTo>
                  <a:cubicBezTo>
                    <a:pt x="64" y="40"/>
                    <a:pt x="60" y="52"/>
                    <a:pt x="49" y="52"/>
                  </a:cubicBezTo>
                  <a:cubicBezTo>
                    <a:pt x="44" y="52"/>
                    <a:pt x="0" y="30"/>
                    <a:pt x="0" y="30"/>
                  </a:cubicBezTo>
                  <a:cubicBezTo>
                    <a:pt x="0" y="22"/>
                    <a:pt x="8" y="18"/>
                    <a:pt x="10" y="1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1" name="Freeform 138">
              <a:extLst>
                <a:ext uri="{FF2B5EF4-FFF2-40B4-BE49-F238E27FC236}">
                  <a16:creationId xmlns:a16="http://schemas.microsoft.com/office/drawing/2014/main" id="{84C82F84-D084-46B7-A271-42DC4B49B2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2983" y="1626496"/>
              <a:ext cx="68870" cy="19896"/>
            </a:xfrm>
            <a:custGeom>
              <a:avLst/>
              <a:gdLst>
                <a:gd name="T0" fmla="*/ 49 w 59"/>
                <a:gd name="T1" fmla="*/ 0 h 18"/>
                <a:gd name="T2" fmla="*/ 59 w 59"/>
                <a:gd name="T3" fmla="*/ 0 h 18"/>
                <a:gd name="T4" fmla="*/ 59 w 59"/>
                <a:gd name="T5" fmla="*/ 10 h 18"/>
                <a:gd name="T6" fmla="*/ 47 w 59"/>
                <a:gd name="T7" fmla="*/ 18 h 18"/>
                <a:gd name="T8" fmla="*/ 0 w 59"/>
                <a:gd name="T9" fmla="*/ 9 h 18"/>
                <a:gd name="T10" fmla="*/ 49 w 59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" h="18">
                  <a:moveTo>
                    <a:pt x="49" y="0"/>
                  </a:moveTo>
                  <a:cubicBezTo>
                    <a:pt x="57" y="0"/>
                    <a:pt x="51" y="1"/>
                    <a:pt x="59" y="0"/>
                  </a:cubicBezTo>
                  <a:cubicBezTo>
                    <a:pt x="59" y="5"/>
                    <a:pt x="59" y="8"/>
                    <a:pt x="59" y="10"/>
                  </a:cubicBezTo>
                  <a:cubicBezTo>
                    <a:pt x="59" y="14"/>
                    <a:pt x="54" y="18"/>
                    <a:pt x="47" y="18"/>
                  </a:cubicBezTo>
                  <a:cubicBezTo>
                    <a:pt x="43" y="18"/>
                    <a:pt x="0" y="9"/>
                    <a:pt x="0" y="9"/>
                  </a:cubicBezTo>
                  <a:cubicBezTo>
                    <a:pt x="7" y="1"/>
                    <a:pt x="34" y="0"/>
                    <a:pt x="49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2" name="Freeform 139">
              <a:extLst>
                <a:ext uri="{FF2B5EF4-FFF2-40B4-BE49-F238E27FC236}">
                  <a16:creationId xmlns:a16="http://schemas.microsoft.com/office/drawing/2014/main" id="{D6321701-0398-4D1F-99AA-84640A7F2C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0949" y="1557627"/>
              <a:ext cx="81113" cy="68869"/>
            </a:xfrm>
            <a:custGeom>
              <a:avLst/>
              <a:gdLst>
                <a:gd name="T0" fmla="*/ 18 w 71"/>
                <a:gd name="T1" fmla="*/ 50 h 60"/>
                <a:gd name="T2" fmla="*/ 25 w 71"/>
                <a:gd name="T3" fmla="*/ 42 h 60"/>
                <a:gd name="T4" fmla="*/ 0 w 71"/>
                <a:gd name="T5" fmla="*/ 12 h 60"/>
                <a:gd name="T6" fmla="*/ 18 w 71"/>
                <a:gd name="T7" fmla="*/ 0 h 60"/>
                <a:gd name="T8" fmla="*/ 44 w 71"/>
                <a:gd name="T9" fmla="*/ 12 h 60"/>
                <a:gd name="T10" fmla="*/ 71 w 71"/>
                <a:gd name="T11" fmla="*/ 30 h 60"/>
                <a:gd name="T12" fmla="*/ 71 w 71"/>
                <a:gd name="T13" fmla="*/ 50 h 60"/>
                <a:gd name="T14" fmla="*/ 18 w 71"/>
                <a:gd name="T15" fmla="*/ 5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1" h="60">
                  <a:moveTo>
                    <a:pt x="18" y="50"/>
                  </a:moveTo>
                  <a:cubicBezTo>
                    <a:pt x="18" y="46"/>
                    <a:pt x="23" y="43"/>
                    <a:pt x="25" y="42"/>
                  </a:cubicBezTo>
                  <a:cubicBezTo>
                    <a:pt x="16" y="33"/>
                    <a:pt x="0" y="28"/>
                    <a:pt x="0" y="12"/>
                  </a:cubicBezTo>
                  <a:cubicBezTo>
                    <a:pt x="0" y="4"/>
                    <a:pt x="10" y="1"/>
                    <a:pt x="18" y="0"/>
                  </a:cubicBezTo>
                  <a:cubicBezTo>
                    <a:pt x="20" y="6"/>
                    <a:pt x="36" y="12"/>
                    <a:pt x="44" y="12"/>
                  </a:cubicBezTo>
                  <a:cubicBezTo>
                    <a:pt x="44" y="31"/>
                    <a:pt x="71" y="14"/>
                    <a:pt x="71" y="30"/>
                  </a:cubicBezTo>
                  <a:cubicBezTo>
                    <a:pt x="71" y="36"/>
                    <a:pt x="68" y="41"/>
                    <a:pt x="71" y="50"/>
                  </a:cubicBezTo>
                  <a:cubicBezTo>
                    <a:pt x="44" y="57"/>
                    <a:pt x="18" y="60"/>
                    <a:pt x="18" y="5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3" name="Freeform 140">
              <a:extLst>
                <a:ext uri="{FF2B5EF4-FFF2-40B4-BE49-F238E27FC236}">
                  <a16:creationId xmlns:a16="http://schemas.microsoft.com/office/drawing/2014/main" id="{A1946BF6-FAA6-4DFB-8A69-2EC87D68317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1870" y="1496410"/>
              <a:ext cx="29078" cy="18365"/>
            </a:xfrm>
            <a:custGeom>
              <a:avLst/>
              <a:gdLst>
                <a:gd name="T0" fmla="*/ 26 w 26"/>
                <a:gd name="T1" fmla="*/ 1 h 17"/>
                <a:gd name="T2" fmla="*/ 26 w 26"/>
                <a:gd name="T3" fmla="*/ 17 h 17"/>
                <a:gd name="T4" fmla="*/ 13 w 26"/>
                <a:gd name="T5" fmla="*/ 17 h 17"/>
                <a:gd name="T6" fmla="*/ 0 w 26"/>
                <a:gd name="T7" fmla="*/ 1 h 17"/>
                <a:gd name="T8" fmla="*/ 26 w 26"/>
                <a:gd name="T9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6" y="1"/>
                  </a:moveTo>
                  <a:cubicBezTo>
                    <a:pt x="26" y="17"/>
                    <a:pt x="26" y="17"/>
                    <a:pt x="26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9" y="12"/>
                    <a:pt x="0" y="10"/>
                    <a:pt x="0" y="1"/>
                  </a:cubicBezTo>
                  <a:cubicBezTo>
                    <a:pt x="9" y="0"/>
                    <a:pt x="21" y="1"/>
                    <a:pt x="26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4" name="Freeform 141">
              <a:extLst>
                <a:ext uri="{FF2B5EF4-FFF2-40B4-BE49-F238E27FC236}">
                  <a16:creationId xmlns:a16="http://schemas.microsoft.com/office/drawing/2014/main" id="{D2F36E90-8219-4C53-989B-EC8E66F14D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7575" y="1415298"/>
              <a:ext cx="269357" cy="191303"/>
            </a:xfrm>
            <a:custGeom>
              <a:avLst/>
              <a:gdLst>
                <a:gd name="T0" fmla="*/ 158 w 236"/>
                <a:gd name="T1" fmla="*/ 67 h 166"/>
                <a:gd name="T2" fmla="*/ 167 w 236"/>
                <a:gd name="T3" fmla="*/ 67 h 166"/>
                <a:gd name="T4" fmla="*/ 167 w 236"/>
                <a:gd name="T5" fmla="*/ 57 h 166"/>
                <a:gd name="T6" fmla="*/ 163 w 236"/>
                <a:gd name="T7" fmla="*/ 51 h 166"/>
                <a:gd name="T8" fmla="*/ 171 w 236"/>
                <a:gd name="T9" fmla="*/ 51 h 166"/>
                <a:gd name="T10" fmla="*/ 181 w 236"/>
                <a:gd name="T11" fmla="*/ 64 h 166"/>
                <a:gd name="T12" fmla="*/ 190 w 236"/>
                <a:gd name="T13" fmla="*/ 76 h 166"/>
                <a:gd name="T14" fmla="*/ 184 w 236"/>
                <a:gd name="T15" fmla="*/ 88 h 166"/>
                <a:gd name="T16" fmla="*/ 197 w 236"/>
                <a:gd name="T17" fmla="*/ 88 h 166"/>
                <a:gd name="T18" fmla="*/ 234 w 236"/>
                <a:gd name="T19" fmla="*/ 99 h 166"/>
                <a:gd name="T20" fmla="*/ 234 w 236"/>
                <a:gd name="T21" fmla="*/ 111 h 166"/>
                <a:gd name="T22" fmla="*/ 216 w 236"/>
                <a:gd name="T23" fmla="*/ 115 h 166"/>
                <a:gd name="T24" fmla="*/ 181 w 236"/>
                <a:gd name="T25" fmla="*/ 140 h 166"/>
                <a:gd name="T26" fmla="*/ 168 w 236"/>
                <a:gd name="T27" fmla="*/ 124 h 166"/>
                <a:gd name="T28" fmla="*/ 159 w 236"/>
                <a:gd name="T29" fmla="*/ 136 h 166"/>
                <a:gd name="T30" fmla="*/ 169 w 236"/>
                <a:gd name="T31" fmla="*/ 152 h 166"/>
                <a:gd name="T32" fmla="*/ 156 w 236"/>
                <a:gd name="T33" fmla="*/ 152 h 166"/>
                <a:gd name="T34" fmla="*/ 156 w 236"/>
                <a:gd name="T35" fmla="*/ 162 h 166"/>
                <a:gd name="T36" fmla="*/ 128 w 236"/>
                <a:gd name="T37" fmla="*/ 148 h 166"/>
                <a:gd name="T38" fmla="*/ 110 w 236"/>
                <a:gd name="T39" fmla="*/ 166 h 166"/>
                <a:gd name="T40" fmla="*/ 80 w 236"/>
                <a:gd name="T41" fmla="*/ 152 h 166"/>
                <a:gd name="T42" fmla="*/ 90 w 236"/>
                <a:gd name="T43" fmla="*/ 146 h 166"/>
                <a:gd name="T44" fmla="*/ 56 w 236"/>
                <a:gd name="T45" fmla="*/ 126 h 166"/>
                <a:gd name="T46" fmla="*/ 113 w 236"/>
                <a:gd name="T47" fmla="*/ 111 h 166"/>
                <a:gd name="T48" fmla="*/ 82 w 236"/>
                <a:gd name="T49" fmla="*/ 104 h 166"/>
                <a:gd name="T50" fmla="*/ 59 w 236"/>
                <a:gd name="T51" fmla="*/ 111 h 166"/>
                <a:gd name="T52" fmla="*/ 49 w 236"/>
                <a:gd name="T53" fmla="*/ 100 h 166"/>
                <a:gd name="T54" fmla="*/ 33 w 236"/>
                <a:gd name="T55" fmla="*/ 107 h 166"/>
                <a:gd name="T56" fmla="*/ 27 w 236"/>
                <a:gd name="T57" fmla="*/ 99 h 166"/>
                <a:gd name="T58" fmla="*/ 44 w 236"/>
                <a:gd name="T59" fmla="*/ 88 h 166"/>
                <a:gd name="T60" fmla="*/ 0 w 236"/>
                <a:gd name="T61" fmla="*/ 63 h 166"/>
                <a:gd name="T62" fmla="*/ 12 w 236"/>
                <a:gd name="T63" fmla="*/ 63 h 166"/>
                <a:gd name="T64" fmla="*/ 34 w 236"/>
                <a:gd name="T65" fmla="*/ 71 h 166"/>
                <a:gd name="T66" fmla="*/ 41 w 236"/>
                <a:gd name="T67" fmla="*/ 64 h 166"/>
                <a:gd name="T68" fmla="*/ 8 w 236"/>
                <a:gd name="T69" fmla="*/ 47 h 166"/>
                <a:gd name="T70" fmla="*/ 25 w 236"/>
                <a:gd name="T71" fmla="*/ 39 h 166"/>
                <a:gd name="T72" fmla="*/ 46 w 236"/>
                <a:gd name="T73" fmla="*/ 45 h 166"/>
                <a:gd name="T74" fmla="*/ 54 w 236"/>
                <a:gd name="T75" fmla="*/ 37 h 166"/>
                <a:gd name="T76" fmla="*/ 33 w 236"/>
                <a:gd name="T77" fmla="*/ 37 h 166"/>
                <a:gd name="T78" fmla="*/ 23 w 236"/>
                <a:gd name="T79" fmla="*/ 24 h 166"/>
                <a:gd name="T80" fmla="*/ 52 w 236"/>
                <a:gd name="T81" fmla="*/ 17 h 166"/>
                <a:gd name="T82" fmla="*/ 65 w 236"/>
                <a:gd name="T83" fmla="*/ 17 h 166"/>
                <a:gd name="T84" fmla="*/ 42 w 236"/>
                <a:gd name="T85" fmla="*/ 0 h 166"/>
                <a:gd name="T86" fmla="*/ 90 w 236"/>
                <a:gd name="T87" fmla="*/ 9 h 166"/>
                <a:gd name="T88" fmla="*/ 114 w 236"/>
                <a:gd name="T89" fmla="*/ 43 h 166"/>
                <a:gd name="T90" fmla="*/ 144 w 236"/>
                <a:gd name="T91" fmla="*/ 45 h 166"/>
                <a:gd name="T92" fmla="*/ 158 w 236"/>
                <a:gd name="T93" fmla="*/ 67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36" h="166">
                  <a:moveTo>
                    <a:pt x="158" y="67"/>
                  </a:moveTo>
                  <a:cubicBezTo>
                    <a:pt x="167" y="67"/>
                    <a:pt x="167" y="67"/>
                    <a:pt x="167" y="6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63" y="51"/>
                    <a:pt x="163" y="51"/>
                    <a:pt x="163" y="51"/>
                  </a:cubicBezTo>
                  <a:cubicBezTo>
                    <a:pt x="165" y="51"/>
                    <a:pt x="168" y="51"/>
                    <a:pt x="171" y="51"/>
                  </a:cubicBezTo>
                  <a:cubicBezTo>
                    <a:pt x="181" y="51"/>
                    <a:pt x="181" y="55"/>
                    <a:pt x="181" y="64"/>
                  </a:cubicBezTo>
                  <a:cubicBezTo>
                    <a:pt x="181" y="70"/>
                    <a:pt x="190" y="71"/>
                    <a:pt x="190" y="76"/>
                  </a:cubicBezTo>
                  <a:cubicBezTo>
                    <a:pt x="190" y="82"/>
                    <a:pt x="184" y="84"/>
                    <a:pt x="184" y="88"/>
                  </a:cubicBezTo>
                  <a:cubicBezTo>
                    <a:pt x="184" y="95"/>
                    <a:pt x="196" y="88"/>
                    <a:pt x="197" y="88"/>
                  </a:cubicBezTo>
                  <a:cubicBezTo>
                    <a:pt x="205" y="88"/>
                    <a:pt x="224" y="98"/>
                    <a:pt x="234" y="99"/>
                  </a:cubicBezTo>
                  <a:cubicBezTo>
                    <a:pt x="234" y="104"/>
                    <a:pt x="236" y="107"/>
                    <a:pt x="234" y="111"/>
                  </a:cubicBezTo>
                  <a:cubicBezTo>
                    <a:pt x="231" y="115"/>
                    <a:pt x="222" y="114"/>
                    <a:pt x="216" y="115"/>
                  </a:cubicBezTo>
                  <a:cubicBezTo>
                    <a:pt x="201" y="116"/>
                    <a:pt x="190" y="140"/>
                    <a:pt x="181" y="140"/>
                  </a:cubicBezTo>
                  <a:cubicBezTo>
                    <a:pt x="171" y="140"/>
                    <a:pt x="171" y="133"/>
                    <a:pt x="168" y="124"/>
                  </a:cubicBezTo>
                  <a:cubicBezTo>
                    <a:pt x="165" y="128"/>
                    <a:pt x="163" y="132"/>
                    <a:pt x="159" y="136"/>
                  </a:cubicBezTo>
                  <a:cubicBezTo>
                    <a:pt x="164" y="144"/>
                    <a:pt x="167" y="146"/>
                    <a:pt x="169" y="152"/>
                  </a:cubicBezTo>
                  <a:cubicBezTo>
                    <a:pt x="156" y="152"/>
                    <a:pt x="156" y="152"/>
                    <a:pt x="156" y="152"/>
                  </a:cubicBezTo>
                  <a:cubicBezTo>
                    <a:pt x="156" y="162"/>
                    <a:pt x="156" y="162"/>
                    <a:pt x="156" y="162"/>
                  </a:cubicBezTo>
                  <a:cubicBezTo>
                    <a:pt x="149" y="163"/>
                    <a:pt x="135" y="153"/>
                    <a:pt x="128" y="148"/>
                  </a:cubicBezTo>
                  <a:cubicBezTo>
                    <a:pt x="128" y="162"/>
                    <a:pt x="122" y="166"/>
                    <a:pt x="110" y="166"/>
                  </a:cubicBezTo>
                  <a:cubicBezTo>
                    <a:pt x="98" y="166"/>
                    <a:pt x="81" y="163"/>
                    <a:pt x="80" y="152"/>
                  </a:cubicBezTo>
                  <a:cubicBezTo>
                    <a:pt x="85" y="151"/>
                    <a:pt x="87" y="149"/>
                    <a:pt x="90" y="146"/>
                  </a:cubicBezTo>
                  <a:cubicBezTo>
                    <a:pt x="77" y="146"/>
                    <a:pt x="56" y="138"/>
                    <a:pt x="56" y="126"/>
                  </a:cubicBezTo>
                  <a:cubicBezTo>
                    <a:pt x="56" y="111"/>
                    <a:pt x="103" y="113"/>
                    <a:pt x="113" y="111"/>
                  </a:cubicBezTo>
                  <a:cubicBezTo>
                    <a:pt x="102" y="107"/>
                    <a:pt x="93" y="104"/>
                    <a:pt x="82" y="104"/>
                  </a:cubicBezTo>
                  <a:cubicBezTo>
                    <a:pt x="71" y="104"/>
                    <a:pt x="68" y="111"/>
                    <a:pt x="59" y="111"/>
                  </a:cubicBezTo>
                  <a:cubicBezTo>
                    <a:pt x="52" y="111"/>
                    <a:pt x="51" y="105"/>
                    <a:pt x="49" y="100"/>
                  </a:cubicBezTo>
                  <a:cubicBezTo>
                    <a:pt x="41" y="103"/>
                    <a:pt x="39" y="107"/>
                    <a:pt x="33" y="107"/>
                  </a:cubicBezTo>
                  <a:cubicBezTo>
                    <a:pt x="28" y="107"/>
                    <a:pt x="27" y="103"/>
                    <a:pt x="27" y="99"/>
                  </a:cubicBezTo>
                  <a:cubicBezTo>
                    <a:pt x="34" y="95"/>
                    <a:pt x="40" y="95"/>
                    <a:pt x="44" y="88"/>
                  </a:cubicBezTo>
                  <a:cubicBezTo>
                    <a:pt x="18" y="88"/>
                    <a:pt x="3" y="86"/>
                    <a:pt x="0" y="63"/>
                  </a:cubicBezTo>
                  <a:cubicBezTo>
                    <a:pt x="12" y="63"/>
                    <a:pt x="12" y="63"/>
                    <a:pt x="12" y="63"/>
                  </a:cubicBezTo>
                  <a:cubicBezTo>
                    <a:pt x="15" y="66"/>
                    <a:pt x="28" y="71"/>
                    <a:pt x="34" y="71"/>
                  </a:cubicBezTo>
                  <a:cubicBezTo>
                    <a:pt x="37" y="71"/>
                    <a:pt x="41" y="64"/>
                    <a:pt x="41" y="64"/>
                  </a:cubicBezTo>
                  <a:cubicBezTo>
                    <a:pt x="31" y="61"/>
                    <a:pt x="8" y="56"/>
                    <a:pt x="8" y="47"/>
                  </a:cubicBezTo>
                  <a:cubicBezTo>
                    <a:pt x="8" y="38"/>
                    <a:pt x="18" y="39"/>
                    <a:pt x="25" y="39"/>
                  </a:cubicBezTo>
                  <a:cubicBezTo>
                    <a:pt x="36" y="39"/>
                    <a:pt x="40" y="45"/>
                    <a:pt x="46" y="45"/>
                  </a:cubicBezTo>
                  <a:cubicBezTo>
                    <a:pt x="50" y="45"/>
                    <a:pt x="52" y="39"/>
                    <a:pt x="54" y="37"/>
                  </a:cubicBezTo>
                  <a:cubicBezTo>
                    <a:pt x="47" y="32"/>
                    <a:pt x="37" y="37"/>
                    <a:pt x="33" y="37"/>
                  </a:cubicBezTo>
                  <a:cubicBezTo>
                    <a:pt x="30" y="37"/>
                    <a:pt x="23" y="25"/>
                    <a:pt x="23" y="24"/>
                  </a:cubicBezTo>
                  <a:cubicBezTo>
                    <a:pt x="32" y="18"/>
                    <a:pt x="38" y="14"/>
                    <a:pt x="52" y="17"/>
                  </a:cubicBezTo>
                  <a:cubicBezTo>
                    <a:pt x="65" y="17"/>
                    <a:pt x="65" y="17"/>
                    <a:pt x="65" y="17"/>
                  </a:cubicBezTo>
                  <a:cubicBezTo>
                    <a:pt x="56" y="12"/>
                    <a:pt x="43" y="11"/>
                    <a:pt x="42" y="0"/>
                  </a:cubicBezTo>
                  <a:cubicBezTo>
                    <a:pt x="61" y="2"/>
                    <a:pt x="76" y="3"/>
                    <a:pt x="90" y="9"/>
                  </a:cubicBezTo>
                  <a:cubicBezTo>
                    <a:pt x="105" y="15"/>
                    <a:pt x="102" y="38"/>
                    <a:pt x="114" y="43"/>
                  </a:cubicBezTo>
                  <a:cubicBezTo>
                    <a:pt x="125" y="48"/>
                    <a:pt x="133" y="40"/>
                    <a:pt x="144" y="45"/>
                  </a:cubicBezTo>
                  <a:cubicBezTo>
                    <a:pt x="156" y="49"/>
                    <a:pt x="151" y="60"/>
                    <a:pt x="158" y="6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5" name="Freeform 142">
              <a:extLst>
                <a:ext uri="{FF2B5EF4-FFF2-40B4-BE49-F238E27FC236}">
                  <a16:creationId xmlns:a16="http://schemas.microsoft.com/office/drawing/2014/main" id="{96D57D94-0DF8-4D93-9CE9-B6A4E354E2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4897" y="2208058"/>
              <a:ext cx="174470" cy="116312"/>
            </a:xfrm>
            <a:custGeom>
              <a:avLst/>
              <a:gdLst>
                <a:gd name="T0" fmla="*/ 11 w 153"/>
                <a:gd name="T1" fmla="*/ 70 h 102"/>
                <a:gd name="T2" fmla="*/ 19 w 153"/>
                <a:gd name="T3" fmla="*/ 60 h 102"/>
                <a:gd name="T4" fmla="*/ 19 w 153"/>
                <a:gd name="T5" fmla="*/ 48 h 102"/>
                <a:gd name="T6" fmla="*/ 44 w 153"/>
                <a:gd name="T7" fmla="*/ 0 h 102"/>
                <a:gd name="T8" fmla="*/ 55 w 153"/>
                <a:gd name="T9" fmla="*/ 23 h 102"/>
                <a:gd name="T10" fmla="*/ 62 w 153"/>
                <a:gd name="T11" fmla="*/ 16 h 102"/>
                <a:gd name="T12" fmla="*/ 116 w 153"/>
                <a:gd name="T13" fmla="*/ 48 h 102"/>
                <a:gd name="T14" fmla="*/ 121 w 153"/>
                <a:gd name="T15" fmla="*/ 63 h 102"/>
                <a:gd name="T16" fmla="*/ 153 w 153"/>
                <a:gd name="T17" fmla="*/ 78 h 102"/>
                <a:gd name="T18" fmla="*/ 128 w 153"/>
                <a:gd name="T19" fmla="*/ 86 h 102"/>
                <a:gd name="T20" fmla="*/ 108 w 153"/>
                <a:gd name="T21" fmla="*/ 86 h 102"/>
                <a:gd name="T22" fmla="*/ 79 w 153"/>
                <a:gd name="T23" fmla="*/ 66 h 102"/>
                <a:gd name="T24" fmla="*/ 44 w 153"/>
                <a:gd name="T25" fmla="*/ 96 h 102"/>
                <a:gd name="T26" fmla="*/ 38 w 153"/>
                <a:gd name="T27" fmla="*/ 102 h 102"/>
                <a:gd name="T28" fmla="*/ 32 w 153"/>
                <a:gd name="T29" fmla="*/ 86 h 102"/>
                <a:gd name="T30" fmla="*/ 0 w 153"/>
                <a:gd name="T31" fmla="*/ 86 h 102"/>
                <a:gd name="T32" fmla="*/ 11 w 153"/>
                <a:gd name="T33" fmla="*/ 7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3" h="102">
                  <a:moveTo>
                    <a:pt x="11" y="70"/>
                  </a:moveTo>
                  <a:cubicBezTo>
                    <a:pt x="15" y="67"/>
                    <a:pt x="19" y="65"/>
                    <a:pt x="19" y="60"/>
                  </a:cubicBezTo>
                  <a:cubicBezTo>
                    <a:pt x="19" y="53"/>
                    <a:pt x="19" y="55"/>
                    <a:pt x="19" y="48"/>
                  </a:cubicBezTo>
                  <a:cubicBezTo>
                    <a:pt x="19" y="35"/>
                    <a:pt x="22" y="3"/>
                    <a:pt x="44" y="0"/>
                  </a:cubicBezTo>
                  <a:cubicBezTo>
                    <a:pt x="47" y="12"/>
                    <a:pt x="51" y="15"/>
                    <a:pt x="55" y="23"/>
                  </a:cubicBezTo>
                  <a:cubicBezTo>
                    <a:pt x="57" y="20"/>
                    <a:pt x="59" y="18"/>
                    <a:pt x="62" y="16"/>
                  </a:cubicBezTo>
                  <a:cubicBezTo>
                    <a:pt x="78" y="37"/>
                    <a:pt x="102" y="29"/>
                    <a:pt x="116" y="48"/>
                  </a:cubicBezTo>
                  <a:cubicBezTo>
                    <a:pt x="119" y="54"/>
                    <a:pt x="117" y="59"/>
                    <a:pt x="121" y="63"/>
                  </a:cubicBezTo>
                  <a:cubicBezTo>
                    <a:pt x="133" y="72"/>
                    <a:pt x="147" y="68"/>
                    <a:pt x="153" y="78"/>
                  </a:cubicBezTo>
                  <a:cubicBezTo>
                    <a:pt x="145" y="83"/>
                    <a:pt x="138" y="86"/>
                    <a:pt x="128" y="86"/>
                  </a:cubicBezTo>
                  <a:cubicBezTo>
                    <a:pt x="119" y="86"/>
                    <a:pt x="116" y="86"/>
                    <a:pt x="108" y="86"/>
                  </a:cubicBezTo>
                  <a:cubicBezTo>
                    <a:pt x="108" y="86"/>
                    <a:pt x="84" y="68"/>
                    <a:pt x="79" y="66"/>
                  </a:cubicBezTo>
                  <a:cubicBezTo>
                    <a:pt x="79" y="84"/>
                    <a:pt x="54" y="101"/>
                    <a:pt x="44" y="96"/>
                  </a:cubicBezTo>
                  <a:cubicBezTo>
                    <a:pt x="41" y="100"/>
                    <a:pt x="41" y="102"/>
                    <a:pt x="38" y="102"/>
                  </a:cubicBezTo>
                  <a:cubicBezTo>
                    <a:pt x="28" y="102"/>
                    <a:pt x="31" y="94"/>
                    <a:pt x="32" y="86"/>
                  </a:cubicBezTo>
                  <a:cubicBezTo>
                    <a:pt x="20" y="83"/>
                    <a:pt x="6" y="86"/>
                    <a:pt x="0" y="86"/>
                  </a:cubicBezTo>
                  <a:cubicBezTo>
                    <a:pt x="0" y="73"/>
                    <a:pt x="10" y="74"/>
                    <a:pt x="11" y="7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6" name="Freeform 143">
              <a:extLst>
                <a:ext uri="{FF2B5EF4-FFF2-40B4-BE49-F238E27FC236}">
                  <a16:creationId xmlns:a16="http://schemas.microsoft.com/office/drawing/2014/main" id="{72E6AD23-FDC4-4A6D-BBA7-20894867A0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4359" y="2093276"/>
              <a:ext cx="53565" cy="56626"/>
            </a:xfrm>
            <a:custGeom>
              <a:avLst/>
              <a:gdLst>
                <a:gd name="T0" fmla="*/ 47 w 47"/>
                <a:gd name="T1" fmla="*/ 31 h 49"/>
                <a:gd name="T2" fmla="*/ 19 w 47"/>
                <a:gd name="T3" fmla="*/ 49 h 49"/>
                <a:gd name="T4" fmla="*/ 0 w 47"/>
                <a:gd name="T5" fmla="*/ 31 h 49"/>
                <a:gd name="T6" fmla="*/ 47 w 47"/>
                <a:gd name="T7" fmla="*/ 3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49">
                  <a:moveTo>
                    <a:pt x="47" y="31"/>
                  </a:moveTo>
                  <a:cubicBezTo>
                    <a:pt x="47" y="42"/>
                    <a:pt x="28" y="49"/>
                    <a:pt x="19" y="49"/>
                  </a:cubicBezTo>
                  <a:cubicBezTo>
                    <a:pt x="7" y="49"/>
                    <a:pt x="0" y="41"/>
                    <a:pt x="0" y="31"/>
                  </a:cubicBezTo>
                  <a:cubicBezTo>
                    <a:pt x="0" y="0"/>
                    <a:pt x="47" y="5"/>
                    <a:pt x="47" y="3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7" name="Freeform 144">
              <a:extLst>
                <a:ext uri="{FF2B5EF4-FFF2-40B4-BE49-F238E27FC236}">
                  <a16:creationId xmlns:a16="http://schemas.microsoft.com/office/drawing/2014/main" id="{AAA3D915-74BE-4441-9401-1051CB986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3663" y="2330492"/>
              <a:ext cx="42852" cy="35200"/>
            </a:xfrm>
            <a:custGeom>
              <a:avLst/>
              <a:gdLst>
                <a:gd name="T0" fmla="*/ 16 w 38"/>
                <a:gd name="T1" fmla="*/ 1 h 31"/>
                <a:gd name="T2" fmla="*/ 38 w 38"/>
                <a:gd name="T3" fmla="*/ 4 h 31"/>
                <a:gd name="T4" fmla="*/ 0 w 38"/>
                <a:gd name="T5" fmla="*/ 31 h 31"/>
                <a:gd name="T6" fmla="*/ 0 w 38"/>
                <a:gd name="T7" fmla="*/ 21 h 31"/>
                <a:gd name="T8" fmla="*/ 16 w 38"/>
                <a:gd name="T9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1">
                  <a:moveTo>
                    <a:pt x="16" y="1"/>
                  </a:moveTo>
                  <a:cubicBezTo>
                    <a:pt x="31" y="0"/>
                    <a:pt x="28" y="0"/>
                    <a:pt x="38" y="4"/>
                  </a:cubicBezTo>
                  <a:cubicBezTo>
                    <a:pt x="31" y="14"/>
                    <a:pt x="12" y="29"/>
                    <a:pt x="0" y="3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6" y="13"/>
                    <a:pt x="16" y="6"/>
                    <a:pt x="16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8" name="Freeform 145">
              <a:extLst>
                <a:ext uri="{FF2B5EF4-FFF2-40B4-BE49-F238E27FC236}">
                  <a16:creationId xmlns:a16="http://schemas.microsoft.com/office/drawing/2014/main" id="{B3E211A4-9A2A-4D08-A593-881EED02F9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2532" y="1840756"/>
              <a:ext cx="116313" cy="52034"/>
            </a:xfrm>
            <a:custGeom>
              <a:avLst/>
              <a:gdLst>
                <a:gd name="T0" fmla="*/ 38 w 102"/>
                <a:gd name="T1" fmla="*/ 46 h 46"/>
                <a:gd name="T2" fmla="*/ 15 w 102"/>
                <a:gd name="T3" fmla="*/ 28 h 46"/>
                <a:gd name="T4" fmla="*/ 0 w 102"/>
                <a:gd name="T5" fmla="*/ 11 h 46"/>
                <a:gd name="T6" fmla="*/ 13 w 102"/>
                <a:gd name="T7" fmla="*/ 0 h 46"/>
                <a:gd name="T8" fmla="*/ 51 w 102"/>
                <a:gd name="T9" fmla="*/ 6 h 46"/>
                <a:gd name="T10" fmla="*/ 102 w 102"/>
                <a:gd name="T11" fmla="*/ 31 h 46"/>
                <a:gd name="T12" fmla="*/ 89 w 102"/>
                <a:gd name="T13" fmla="*/ 43 h 46"/>
                <a:gd name="T14" fmla="*/ 66 w 102"/>
                <a:gd name="T15" fmla="*/ 38 h 46"/>
                <a:gd name="T16" fmla="*/ 38 w 102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2" h="46">
                  <a:moveTo>
                    <a:pt x="38" y="46"/>
                  </a:moveTo>
                  <a:cubicBezTo>
                    <a:pt x="23" y="46"/>
                    <a:pt x="10" y="42"/>
                    <a:pt x="15" y="28"/>
                  </a:cubicBezTo>
                  <a:cubicBezTo>
                    <a:pt x="9" y="24"/>
                    <a:pt x="0" y="20"/>
                    <a:pt x="0" y="11"/>
                  </a:cubicBezTo>
                  <a:cubicBezTo>
                    <a:pt x="0" y="4"/>
                    <a:pt x="7" y="0"/>
                    <a:pt x="13" y="0"/>
                  </a:cubicBezTo>
                  <a:cubicBezTo>
                    <a:pt x="30" y="0"/>
                    <a:pt x="35" y="6"/>
                    <a:pt x="51" y="6"/>
                  </a:cubicBezTo>
                  <a:cubicBezTo>
                    <a:pt x="71" y="6"/>
                    <a:pt x="89" y="23"/>
                    <a:pt x="102" y="31"/>
                  </a:cubicBezTo>
                  <a:cubicBezTo>
                    <a:pt x="100" y="38"/>
                    <a:pt x="96" y="43"/>
                    <a:pt x="89" y="43"/>
                  </a:cubicBezTo>
                  <a:cubicBezTo>
                    <a:pt x="79" y="43"/>
                    <a:pt x="74" y="38"/>
                    <a:pt x="66" y="38"/>
                  </a:cubicBezTo>
                  <a:cubicBezTo>
                    <a:pt x="58" y="38"/>
                    <a:pt x="51" y="46"/>
                    <a:pt x="38" y="4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9" name="Freeform 146">
              <a:extLst>
                <a:ext uri="{FF2B5EF4-FFF2-40B4-BE49-F238E27FC236}">
                  <a16:creationId xmlns:a16="http://schemas.microsoft.com/office/drawing/2014/main" id="{926694FB-1A04-4141-92AF-6B8AA0660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3245" y="2353448"/>
              <a:ext cx="27548" cy="30608"/>
            </a:xfrm>
            <a:custGeom>
              <a:avLst/>
              <a:gdLst>
                <a:gd name="T0" fmla="*/ 25 w 25"/>
                <a:gd name="T1" fmla="*/ 9 h 27"/>
                <a:gd name="T2" fmla="*/ 12 w 25"/>
                <a:gd name="T3" fmla="*/ 27 h 27"/>
                <a:gd name="T4" fmla="*/ 0 w 25"/>
                <a:gd name="T5" fmla="*/ 15 h 27"/>
                <a:gd name="T6" fmla="*/ 25 w 25"/>
                <a:gd name="T7" fmla="*/ 9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7">
                  <a:moveTo>
                    <a:pt x="25" y="9"/>
                  </a:moveTo>
                  <a:cubicBezTo>
                    <a:pt x="21" y="16"/>
                    <a:pt x="19" y="27"/>
                    <a:pt x="12" y="27"/>
                  </a:cubicBezTo>
                  <a:cubicBezTo>
                    <a:pt x="10" y="27"/>
                    <a:pt x="0" y="15"/>
                    <a:pt x="0" y="15"/>
                  </a:cubicBezTo>
                  <a:cubicBezTo>
                    <a:pt x="0" y="1"/>
                    <a:pt x="18" y="0"/>
                    <a:pt x="25" y="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0" name="Freeform 147">
              <a:extLst>
                <a:ext uri="{FF2B5EF4-FFF2-40B4-BE49-F238E27FC236}">
                  <a16:creationId xmlns:a16="http://schemas.microsoft.com/office/drawing/2014/main" id="{1DD9C241-2A35-4268-A7F3-AE8F94D618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5576" y="2108580"/>
              <a:ext cx="29078" cy="16835"/>
            </a:xfrm>
            <a:custGeom>
              <a:avLst/>
              <a:gdLst>
                <a:gd name="T0" fmla="*/ 10 w 25"/>
                <a:gd name="T1" fmla="*/ 14 h 15"/>
                <a:gd name="T2" fmla="*/ 0 w 25"/>
                <a:gd name="T3" fmla="*/ 8 h 15"/>
                <a:gd name="T4" fmla="*/ 10 w 25"/>
                <a:gd name="T5" fmla="*/ 0 h 15"/>
                <a:gd name="T6" fmla="*/ 25 w 25"/>
                <a:gd name="T7" fmla="*/ 13 h 15"/>
                <a:gd name="T8" fmla="*/ 10 w 25"/>
                <a:gd name="T9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15">
                  <a:moveTo>
                    <a:pt x="10" y="14"/>
                  </a:moveTo>
                  <a:cubicBezTo>
                    <a:pt x="5" y="14"/>
                    <a:pt x="0" y="13"/>
                    <a:pt x="0" y="8"/>
                  </a:cubicBezTo>
                  <a:cubicBezTo>
                    <a:pt x="0" y="6"/>
                    <a:pt x="9" y="0"/>
                    <a:pt x="10" y="0"/>
                  </a:cubicBezTo>
                  <a:cubicBezTo>
                    <a:pt x="17" y="0"/>
                    <a:pt x="23" y="10"/>
                    <a:pt x="25" y="13"/>
                  </a:cubicBezTo>
                  <a:cubicBezTo>
                    <a:pt x="15" y="15"/>
                    <a:pt x="18" y="14"/>
                    <a:pt x="10" y="1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1" name="Freeform 148">
              <a:extLst>
                <a:ext uri="{FF2B5EF4-FFF2-40B4-BE49-F238E27FC236}">
                  <a16:creationId xmlns:a16="http://schemas.microsoft.com/office/drawing/2014/main" id="{A0A8C196-CAEA-4C1E-8C40-398C143417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3141" y="2055015"/>
              <a:ext cx="29078" cy="21426"/>
            </a:xfrm>
            <a:custGeom>
              <a:avLst/>
              <a:gdLst>
                <a:gd name="T0" fmla="*/ 9 w 26"/>
                <a:gd name="T1" fmla="*/ 18 h 18"/>
                <a:gd name="T2" fmla="*/ 26 w 26"/>
                <a:gd name="T3" fmla="*/ 0 h 18"/>
                <a:gd name="T4" fmla="*/ 9 w 26"/>
                <a:gd name="T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18">
                  <a:moveTo>
                    <a:pt x="9" y="18"/>
                  </a:moveTo>
                  <a:cubicBezTo>
                    <a:pt x="0" y="18"/>
                    <a:pt x="17" y="0"/>
                    <a:pt x="26" y="0"/>
                  </a:cubicBezTo>
                  <a:cubicBezTo>
                    <a:pt x="24" y="9"/>
                    <a:pt x="18" y="18"/>
                    <a:pt x="9" y="1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2" name="Freeform 149">
              <a:extLst>
                <a:ext uri="{FF2B5EF4-FFF2-40B4-BE49-F238E27FC236}">
                  <a16:creationId xmlns:a16="http://schemas.microsoft.com/office/drawing/2014/main" id="{E3ECDD80-019F-4DD0-9565-831697B138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2967" y="1837695"/>
              <a:ext cx="711654" cy="540240"/>
            </a:xfrm>
            <a:custGeom>
              <a:avLst/>
              <a:gdLst>
                <a:gd name="T0" fmla="*/ 573 w 622"/>
                <a:gd name="T1" fmla="*/ 354 h 471"/>
                <a:gd name="T2" fmla="*/ 482 w 622"/>
                <a:gd name="T3" fmla="*/ 308 h 471"/>
                <a:gd name="T4" fmla="*/ 497 w 622"/>
                <a:gd name="T5" fmla="*/ 320 h 471"/>
                <a:gd name="T6" fmla="*/ 486 w 622"/>
                <a:gd name="T7" fmla="*/ 331 h 471"/>
                <a:gd name="T8" fmla="*/ 512 w 622"/>
                <a:gd name="T9" fmla="*/ 362 h 471"/>
                <a:gd name="T10" fmla="*/ 546 w 622"/>
                <a:gd name="T11" fmla="*/ 371 h 471"/>
                <a:gd name="T12" fmla="*/ 560 w 622"/>
                <a:gd name="T13" fmla="*/ 405 h 471"/>
                <a:gd name="T14" fmla="*/ 478 w 622"/>
                <a:gd name="T15" fmla="*/ 405 h 471"/>
                <a:gd name="T16" fmla="*/ 522 w 622"/>
                <a:gd name="T17" fmla="*/ 461 h 471"/>
                <a:gd name="T18" fmla="*/ 507 w 622"/>
                <a:gd name="T19" fmla="*/ 461 h 471"/>
                <a:gd name="T20" fmla="*/ 401 w 622"/>
                <a:gd name="T21" fmla="*/ 407 h 471"/>
                <a:gd name="T22" fmla="*/ 327 w 622"/>
                <a:gd name="T23" fmla="*/ 379 h 471"/>
                <a:gd name="T24" fmla="*/ 291 w 622"/>
                <a:gd name="T25" fmla="*/ 386 h 471"/>
                <a:gd name="T26" fmla="*/ 289 w 622"/>
                <a:gd name="T27" fmla="*/ 342 h 471"/>
                <a:gd name="T28" fmla="*/ 355 w 622"/>
                <a:gd name="T29" fmla="*/ 331 h 471"/>
                <a:gd name="T30" fmla="*/ 361 w 622"/>
                <a:gd name="T31" fmla="*/ 302 h 471"/>
                <a:gd name="T32" fmla="*/ 319 w 622"/>
                <a:gd name="T33" fmla="*/ 207 h 471"/>
                <a:gd name="T34" fmla="*/ 289 w 622"/>
                <a:gd name="T35" fmla="*/ 207 h 471"/>
                <a:gd name="T36" fmla="*/ 251 w 622"/>
                <a:gd name="T37" fmla="*/ 153 h 471"/>
                <a:gd name="T38" fmla="*/ 209 w 622"/>
                <a:gd name="T39" fmla="*/ 165 h 471"/>
                <a:gd name="T40" fmla="*/ 72 w 622"/>
                <a:gd name="T41" fmla="*/ 149 h 471"/>
                <a:gd name="T42" fmla="*/ 18 w 622"/>
                <a:gd name="T43" fmla="*/ 125 h 471"/>
                <a:gd name="T44" fmla="*/ 53 w 622"/>
                <a:gd name="T45" fmla="*/ 117 h 471"/>
                <a:gd name="T46" fmla="*/ 0 w 622"/>
                <a:gd name="T47" fmla="*/ 87 h 471"/>
                <a:gd name="T48" fmla="*/ 20 w 622"/>
                <a:gd name="T49" fmla="*/ 29 h 471"/>
                <a:gd name="T50" fmla="*/ 106 w 622"/>
                <a:gd name="T51" fmla="*/ 8 h 471"/>
                <a:gd name="T52" fmla="*/ 79 w 622"/>
                <a:gd name="T53" fmla="*/ 57 h 471"/>
                <a:gd name="T54" fmla="*/ 87 w 622"/>
                <a:gd name="T55" fmla="*/ 85 h 471"/>
                <a:gd name="T56" fmla="*/ 94 w 622"/>
                <a:gd name="T57" fmla="*/ 48 h 471"/>
                <a:gd name="T58" fmla="*/ 206 w 622"/>
                <a:gd name="T59" fmla="*/ 53 h 471"/>
                <a:gd name="T60" fmla="*/ 221 w 622"/>
                <a:gd name="T61" fmla="*/ 61 h 471"/>
                <a:gd name="T62" fmla="*/ 268 w 622"/>
                <a:gd name="T63" fmla="*/ 49 h 471"/>
                <a:gd name="T64" fmla="*/ 372 w 622"/>
                <a:gd name="T65" fmla="*/ 101 h 471"/>
                <a:gd name="T66" fmla="*/ 416 w 622"/>
                <a:gd name="T67" fmla="*/ 117 h 471"/>
                <a:gd name="T68" fmla="*/ 469 w 622"/>
                <a:gd name="T69" fmla="*/ 153 h 471"/>
                <a:gd name="T70" fmla="*/ 503 w 622"/>
                <a:gd name="T71" fmla="*/ 172 h 471"/>
                <a:gd name="T72" fmla="*/ 499 w 622"/>
                <a:gd name="T73" fmla="*/ 184 h 471"/>
                <a:gd name="T74" fmla="*/ 486 w 622"/>
                <a:gd name="T75" fmla="*/ 210 h 471"/>
                <a:gd name="T76" fmla="*/ 545 w 622"/>
                <a:gd name="T77" fmla="*/ 244 h 471"/>
                <a:gd name="T78" fmla="*/ 588 w 622"/>
                <a:gd name="T79" fmla="*/ 276 h 471"/>
                <a:gd name="T80" fmla="*/ 622 w 622"/>
                <a:gd name="T81" fmla="*/ 298 h 471"/>
                <a:gd name="T82" fmla="*/ 599 w 622"/>
                <a:gd name="T83" fmla="*/ 322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22" h="471">
                  <a:moveTo>
                    <a:pt x="583" y="331"/>
                  </a:moveTo>
                  <a:cubicBezTo>
                    <a:pt x="583" y="340"/>
                    <a:pt x="581" y="354"/>
                    <a:pt x="573" y="354"/>
                  </a:cubicBezTo>
                  <a:cubicBezTo>
                    <a:pt x="535" y="354"/>
                    <a:pt x="533" y="300"/>
                    <a:pt x="497" y="300"/>
                  </a:cubicBezTo>
                  <a:cubicBezTo>
                    <a:pt x="493" y="300"/>
                    <a:pt x="483" y="308"/>
                    <a:pt x="482" y="308"/>
                  </a:cubicBezTo>
                  <a:cubicBezTo>
                    <a:pt x="489" y="312"/>
                    <a:pt x="490" y="312"/>
                    <a:pt x="497" y="310"/>
                  </a:cubicBezTo>
                  <a:cubicBezTo>
                    <a:pt x="497" y="320"/>
                    <a:pt x="497" y="320"/>
                    <a:pt x="497" y="320"/>
                  </a:cubicBezTo>
                  <a:cubicBezTo>
                    <a:pt x="493" y="321"/>
                    <a:pt x="489" y="322"/>
                    <a:pt x="486" y="320"/>
                  </a:cubicBezTo>
                  <a:cubicBezTo>
                    <a:pt x="486" y="331"/>
                    <a:pt x="486" y="331"/>
                    <a:pt x="486" y="331"/>
                  </a:cubicBezTo>
                  <a:cubicBezTo>
                    <a:pt x="496" y="331"/>
                    <a:pt x="496" y="331"/>
                    <a:pt x="496" y="331"/>
                  </a:cubicBezTo>
                  <a:cubicBezTo>
                    <a:pt x="497" y="342"/>
                    <a:pt x="506" y="359"/>
                    <a:pt x="512" y="362"/>
                  </a:cubicBezTo>
                  <a:cubicBezTo>
                    <a:pt x="527" y="367"/>
                    <a:pt x="532" y="358"/>
                    <a:pt x="533" y="371"/>
                  </a:cubicBezTo>
                  <a:cubicBezTo>
                    <a:pt x="541" y="371"/>
                    <a:pt x="541" y="371"/>
                    <a:pt x="546" y="371"/>
                  </a:cubicBezTo>
                  <a:cubicBezTo>
                    <a:pt x="546" y="384"/>
                    <a:pt x="546" y="384"/>
                    <a:pt x="546" y="387"/>
                  </a:cubicBezTo>
                  <a:cubicBezTo>
                    <a:pt x="546" y="393"/>
                    <a:pt x="560" y="397"/>
                    <a:pt x="560" y="405"/>
                  </a:cubicBezTo>
                  <a:cubicBezTo>
                    <a:pt x="560" y="413"/>
                    <a:pt x="552" y="428"/>
                    <a:pt x="549" y="437"/>
                  </a:cubicBezTo>
                  <a:cubicBezTo>
                    <a:pt x="535" y="436"/>
                    <a:pt x="487" y="417"/>
                    <a:pt x="478" y="405"/>
                  </a:cubicBezTo>
                  <a:cubicBezTo>
                    <a:pt x="467" y="405"/>
                    <a:pt x="467" y="405"/>
                    <a:pt x="467" y="405"/>
                  </a:cubicBezTo>
                  <a:cubicBezTo>
                    <a:pt x="480" y="422"/>
                    <a:pt x="522" y="439"/>
                    <a:pt x="522" y="461"/>
                  </a:cubicBezTo>
                  <a:cubicBezTo>
                    <a:pt x="522" y="467"/>
                    <a:pt x="518" y="471"/>
                    <a:pt x="515" y="471"/>
                  </a:cubicBezTo>
                  <a:cubicBezTo>
                    <a:pt x="511" y="471"/>
                    <a:pt x="509" y="462"/>
                    <a:pt x="507" y="461"/>
                  </a:cubicBezTo>
                  <a:cubicBezTo>
                    <a:pt x="485" y="450"/>
                    <a:pt x="471" y="455"/>
                    <a:pt x="452" y="443"/>
                  </a:cubicBezTo>
                  <a:cubicBezTo>
                    <a:pt x="434" y="432"/>
                    <a:pt x="388" y="432"/>
                    <a:pt x="401" y="407"/>
                  </a:cubicBezTo>
                  <a:cubicBezTo>
                    <a:pt x="376" y="396"/>
                    <a:pt x="364" y="381"/>
                    <a:pt x="342" y="367"/>
                  </a:cubicBezTo>
                  <a:cubicBezTo>
                    <a:pt x="338" y="373"/>
                    <a:pt x="334" y="379"/>
                    <a:pt x="327" y="379"/>
                  </a:cubicBezTo>
                  <a:cubicBezTo>
                    <a:pt x="319" y="379"/>
                    <a:pt x="321" y="374"/>
                    <a:pt x="314" y="374"/>
                  </a:cubicBezTo>
                  <a:cubicBezTo>
                    <a:pt x="305" y="374"/>
                    <a:pt x="300" y="386"/>
                    <a:pt x="291" y="386"/>
                  </a:cubicBezTo>
                  <a:cubicBezTo>
                    <a:pt x="283" y="386"/>
                    <a:pt x="259" y="374"/>
                    <a:pt x="259" y="363"/>
                  </a:cubicBezTo>
                  <a:cubicBezTo>
                    <a:pt x="259" y="355"/>
                    <a:pt x="278" y="342"/>
                    <a:pt x="289" y="342"/>
                  </a:cubicBezTo>
                  <a:cubicBezTo>
                    <a:pt x="302" y="342"/>
                    <a:pt x="315" y="342"/>
                    <a:pt x="321" y="342"/>
                  </a:cubicBezTo>
                  <a:cubicBezTo>
                    <a:pt x="328" y="342"/>
                    <a:pt x="346" y="337"/>
                    <a:pt x="355" y="331"/>
                  </a:cubicBezTo>
                  <a:cubicBezTo>
                    <a:pt x="352" y="328"/>
                    <a:pt x="342" y="320"/>
                    <a:pt x="342" y="314"/>
                  </a:cubicBezTo>
                  <a:cubicBezTo>
                    <a:pt x="342" y="300"/>
                    <a:pt x="355" y="308"/>
                    <a:pt x="361" y="302"/>
                  </a:cubicBezTo>
                  <a:cubicBezTo>
                    <a:pt x="368" y="295"/>
                    <a:pt x="384" y="277"/>
                    <a:pt x="384" y="266"/>
                  </a:cubicBezTo>
                  <a:cubicBezTo>
                    <a:pt x="384" y="246"/>
                    <a:pt x="335" y="207"/>
                    <a:pt x="319" y="207"/>
                  </a:cubicBezTo>
                  <a:cubicBezTo>
                    <a:pt x="309" y="207"/>
                    <a:pt x="305" y="216"/>
                    <a:pt x="295" y="216"/>
                  </a:cubicBezTo>
                  <a:cubicBezTo>
                    <a:pt x="292" y="216"/>
                    <a:pt x="289" y="208"/>
                    <a:pt x="289" y="207"/>
                  </a:cubicBezTo>
                  <a:cubicBezTo>
                    <a:pt x="289" y="199"/>
                    <a:pt x="302" y="197"/>
                    <a:pt x="307" y="196"/>
                  </a:cubicBezTo>
                  <a:cubicBezTo>
                    <a:pt x="300" y="189"/>
                    <a:pt x="259" y="153"/>
                    <a:pt x="251" y="153"/>
                  </a:cubicBezTo>
                  <a:cubicBezTo>
                    <a:pt x="241" y="153"/>
                    <a:pt x="229" y="183"/>
                    <a:pt x="215" y="183"/>
                  </a:cubicBezTo>
                  <a:cubicBezTo>
                    <a:pt x="206" y="183"/>
                    <a:pt x="209" y="170"/>
                    <a:pt x="209" y="165"/>
                  </a:cubicBezTo>
                  <a:cubicBezTo>
                    <a:pt x="186" y="162"/>
                    <a:pt x="128" y="165"/>
                    <a:pt x="94" y="165"/>
                  </a:cubicBezTo>
                  <a:cubicBezTo>
                    <a:pt x="88" y="165"/>
                    <a:pt x="76" y="155"/>
                    <a:pt x="72" y="149"/>
                  </a:cubicBezTo>
                  <a:cubicBezTo>
                    <a:pt x="35" y="149"/>
                    <a:pt x="35" y="149"/>
                    <a:pt x="35" y="149"/>
                  </a:cubicBezTo>
                  <a:cubicBezTo>
                    <a:pt x="31" y="137"/>
                    <a:pt x="20" y="136"/>
                    <a:pt x="18" y="125"/>
                  </a:cubicBezTo>
                  <a:cubicBezTo>
                    <a:pt x="28" y="121"/>
                    <a:pt x="40" y="126"/>
                    <a:pt x="53" y="127"/>
                  </a:cubicBezTo>
                  <a:cubicBezTo>
                    <a:pt x="53" y="117"/>
                    <a:pt x="53" y="117"/>
                    <a:pt x="53" y="117"/>
                  </a:cubicBezTo>
                  <a:cubicBezTo>
                    <a:pt x="46" y="112"/>
                    <a:pt x="11" y="109"/>
                    <a:pt x="11" y="109"/>
                  </a:cubicBezTo>
                  <a:cubicBezTo>
                    <a:pt x="11" y="109"/>
                    <a:pt x="0" y="95"/>
                    <a:pt x="0" y="87"/>
                  </a:cubicBezTo>
                  <a:cubicBezTo>
                    <a:pt x="0" y="65"/>
                    <a:pt x="3" y="60"/>
                    <a:pt x="15" y="52"/>
                  </a:cubicBezTo>
                  <a:cubicBezTo>
                    <a:pt x="21" y="47"/>
                    <a:pt x="17" y="33"/>
                    <a:pt x="20" y="29"/>
                  </a:cubicBezTo>
                  <a:cubicBezTo>
                    <a:pt x="35" y="13"/>
                    <a:pt x="55" y="0"/>
                    <a:pt x="81" y="0"/>
                  </a:cubicBezTo>
                  <a:cubicBezTo>
                    <a:pt x="81" y="0"/>
                    <a:pt x="105" y="8"/>
                    <a:pt x="106" y="8"/>
                  </a:cubicBezTo>
                  <a:cubicBezTo>
                    <a:pt x="98" y="25"/>
                    <a:pt x="73" y="26"/>
                    <a:pt x="73" y="49"/>
                  </a:cubicBezTo>
                  <a:cubicBezTo>
                    <a:pt x="73" y="54"/>
                    <a:pt x="75" y="57"/>
                    <a:pt x="79" y="57"/>
                  </a:cubicBezTo>
                  <a:cubicBezTo>
                    <a:pt x="78" y="63"/>
                    <a:pt x="79" y="71"/>
                    <a:pt x="79" y="71"/>
                  </a:cubicBezTo>
                  <a:cubicBezTo>
                    <a:pt x="79" y="78"/>
                    <a:pt x="78" y="85"/>
                    <a:pt x="87" y="85"/>
                  </a:cubicBezTo>
                  <a:cubicBezTo>
                    <a:pt x="91" y="85"/>
                    <a:pt x="102" y="75"/>
                    <a:pt x="102" y="69"/>
                  </a:cubicBezTo>
                  <a:cubicBezTo>
                    <a:pt x="102" y="61"/>
                    <a:pt x="94" y="56"/>
                    <a:pt x="94" y="48"/>
                  </a:cubicBezTo>
                  <a:cubicBezTo>
                    <a:pt x="94" y="17"/>
                    <a:pt x="145" y="8"/>
                    <a:pt x="175" y="8"/>
                  </a:cubicBezTo>
                  <a:cubicBezTo>
                    <a:pt x="195" y="8"/>
                    <a:pt x="206" y="36"/>
                    <a:pt x="206" y="53"/>
                  </a:cubicBezTo>
                  <a:cubicBezTo>
                    <a:pt x="206" y="56"/>
                    <a:pt x="202" y="69"/>
                    <a:pt x="206" y="69"/>
                  </a:cubicBezTo>
                  <a:cubicBezTo>
                    <a:pt x="210" y="69"/>
                    <a:pt x="213" y="61"/>
                    <a:pt x="221" y="61"/>
                  </a:cubicBezTo>
                  <a:cubicBezTo>
                    <a:pt x="229" y="61"/>
                    <a:pt x="231" y="69"/>
                    <a:pt x="238" y="69"/>
                  </a:cubicBezTo>
                  <a:cubicBezTo>
                    <a:pt x="251" y="69"/>
                    <a:pt x="255" y="49"/>
                    <a:pt x="268" y="49"/>
                  </a:cubicBezTo>
                  <a:cubicBezTo>
                    <a:pt x="283" y="49"/>
                    <a:pt x="315" y="54"/>
                    <a:pt x="325" y="61"/>
                  </a:cubicBezTo>
                  <a:cubicBezTo>
                    <a:pt x="342" y="74"/>
                    <a:pt x="347" y="101"/>
                    <a:pt x="372" y="101"/>
                  </a:cubicBezTo>
                  <a:cubicBezTo>
                    <a:pt x="384" y="101"/>
                    <a:pt x="386" y="101"/>
                    <a:pt x="391" y="101"/>
                  </a:cubicBezTo>
                  <a:cubicBezTo>
                    <a:pt x="399" y="101"/>
                    <a:pt x="418" y="103"/>
                    <a:pt x="416" y="117"/>
                  </a:cubicBezTo>
                  <a:cubicBezTo>
                    <a:pt x="437" y="124"/>
                    <a:pt x="448" y="137"/>
                    <a:pt x="469" y="139"/>
                  </a:cubicBezTo>
                  <a:cubicBezTo>
                    <a:pt x="469" y="153"/>
                    <a:pt x="469" y="153"/>
                    <a:pt x="469" y="153"/>
                  </a:cubicBezTo>
                  <a:cubicBezTo>
                    <a:pt x="474" y="153"/>
                    <a:pt x="482" y="153"/>
                    <a:pt x="482" y="153"/>
                  </a:cubicBezTo>
                  <a:cubicBezTo>
                    <a:pt x="493" y="153"/>
                    <a:pt x="499" y="161"/>
                    <a:pt x="503" y="172"/>
                  </a:cubicBezTo>
                  <a:cubicBezTo>
                    <a:pt x="493" y="174"/>
                    <a:pt x="483" y="173"/>
                    <a:pt x="477" y="183"/>
                  </a:cubicBezTo>
                  <a:cubicBezTo>
                    <a:pt x="490" y="184"/>
                    <a:pt x="493" y="184"/>
                    <a:pt x="499" y="184"/>
                  </a:cubicBezTo>
                  <a:cubicBezTo>
                    <a:pt x="503" y="184"/>
                    <a:pt x="509" y="187"/>
                    <a:pt x="511" y="192"/>
                  </a:cubicBezTo>
                  <a:cubicBezTo>
                    <a:pt x="499" y="198"/>
                    <a:pt x="493" y="198"/>
                    <a:pt x="486" y="210"/>
                  </a:cubicBezTo>
                  <a:cubicBezTo>
                    <a:pt x="493" y="214"/>
                    <a:pt x="497" y="216"/>
                    <a:pt x="507" y="216"/>
                  </a:cubicBezTo>
                  <a:cubicBezTo>
                    <a:pt x="509" y="234"/>
                    <a:pt x="529" y="242"/>
                    <a:pt x="545" y="244"/>
                  </a:cubicBezTo>
                  <a:cubicBezTo>
                    <a:pt x="546" y="258"/>
                    <a:pt x="550" y="272"/>
                    <a:pt x="562" y="272"/>
                  </a:cubicBezTo>
                  <a:cubicBezTo>
                    <a:pt x="578" y="272"/>
                    <a:pt x="582" y="261"/>
                    <a:pt x="588" y="276"/>
                  </a:cubicBezTo>
                  <a:cubicBezTo>
                    <a:pt x="592" y="280"/>
                    <a:pt x="598" y="280"/>
                    <a:pt x="602" y="280"/>
                  </a:cubicBezTo>
                  <a:cubicBezTo>
                    <a:pt x="616" y="280"/>
                    <a:pt x="622" y="285"/>
                    <a:pt x="622" y="298"/>
                  </a:cubicBezTo>
                  <a:cubicBezTo>
                    <a:pt x="622" y="308"/>
                    <a:pt x="609" y="312"/>
                    <a:pt x="599" y="312"/>
                  </a:cubicBezTo>
                  <a:cubicBezTo>
                    <a:pt x="600" y="320"/>
                    <a:pt x="599" y="318"/>
                    <a:pt x="599" y="322"/>
                  </a:cubicBezTo>
                  <a:cubicBezTo>
                    <a:pt x="599" y="324"/>
                    <a:pt x="597" y="331"/>
                    <a:pt x="583" y="33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3" name="Freeform 150">
              <a:extLst>
                <a:ext uri="{FF2B5EF4-FFF2-40B4-BE49-F238E27FC236}">
                  <a16:creationId xmlns:a16="http://schemas.microsoft.com/office/drawing/2014/main" id="{2233CB3F-41C3-4A3C-9BF1-063953E125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5280" y="2302944"/>
              <a:ext cx="19896" cy="19896"/>
            </a:xfrm>
            <a:custGeom>
              <a:avLst/>
              <a:gdLst>
                <a:gd name="T0" fmla="*/ 17 w 17"/>
                <a:gd name="T1" fmla="*/ 11 h 17"/>
                <a:gd name="T2" fmla="*/ 0 w 17"/>
                <a:gd name="T3" fmla="*/ 11 h 17"/>
                <a:gd name="T4" fmla="*/ 17 w 17"/>
                <a:gd name="T5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7">
                  <a:moveTo>
                    <a:pt x="17" y="11"/>
                  </a:moveTo>
                  <a:cubicBezTo>
                    <a:pt x="10" y="17"/>
                    <a:pt x="7" y="17"/>
                    <a:pt x="0" y="11"/>
                  </a:cubicBezTo>
                  <a:cubicBezTo>
                    <a:pt x="7" y="0"/>
                    <a:pt x="8" y="6"/>
                    <a:pt x="17" y="1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4" name="Freeform 151">
              <a:extLst>
                <a:ext uri="{FF2B5EF4-FFF2-40B4-BE49-F238E27FC236}">
                  <a16:creationId xmlns:a16="http://schemas.microsoft.com/office/drawing/2014/main" id="{33AE76D3-B6A3-4BA7-9207-F22EE32625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9889" y="2198875"/>
              <a:ext cx="16835" cy="19896"/>
            </a:xfrm>
            <a:custGeom>
              <a:avLst/>
              <a:gdLst>
                <a:gd name="T0" fmla="*/ 0 w 15"/>
                <a:gd name="T1" fmla="*/ 5 h 17"/>
                <a:gd name="T2" fmla="*/ 15 w 15"/>
                <a:gd name="T3" fmla="*/ 17 h 17"/>
                <a:gd name="T4" fmla="*/ 0 w 15"/>
                <a:gd name="T5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7">
                  <a:moveTo>
                    <a:pt x="0" y="5"/>
                  </a:moveTo>
                  <a:cubicBezTo>
                    <a:pt x="10" y="0"/>
                    <a:pt x="10" y="10"/>
                    <a:pt x="15" y="17"/>
                  </a:cubicBezTo>
                  <a:cubicBezTo>
                    <a:pt x="6" y="16"/>
                    <a:pt x="0" y="10"/>
                    <a:pt x="0" y="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5" name="Freeform 152">
              <a:extLst>
                <a:ext uri="{FF2B5EF4-FFF2-40B4-BE49-F238E27FC236}">
                  <a16:creationId xmlns:a16="http://schemas.microsoft.com/office/drawing/2014/main" id="{E4DABFA6-2B2C-4FC3-954A-0BE738349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114" y="1297455"/>
              <a:ext cx="759098" cy="417806"/>
            </a:xfrm>
            <a:custGeom>
              <a:avLst/>
              <a:gdLst>
                <a:gd name="T0" fmla="*/ 528 w 664"/>
                <a:gd name="T1" fmla="*/ 28 h 366"/>
                <a:gd name="T2" fmla="*/ 602 w 664"/>
                <a:gd name="T3" fmla="*/ 16 h 366"/>
                <a:gd name="T4" fmla="*/ 664 w 664"/>
                <a:gd name="T5" fmla="*/ 49 h 366"/>
                <a:gd name="T6" fmla="*/ 537 w 664"/>
                <a:gd name="T7" fmla="*/ 91 h 366"/>
                <a:gd name="T8" fmla="*/ 507 w 664"/>
                <a:gd name="T9" fmla="*/ 133 h 366"/>
                <a:gd name="T10" fmla="*/ 397 w 664"/>
                <a:gd name="T11" fmla="*/ 195 h 366"/>
                <a:gd name="T12" fmla="*/ 371 w 664"/>
                <a:gd name="T13" fmla="*/ 212 h 366"/>
                <a:gd name="T14" fmla="*/ 371 w 664"/>
                <a:gd name="T15" fmla="*/ 246 h 366"/>
                <a:gd name="T16" fmla="*/ 299 w 664"/>
                <a:gd name="T17" fmla="*/ 282 h 366"/>
                <a:gd name="T18" fmla="*/ 272 w 664"/>
                <a:gd name="T19" fmla="*/ 331 h 366"/>
                <a:gd name="T20" fmla="*/ 303 w 664"/>
                <a:gd name="T21" fmla="*/ 338 h 366"/>
                <a:gd name="T22" fmla="*/ 217 w 664"/>
                <a:gd name="T23" fmla="*/ 354 h 366"/>
                <a:gd name="T24" fmla="*/ 138 w 664"/>
                <a:gd name="T25" fmla="*/ 362 h 366"/>
                <a:gd name="T26" fmla="*/ 56 w 664"/>
                <a:gd name="T27" fmla="*/ 354 h 366"/>
                <a:gd name="T28" fmla="*/ 104 w 664"/>
                <a:gd name="T29" fmla="*/ 316 h 366"/>
                <a:gd name="T30" fmla="*/ 98 w 664"/>
                <a:gd name="T31" fmla="*/ 284 h 366"/>
                <a:gd name="T32" fmla="*/ 159 w 664"/>
                <a:gd name="T33" fmla="*/ 306 h 366"/>
                <a:gd name="T34" fmla="*/ 113 w 664"/>
                <a:gd name="T35" fmla="*/ 266 h 366"/>
                <a:gd name="T36" fmla="*/ 94 w 664"/>
                <a:gd name="T37" fmla="*/ 272 h 366"/>
                <a:gd name="T38" fmla="*/ 117 w 664"/>
                <a:gd name="T39" fmla="*/ 236 h 366"/>
                <a:gd name="T40" fmla="*/ 107 w 664"/>
                <a:gd name="T41" fmla="*/ 175 h 366"/>
                <a:gd name="T42" fmla="*/ 115 w 664"/>
                <a:gd name="T43" fmla="*/ 159 h 366"/>
                <a:gd name="T44" fmla="*/ 166 w 664"/>
                <a:gd name="T45" fmla="*/ 161 h 366"/>
                <a:gd name="T46" fmla="*/ 185 w 664"/>
                <a:gd name="T47" fmla="*/ 163 h 366"/>
                <a:gd name="T48" fmla="*/ 228 w 664"/>
                <a:gd name="T49" fmla="*/ 155 h 366"/>
                <a:gd name="T50" fmla="*/ 253 w 664"/>
                <a:gd name="T51" fmla="*/ 133 h 366"/>
                <a:gd name="T52" fmla="*/ 170 w 664"/>
                <a:gd name="T53" fmla="*/ 145 h 366"/>
                <a:gd name="T54" fmla="*/ 125 w 664"/>
                <a:gd name="T55" fmla="*/ 137 h 366"/>
                <a:gd name="T56" fmla="*/ 98 w 664"/>
                <a:gd name="T57" fmla="*/ 145 h 366"/>
                <a:gd name="T58" fmla="*/ 77 w 664"/>
                <a:gd name="T59" fmla="*/ 119 h 366"/>
                <a:gd name="T60" fmla="*/ 88 w 664"/>
                <a:gd name="T61" fmla="*/ 95 h 366"/>
                <a:gd name="T62" fmla="*/ 43 w 664"/>
                <a:gd name="T63" fmla="*/ 107 h 366"/>
                <a:gd name="T64" fmla="*/ 50 w 664"/>
                <a:gd name="T65" fmla="*/ 87 h 366"/>
                <a:gd name="T66" fmla="*/ 16 w 664"/>
                <a:gd name="T67" fmla="*/ 93 h 366"/>
                <a:gd name="T68" fmla="*/ 75 w 664"/>
                <a:gd name="T69" fmla="*/ 64 h 366"/>
                <a:gd name="T70" fmla="*/ 98 w 664"/>
                <a:gd name="T71" fmla="*/ 57 h 366"/>
                <a:gd name="T72" fmla="*/ 179 w 664"/>
                <a:gd name="T73" fmla="*/ 57 h 366"/>
                <a:gd name="T74" fmla="*/ 232 w 664"/>
                <a:gd name="T75" fmla="*/ 20 h 366"/>
                <a:gd name="T76" fmla="*/ 337 w 664"/>
                <a:gd name="T77" fmla="*/ 9 h 366"/>
                <a:gd name="T78" fmla="*/ 375 w 664"/>
                <a:gd name="T79" fmla="*/ 13 h 366"/>
                <a:gd name="T80" fmla="*/ 422 w 664"/>
                <a:gd name="T81" fmla="*/ 5 h 366"/>
                <a:gd name="T82" fmla="*/ 541 w 664"/>
                <a:gd name="T83" fmla="*/ 19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64" h="366">
                  <a:moveTo>
                    <a:pt x="541" y="19"/>
                  </a:moveTo>
                  <a:cubicBezTo>
                    <a:pt x="536" y="25"/>
                    <a:pt x="534" y="26"/>
                    <a:pt x="528" y="28"/>
                  </a:cubicBezTo>
                  <a:cubicBezTo>
                    <a:pt x="588" y="9"/>
                    <a:pt x="588" y="9"/>
                    <a:pt x="588" y="9"/>
                  </a:cubicBezTo>
                  <a:cubicBezTo>
                    <a:pt x="593" y="13"/>
                    <a:pt x="596" y="14"/>
                    <a:pt x="602" y="16"/>
                  </a:cubicBezTo>
                  <a:cubicBezTo>
                    <a:pt x="610" y="18"/>
                    <a:pt x="610" y="25"/>
                    <a:pt x="615" y="29"/>
                  </a:cubicBezTo>
                  <a:cubicBezTo>
                    <a:pt x="624" y="39"/>
                    <a:pt x="664" y="35"/>
                    <a:pt x="664" y="49"/>
                  </a:cubicBezTo>
                  <a:cubicBezTo>
                    <a:pt x="664" y="60"/>
                    <a:pt x="650" y="57"/>
                    <a:pt x="645" y="61"/>
                  </a:cubicBezTo>
                  <a:cubicBezTo>
                    <a:pt x="615" y="85"/>
                    <a:pt x="578" y="71"/>
                    <a:pt x="537" y="91"/>
                  </a:cubicBezTo>
                  <a:cubicBezTo>
                    <a:pt x="545" y="99"/>
                    <a:pt x="575" y="93"/>
                    <a:pt x="594" y="94"/>
                  </a:cubicBezTo>
                  <a:cubicBezTo>
                    <a:pt x="577" y="112"/>
                    <a:pt x="534" y="123"/>
                    <a:pt x="507" y="133"/>
                  </a:cubicBezTo>
                  <a:cubicBezTo>
                    <a:pt x="477" y="143"/>
                    <a:pt x="459" y="175"/>
                    <a:pt x="437" y="192"/>
                  </a:cubicBezTo>
                  <a:cubicBezTo>
                    <a:pt x="426" y="200"/>
                    <a:pt x="409" y="191"/>
                    <a:pt x="397" y="195"/>
                  </a:cubicBezTo>
                  <a:cubicBezTo>
                    <a:pt x="381" y="200"/>
                    <a:pt x="362" y="202"/>
                    <a:pt x="350" y="212"/>
                  </a:cubicBezTo>
                  <a:cubicBezTo>
                    <a:pt x="371" y="212"/>
                    <a:pt x="371" y="212"/>
                    <a:pt x="371" y="212"/>
                  </a:cubicBezTo>
                  <a:cubicBezTo>
                    <a:pt x="372" y="230"/>
                    <a:pt x="363" y="228"/>
                    <a:pt x="349" y="227"/>
                  </a:cubicBezTo>
                  <a:cubicBezTo>
                    <a:pt x="358" y="231"/>
                    <a:pt x="366" y="234"/>
                    <a:pt x="371" y="246"/>
                  </a:cubicBezTo>
                  <a:cubicBezTo>
                    <a:pt x="355" y="254"/>
                    <a:pt x="350" y="273"/>
                    <a:pt x="337" y="282"/>
                  </a:cubicBezTo>
                  <a:cubicBezTo>
                    <a:pt x="304" y="282"/>
                    <a:pt x="305" y="282"/>
                    <a:pt x="299" y="282"/>
                  </a:cubicBezTo>
                  <a:cubicBezTo>
                    <a:pt x="300" y="288"/>
                    <a:pt x="304" y="289"/>
                    <a:pt x="304" y="294"/>
                  </a:cubicBezTo>
                  <a:cubicBezTo>
                    <a:pt x="304" y="319"/>
                    <a:pt x="272" y="304"/>
                    <a:pt x="272" y="331"/>
                  </a:cubicBezTo>
                  <a:cubicBezTo>
                    <a:pt x="284" y="331"/>
                    <a:pt x="286" y="331"/>
                    <a:pt x="291" y="331"/>
                  </a:cubicBezTo>
                  <a:cubicBezTo>
                    <a:pt x="294" y="331"/>
                    <a:pt x="303" y="331"/>
                    <a:pt x="303" y="338"/>
                  </a:cubicBezTo>
                  <a:cubicBezTo>
                    <a:pt x="303" y="351"/>
                    <a:pt x="259" y="366"/>
                    <a:pt x="242" y="366"/>
                  </a:cubicBezTo>
                  <a:cubicBezTo>
                    <a:pt x="225" y="366"/>
                    <a:pt x="232" y="354"/>
                    <a:pt x="217" y="354"/>
                  </a:cubicBezTo>
                  <a:cubicBezTo>
                    <a:pt x="195" y="354"/>
                    <a:pt x="179" y="354"/>
                    <a:pt x="160" y="354"/>
                  </a:cubicBezTo>
                  <a:cubicBezTo>
                    <a:pt x="153" y="354"/>
                    <a:pt x="149" y="362"/>
                    <a:pt x="138" y="362"/>
                  </a:cubicBezTo>
                  <a:cubicBezTo>
                    <a:pt x="113" y="362"/>
                    <a:pt x="92" y="355"/>
                    <a:pt x="66" y="346"/>
                  </a:cubicBezTo>
                  <a:cubicBezTo>
                    <a:pt x="63" y="350"/>
                    <a:pt x="60" y="354"/>
                    <a:pt x="56" y="354"/>
                  </a:cubicBezTo>
                  <a:cubicBezTo>
                    <a:pt x="51" y="354"/>
                    <a:pt x="49" y="350"/>
                    <a:pt x="49" y="347"/>
                  </a:cubicBezTo>
                  <a:cubicBezTo>
                    <a:pt x="49" y="316"/>
                    <a:pt x="88" y="327"/>
                    <a:pt x="104" y="316"/>
                  </a:cubicBezTo>
                  <a:cubicBezTo>
                    <a:pt x="95" y="308"/>
                    <a:pt x="79" y="306"/>
                    <a:pt x="79" y="292"/>
                  </a:cubicBezTo>
                  <a:cubicBezTo>
                    <a:pt x="79" y="281"/>
                    <a:pt x="91" y="284"/>
                    <a:pt x="98" y="284"/>
                  </a:cubicBezTo>
                  <a:cubicBezTo>
                    <a:pt x="122" y="284"/>
                    <a:pt x="131" y="297"/>
                    <a:pt x="145" y="306"/>
                  </a:cubicBezTo>
                  <a:cubicBezTo>
                    <a:pt x="159" y="306"/>
                    <a:pt x="159" y="306"/>
                    <a:pt x="159" y="306"/>
                  </a:cubicBezTo>
                  <a:cubicBezTo>
                    <a:pt x="148" y="295"/>
                    <a:pt x="125" y="285"/>
                    <a:pt x="125" y="266"/>
                  </a:cubicBezTo>
                  <a:cubicBezTo>
                    <a:pt x="113" y="266"/>
                    <a:pt x="113" y="266"/>
                    <a:pt x="113" y="266"/>
                  </a:cubicBezTo>
                  <a:cubicBezTo>
                    <a:pt x="109" y="269"/>
                    <a:pt x="109" y="269"/>
                    <a:pt x="106" y="272"/>
                  </a:cubicBezTo>
                  <a:cubicBezTo>
                    <a:pt x="94" y="272"/>
                    <a:pt x="94" y="272"/>
                    <a:pt x="94" y="272"/>
                  </a:cubicBezTo>
                  <a:cubicBezTo>
                    <a:pt x="94" y="262"/>
                    <a:pt x="94" y="262"/>
                    <a:pt x="94" y="262"/>
                  </a:cubicBezTo>
                  <a:cubicBezTo>
                    <a:pt x="100" y="249"/>
                    <a:pt x="106" y="240"/>
                    <a:pt x="117" y="236"/>
                  </a:cubicBezTo>
                  <a:cubicBezTo>
                    <a:pt x="136" y="230"/>
                    <a:pt x="159" y="237"/>
                    <a:pt x="159" y="215"/>
                  </a:cubicBezTo>
                  <a:cubicBezTo>
                    <a:pt x="159" y="189"/>
                    <a:pt x="107" y="189"/>
                    <a:pt x="107" y="175"/>
                  </a:cubicBezTo>
                  <a:cubicBezTo>
                    <a:pt x="107" y="167"/>
                    <a:pt x="119" y="168"/>
                    <a:pt x="126" y="168"/>
                  </a:cubicBezTo>
                  <a:cubicBezTo>
                    <a:pt x="118" y="168"/>
                    <a:pt x="116" y="165"/>
                    <a:pt x="115" y="159"/>
                  </a:cubicBezTo>
                  <a:cubicBezTo>
                    <a:pt x="119" y="157"/>
                    <a:pt x="122" y="159"/>
                    <a:pt x="126" y="159"/>
                  </a:cubicBezTo>
                  <a:cubicBezTo>
                    <a:pt x="134" y="159"/>
                    <a:pt x="151" y="156"/>
                    <a:pt x="166" y="161"/>
                  </a:cubicBezTo>
                  <a:cubicBezTo>
                    <a:pt x="185" y="167"/>
                    <a:pt x="192" y="190"/>
                    <a:pt x="213" y="188"/>
                  </a:cubicBezTo>
                  <a:cubicBezTo>
                    <a:pt x="209" y="184"/>
                    <a:pt x="185" y="168"/>
                    <a:pt x="185" y="163"/>
                  </a:cubicBezTo>
                  <a:cubicBezTo>
                    <a:pt x="185" y="160"/>
                    <a:pt x="189" y="157"/>
                    <a:pt x="191" y="155"/>
                  </a:cubicBezTo>
                  <a:cubicBezTo>
                    <a:pt x="228" y="155"/>
                    <a:pt x="228" y="155"/>
                    <a:pt x="228" y="155"/>
                  </a:cubicBezTo>
                  <a:cubicBezTo>
                    <a:pt x="243" y="149"/>
                    <a:pt x="256" y="145"/>
                    <a:pt x="265" y="133"/>
                  </a:cubicBezTo>
                  <a:cubicBezTo>
                    <a:pt x="253" y="133"/>
                    <a:pt x="253" y="133"/>
                    <a:pt x="253" y="133"/>
                  </a:cubicBezTo>
                  <a:cubicBezTo>
                    <a:pt x="238" y="145"/>
                    <a:pt x="221" y="151"/>
                    <a:pt x="197" y="151"/>
                  </a:cubicBezTo>
                  <a:cubicBezTo>
                    <a:pt x="182" y="151"/>
                    <a:pt x="178" y="145"/>
                    <a:pt x="170" y="145"/>
                  </a:cubicBezTo>
                  <a:cubicBezTo>
                    <a:pt x="164" y="145"/>
                    <a:pt x="161" y="153"/>
                    <a:pt x="155" y="153"/>
                  </a:cubicBezTo>
                  <a:cubicBezTo>
                    <a:pt x="140" y="153"/>
                    <a:pt x="120" y="147"/>
                    <a:pt x="125" y="137"/>
                  </a:cubicBezTo>
                  <a:cubicBezTo>
                    <a:pt x="115" y="137"/>
                    <a:pt x="115" y="137"/>
                    <a:pt x="115" y="137"/>
                  </a:cubicBezTo>
                  <a:cubicBezTo>
                    <a:pt x="110" y="141"/>
                    <a:pt x="105" y="145"/>
                    <a:pt x="98" y="145"/>
                  </a:cubicBezTo>
                  <a:cubicBezTo>
                    <a:pt x="83" y="145"/>
                    <a:pt x="62" y="135"/>
                    <a:pt x="56" y="128"/>
                  </a:cubicBezTo>
                  <a:cubicBezTo>
                    <a:pt x="62" y="124"/>
                    <a:pt x="67" y="120"/>
                    <a:pt x="77" y="119"/>
                  </a:cubicBezTo>
                  <a:cubicBezTo>
                    <a:pt x="63" y="119"/>
                    <a:pt x="47" y="118"/>
                    <a:pt x="41" y="119"/>
                  </a:cubicBezTo>
                  <a:cubicBezTo>
                    <a:pt x="50" y="99"/>
                    <a:pt x="69" y="101"/>
                    <a:pt x="88" y="95"/>
                  </a:cubicBezTo>
                  <a:cubicBezTo>
                    <a:pt x="81" y="93"/>
                    <a:pt x="79" y="93"/>
                    <a:pt x="73" y="93"/>
                  </a:cubicBezTo>
                  <a:cubicBezTo>
                    <a:pt x="58" y="93"/>
                    <a:pt x="57" y="107"/>
                    <a:pt x="43" y="107"/>
                  </a:cubicBezTo>
                  <a:cubicBezTo>
                    <a:pt x="39" y="107"/>
                    <a:pt x="31" y="102"/>
                    <a:pt x="29" y="101"/>
                  </a:cubicBezTo>
                  <a:cubicBezTo>
                    <a:pt x="37" y="93"/>
                    <a:pt x="41" y="91"/>
                    <a:pt x="50" y="87"/>
                  </a:cubicBezTo>
                  <a:cubicBezTo>
                    <a:pt x="28" y="87"/>
                    <a:pt x="28" y="87"/>
                    <a:pt x="28" y="87"/>
                  </a:cubicBezTo>
                  <a:cubicBezTo>
                    <a:pt x="23" y="89"/>
                    <a:pt x="19" y="91"/>
                    <a:pt x="16" y="93"/>
                  </a:cubicBezTo>
                  <a:cubicBezTo>
                    <a:pt x="13" y="93"/>
                    <a:pt x="4" y="93"/>
                    <a:pt x="0" y="93"/>
                  </a:cubicBezTo>
                  <a:cubicBezTo>
                    <a:pt x="4" y="73"/>
                    <a:pt x="53" y="64"/>
                    <a:pt x="75" y="64"/>
                  </a:cubicBezTo>
                  <a:cubicBezTo>
                    <a:pt x="85" y="64"/>
                    <a:pt x="91" y="64"/>
                    <a:pt x="92" y="64"/>
                  </a:cubicBezTo>
                  <a:cubicBezTo>
                    <a:pt x="95" y="64"/>
                    <a:pt x="98" y="60"/>
                    <a:pt x="98" y="57"/>
                  </a:cubicBezTo>
                  <a:cubicBezTo>
                    <a:pt x="122" y="57"/>
                    <a:pt x="113" y="40"/>
                    <a:pt x="128" y="40"/>
                  </a:cubicBezTo>
                  <a:cubicBezTo>
                    <a:pt x="143" y="40"/>
                    <a:pt x="172" y="55"/>
                    <a:pt x="179" y="57"/>
                  </a:cubicBezTo>
                  <a:cubicBezTo>
                    <a:pt x="186" y="38"/>
                    <a:pt x="195" y="21"/>
                    <a:pt x="217" y="21"/>
                  </a:cubicBezTo>
                  <a:cubicBezTo>
                    <a:pt x="230" y="21"/>
                    <a:pt x="222" y="29"/>
                    <a:pt x="232" y="20"/>
                  </a:cubicBezTo>
                  <a:cubicBezTo>
                    <a:pt x="236" y="12"/>
                    <a:pt x="242" y="9"/>
                    <a:pt x="250" y="9"/>
                  </a:cubicBezTo>
                  <a:cubicBezTo>
                    <a:pt x="289" y="9"/>
                    <a:pt x="297" y="9"/>
                    <a:pt x="337" y="9"/>
                  </a:cubicBezTo>
                  <a:cubicBezTo>
                    <a:pt x="338" y="6"/>
                    <a:pt x="342" y="4"/>
                    <a:pt x="346" y="4"/>
                  </a:cubicBezTo>
                  <a:cubicBezTo>
                    <a:pt x="359" y="4"/>
                    <a:pt x="363" y="13"/>
                    <a:pt x="375" y="13"/>
                  </a:cubicBezTo>
                  <a:cubicBezTo>
                    <a:pt x="385" y="13"/>
                    <a:pt x="388" y="0"/>
                    <a:pt x="399" y="0"/>
                  </a:cubicBezTo>
                  <a:cubicBezTo>
                    <a:pt x="410" y="0"/>
                    <a:pt x="415" y="5"/>
                    <a:pt x="422" y="5"/>
                  </a:cubicBezTo>
                  <a:cubicBezTo>
                    <a:pt x="431" y="5"/>
                    <a:pt x="435" y="5"/>
                    <a:pt x="443" y="5"/>
                  </a:cubicBezTo>
                  <a:cubicBezTo>
                    <a:pt x="461" y="5"/>
                    <a:pt x="526" y="3"/>
                    <a:pt x="541" y="1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6" name="Freeform 153">
              <a:extLst>
                <a:ext uri="{FF2B5EF4-FFF2-40B4-BE49-F238E27FC236}">
                  <a16:creationId xmlns:a16="http://schemas.microsoft.com/office/drawing/2014/main" id="{F8359B53-C7BD-43D4-A437-E77BA9046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6081" y="1257664"/>
              <a:ext cx="1486057" cy="1186079"/>
            </a:xfrm>
            <a:custGeom>
              <a:avLst/>
              <a:gdLst>
                <a:gd name="T0" fmla="*/ 481 w 1299"/>
                <a:gd name="T1" fmla="*/ 670 h 1036"/>
                <a:gd name="T2" fmla="*/ 458 w 1299"/>
                <a:gd name="T3" fmla="*/ 648 h 1036"/>
                <a:gd name="T4" fmla="*/ 392 w 1299"/>
                <a:gd name="T5" fmla="*/ 604 h 1036"/>
                <a:gd name="T6" fmla="*/ 369 w 1299"/>
                <a:gd name="T7" fmla="*/ 543 h 1036"/>
                <a:gd name="T8" fmla="*/ 187 w 1299"/>
                <a:gd name="T9" fmla="*/ 393 h 1036"/>
                <a:gd name="T10" fmla="*/ 125 w 1299"/>
                <a:gd name="T11" fmla="*/ 400 h 1036"/>
                <a:gd name="T12" fmla="*/ 74 w 1299"/>
                <a:gd name="T13" fmla="*/ 390 h 1036"/>
                <a:gd name="T14" fmla="*/ 32 w 1299"/>
                <a:gd name="T15" fmla="*/ 364 h 1036"/>
                <a:gd name="T16" fmla="*/ 87 w 1299"/>
                <a:gd name="T17" fmla="*/ 342 h 1036"/>
                <a:gd name="T18" fmla="*/ 110 w 1299"/>
                <a:gd name="T19" fmla="*/ 324 h 1036"/>
                <a:gd name="T20" fmla="*/ 0 w 1299"/>
                <a:gd name="T21" fmla="*/ 298 h 1036"/>
                <a:gd name="T22" fmla="*/ 144 w 1299"/>
                <a:gd name="T23" fmla="*/ 253 h 1036"/>
                <a:gd name="T24" fmla="*/ 123 w 1299"/>
                <a:gd name="T25" fmla="*/ 183 h 1036"/>
                <a:gd name="T26" fmla="*/ 248 w 1299"/>
                <a:gd name="T27" fmla="*/ 105 h 1036"/>
                <a:gd name="T28" fmla="*/ 407 w 1299"/>
                <a:gd name="T29" fmla="*/ 99 h 1036"/>
                <a:gd name="T30" fmla="*/ 447 w 1299"/>
                <a:gd name="T31" fmla="*/ 95 h 1036"/>
                <a:gd name="T32" fmla="*/ 471 w 1299"/>
                <a:gd name="T33" fmla="*/ 67 h 1036"/>
                <a:gd name="T34" fmla="*/ 530 w 1299"/>
                <a:gd name="T35" fmla="*/ 63 h 1036"/>
                <a:gd name="T36" fmla="*/ 610 w 1299"/>
                <a:gd name="T37" fmla="*/ 26 h 1036"/>
                <a:gd name="T38" fmla="*/ 672 w 1299"/>
                <a:gd name="T39" fmla="*/ 22 h 1036"/>
                <a:gd name="T40" fmla="*/ 917 w 1299"/>
                <a:gd name="T41" fmla="*/ 0 h 1036"/>
                <a:gd name="T42" fmla="*/ 1020 w 1299"/>
                <a:gd name="T43" fmla="*/ 86 h 1036"/>
                <a:gd name="T44" fmla="*/ 979 w 1299"/>
                <a:gd name="T45" fmla="*/ 135 h 1036"/>
                <a:gd name="T46" fmla="*/ 1036 w 1299"/>
                <a:gd name="T47" fmla="*/ 183 h 1036"/>
                <a:gd name="T48" fmla="*/ 1174 w 1299"/>
                <a:gd name="T49" fmla="*/ 117 h 1036"/>
                <a:gd name="T50" fmla="*/ 1254 w 1299"/>
                <a:gd name="T51" fmla="*/ 91 h 1036"/>
                <a:gd name="T52" fmla="*/ 1205 w 1299"/>
                <a:gd name="T53" fmla="*/ 169 h 1036"/>
                <a:gd name="T54" fmla="*/ 1187 w 1299"/>
                <a:gd name="T55" fmla="*/ 205 h 1036"/>
                <a:gd name="T56" fmla="*/ 1123 w 1299"/>
                <a:gd name="T57" fmla="*/ 270 h 1036"/>
                <a:gd name="T58" fmla="*/ 1163 w 1299"/>
                <a:gd name="T59" fmla="*/ 319 h 1036"/>
                <a:gd name="T60" fmla="*/ 1129 w 1299"/>
                <a:gd name="T61" fmla="*/ 364 h 1036"/>
                <a:gd name="T62" fmla="*/ 1149 w 1299"/>
                <a:gd name="T63" fmla="*/ 423 h 1036"/>
                <a:gd name="T64" fmla="*/ 1155 w 1299"/>
                <a:gd name="T65" fmla="*/ 467 h 1036"/>
                <a:gd name="T66" fmla="*/ 1087 w 1299"/>
                <a:gd name="T67" fmla="*/ 531 h 1036"/>
                <a:gd name="T68" fmla="*/ 1095 w 1299"/>
                <a:gd name="T69" fmla="*/ 548 h 1036"/>
                <a:gd name="T70" fmla="*/ 1032 w 1299"/>
                <a:gd name="T71" fmla="*/ 535 h 1036"/>
                <a:gd name="T72" fmla="*/ 1087 w 1299"/>
                <a:gd name="T73" fmla="*/ 644 h 1036"/>
                <a:gd name="T74" fmla="*/ 1024 w 1299"/>
                <a:gd name="T75" fmla="*/ 624 h 1036"/>
                <a:gd name="T76" fmla="*/ 1058 w 1299"/>
                <a:gd name="T77" fmla="*/ 675 h 1036"/>
                <a:gd name="T78" fmla="*/ 890 w 1299"/>
                <a:gd name="T79" fmla="*/ 734 h 1036"/>
                <a:gd name="T80" fmla="*/ 830 w 1299"/>
                <a:gd name="T81" fmla="*/ 801 h 1036"/>
                <a:gd name="T82" fmla="*/ 761 w 1299"/>
                <a:gd name="T83" fmla="*/ 809 h 1036"/>
                <a:gd name="T84" fmla="*/ 691 w 1299"/>
                <a:gd name="T85" fmla="*/ 873 h 1036"/>
                <a:gd name="T86" fmla="*/ 659 w 1299"/>
                <a:gd name="T87" fmla="*/ 942 h 1036"/>
                <a:gd name="T88" fmla="*/ 621 w 1299"/>
                <a:gd name="T89" fmla="*/ 1028 h 1036"/>
                <a:gd name="T90" fmla="*/ 538 w 1299"/>
                <a:gd name="T91" fmla="*/ 1008 h 1036"/>
                <a:gd name="T92" fmla="*/ 464 w 1299"/>
                <a:gd name="T93" fmla="*/ 898 h 1036"/>
                <a:gd name="T94" fmla="*/ 439 w 1299"/>
                <a:gd name="T95" fmla="*/ 854 h 1036"/>
                <a:gd name="T96" fmla="*/ 407 w 1299"/>
                <a:gd name="T97" fmla="*/ 789 h 1036"/>
                <a:gd name="T98" fmla="*/ 437 w 1299"/>
                <a:gd name="T99" fmla="*/ 726 h 10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99" h="1036">
                  <a:moveTo>
                    <a:pt x="437" y="726"/>
                  </a:moveTo>
                  <a:cubicBezTo>
                    <a:pt x="448" y="720"/>
                    <a:pt x="448" y="719"/>
                    <a:pt x="458" y="724"/>
                  </a:cubicBezTo>
                  <a:cubicBezTo>
                    <a:pt x="463" y="700"/>
                    <a:pt x="474" y="692"/>
                    <a:pt x="481" y="670"/>
                  </a:cubicBezTo>
                  <a:cubicBezTo>
                    <a:pt x="458" y="662"/>
                    <a:pt x="402" y="658"/>
                    <a:pt x="399" y="636"/>
                  </a:cubicBezTo>
                  <a:cubicBezTo>
                    <a:pt x="407" y="633"/>
                    <a:pt x="406" y="636"/>
                    <a:pt x="413" y="636"/>
                  </a:cubicBezTo>
                  <a:cubicBezTo>
                    <a:pt x="429" y="636"/>
                    <a:pt x="440" y="648"/>
                    <a:pt x="458" y="648"/>
                  </a:cubicBezTo>
                  <a:cubicBezTo>
                    <a:pt x="466" y="648"/>
                    <a:pt x="465" y="641"/>
                    <a:pt x="466" y="636"/>
                  </a:cubicBezTo>
                  <a:cubicBezTo>
                    <a:pt x="443" y="628"/>
                    <a:pt x="436" y="590"/>
                    <a:pt x="411" y="590"/>
                  </a:cubicBezTo>
                  <a:cubicBezTo>
                    <a:pt x="404" y="590"/>
                    <a:pt x="402" y="604"/>
                    <a:pt x="392" y="604"/>
                  </a:cubicBezTo>
                  <a:cubicBezTo>
                    <a:pt x="378" y="604"/>
                    <a:pt x="371" y="602"/>
                    <a:pt x="371" y="590"/>
                  </a:cubicBezTo>
                  <a:cubicBezTo>
                    <a:pt x="371" y="573"/>
                    <a:pt x="388" y="575"/>
                    <a:pt x="388" y="556"/>
                  </a:cubicBezTo>
                  <a:cubicBezTo>
                    <a:pt x="388" y="544"/>
                    <a:pt x="376" y="544"/>
                    <a:pt x="369" y="543"/>
                  </a:cubicBezTo>
                  <a:cubicBezTo>
                    <a:pt x="369" y="531"/>
                    <a:pt x="369" y="531"/>
                    <a:pt x="369" y="531"/>
                  </a:cubicBezTo>
                  <a:cubicBezTo>
                    <a:pt x="348" y="462"/>
                    <a:pt x="295" y="393"/>
                    <a:pt x="210" y="393"/>
                  </a:cubicBezTo>
                  <a:cubicBezTo>
                    <a:pt x="197" y="393"/>
                    <a:pt x="194" y="393"/>
                    <a:pt x="187" y="393"/>
                  </a:cubicBezTo>
                  <a:cubicBezTo>
                    <a:pt x="177" y="393"/>
                    <a:pt x="173" y="404"/>
                    <a:pt x="163" y="404"/>
                  </a:cubicBezTo>
                  <a:cubicBezTo>
                    <a:pt x="156" y="404"/>
                    <a:pt x="149" y="397"/>
                    <a:pt x="140" y="397"/>
                  </a:cubicBezTo>
                  <a:cubicBezTo>
                    <a:pt x="132" y="397"/>
                    <a:pt x="129" y="399"/>
                    <a:pt x="125" y="400"/>
                  </a:cubicBezTo>
                  <a:cubicBezTo>
                    <a:pt x="127" y="403"/>
                    <a:pt x="131" y="406"/>
                    <a:pt x="133" y="407"/>
                  </a:cubicBezTo>
                  <a:cubicBezTo>
                    <a:pt x="128" y="412"/>
                    <a:pt x="129" y="409"/>
                    <a:pt x="123" y="409"/>
                  </a:cubicBezTo>
                  <a:cubicBezTo>
                    <a:pt x="107" y="409"/>
                    <a:pt x="83" y="402"/>
                    <a:pt x="74" y="390"/>
                  </a:cubicBezTo>
                  <a:cubicBezTo>
                    <a:pt x="81" y="385"/>
                    <a:pt x="86" y="384"/>
                    <a:pt x="89" y="377"/>
                  </a:cubicBezTo>
                  <a:cubicBezTo>
                    <a:pt x="77" y="373"/>
                    <a:pt x="68" y="364"/>
                    <a:pt x="59" y="364"/>
                  </a:cubicBezTo>
                  <a:cubicBezTo>
                    <a:pt x="42" y="364"/>
                    <a:pt x="46" y="369"/>
                    <a:pt x="32" y="364"/>
                  </a:cubicBezTo>
                  <a:cubicBezTo>
                    <a:pt x="34" y="353"/>
                    <a:pt x="49" y="348"/>
                    <a:pt x="55" y="348"/>
                  </a:cubicBezTo>
                  <a:cubicBezTo>
                    <a:pt x="63" y="348"/>
                    <a:pt x="68" y="348"/>
                    <a:pt x="74" y="348"/>
                  </a:cubicBezTo>
                  <a:cubicBezTo>
                    <a:pt x="81" y="348"/>
                    <a:pt x="84" y="347"/>
                    <a:pt x="87" y="342"/>
                  </a:cubicBezTo>
                  <a:cubicBezTo>
                    <a:pt x="131" y="342"/>
                    <a:pt x="131" y="342"/>
                    <a:pt x="131" y="342"/>
                  </a:cubicBezTo>
                  <a:cubicBezTo>
                    <a:pt x="138" y="336"/>
                    <a:pt x="138" y="333"/>
                    <a:pt x="140" y="324"/>
                  </a:cubicBezTo>
                  <a:cubicBezTo>
                    <a:pt x="110" y="324"/>
                    <a:pt x="110" y="324"/>
                    <a:pt x="110" y="324"/>
                  </a:cubicBezTo>
                  <a:cubicBezTo>
                    <a:pt x="109" y="328"/>
                    <a:pt x="106" y="332"/>
                    <a:pt x="102" y="332"/>
                  </a:cubicBezTo>
                  <a:cubicBezTo>
                    <a:pt x="90" y="332"/>
                    <a:pt x="86" y="332"/>
                    <a:pt x="76" y="332"/>
                  </a:cubicBezTo>
                  <a:cubicBezTo>
                    <a:pt x="73" y="332"/>
                    <a:pt x="0" y="311"/>
                    <a:pt x="0" y="298"/>
                  </a:cubicBezTo>
                  <a:cubicBezTo>
                    <a:pt x="0" y="273"/>
                    <a:pt x="27" y="282"/>
                    <a:pt x="43" y="276"/>
                  </a:cubicBezTo>
                  <a:cubicBezTo>
                    <a:pt x="57" y="272"/>
                    <a:pt x="65" y="263"/>
                    <a:pt x="80" y="258"/>
                  </a:cubicBezTo>
                  <a:cubicBezTo>
                    <a:pt x="100" y="251"/>
                    <a:pt x="127" y="263"/>
                    <a:pt x="144" y="253"/>
                  </a:cubicBezTo>
                  <a:cubicBezTo>
                    <a:pt x="156" y="245"/>
                    <a:pt x="165" y="230"/>
                    <a:pt x="165" y="210"/>
                  </a:cubicBezTo>
                  <a:cubicBezTo>
                    <a:pt x="151" y="209"/>
                    <a:pt x="108" y="210"/>
                    <a:pt x="108" y="195"/>
                  </a:cubicBezTo>
                  <a:cubicBezTo>
                    <a:pt x="108" y="187"/>
                    <a:pt x="119" y="183"/>
                    <a:pt x="123" y="183"/>
                  </a:cubicBezTo>
                  <a:cubicBezTo>
                    <a:pt x="149" y="174"/>
                    <a:pt x="183" y="155"/>
                    <a:pt x="198" y="139"/>
                  </a:cubicBezTo>
                  <a:cubicBezTo>
                    <a:pt x="204" y="144"/>
                    <a:pt x="210" y="145"/>
                    <a:pt x="218" y="145"/>
                  </a:cubicBezTo>
                  <a:cubicBezTo>
                    <a:pt x="244" y="145"/>
                    <a:pt x="224" y="109"/>
                    <a:pt x="248" y="105"/>
                  </a:cubicBezTo>
                  <a:cubicBezTo>
                    <a:pt x="278" y="102"/>
                    <a:pt x="290" y="94"/>
                    <a:pt x="318" y="94"/>
                  </a:cubicBezTo>
                  <a:cubicBezTo>
                    <a:pt x="339" y="88"/>
                    <a:pt x="355" y="75"/>
                    <a:pt x="375" y="75"/>
                  </a:cubicBezTo>
                  <a:cubicBezTo>
                    <a:pt x="389" y="75"/>
                    <a:pt x="393" y="99"/>
                    <a:pt x="407" y="99"/>
                  </a:cubicBezTo>
                  <a:cubicBezTo>
                    <a:pt x="407" y="94"/>
                    <a:pt x="403" y="89"/>
                    <a:pt x="403" y="83"/>
                  </a:cubicBezTo>
                  <a:cubicBezTo>
                    <a:pt x="411" y="75"/>
                    <a:pt x="411" y="75"/>
                    <a:pt x="411" y="75"/>
                  </a:cubicBezTo>
                  <a:cubicBezTo>
                    <a:pt x="419" y="90"/>
                    <a:pt x="432" y="89"/>
                    <a:pt x="447" y="95"/>
                  </a:cubicBezTo>
                  <a:cubicBezTo>
                    <a:pt x="451" y="95"/>
                    <a:pt x="458" y="95"/>
                    <a:pt x="458" y="95"/>
                  </a:cubicBezTo>
                  <a:cubicBezTo>
                    <a:pt x="456" y="89"/>
                    <a:pt x="452" y="84"/>
                    <a:pt x="452" y="78"/>
                  </a:cubicBezTo>
                  <a:cubicBezTo>
                    <a:pt x="452" y="68"/>
                    <a:pt x="464" y="67"/>
                    <a:pt x="471" y="67"/>
                  </a:cubicBezTo>
                  <a:cubicBezTo>
                    <a:pt x="502" y="67"/>
                    <a:pt x="521" y="86"/>
                    <a:pt x="539" y="95"/>
                  </a:cubicBezTo>
                  <a:cubicBezTo>
                    <a:pt x="574" y="95"/>
                    <a:pt x="574" y="95"/>
                    <a:pt x="574" y="95"/>
                  </a:cubicBezTo>
                  <a:cubicBezTo>
                    <a:pt x="561" y="89"/>
                    <a:pt x="530" y="78"/>
                    <a:pt x="530" y="63"/>
                  </a:cubicBezTo>
                  <a:cubicBezTo>
                    <a:pt x="530" y="51"/>
                    <a:pt x="554" y="55"/>
                    <a:pt x="561" y="54"/>
                  </a:cubicBezTo>
                  <a:cubicBezTo>
                    <a:pt x="555" y="48"/>
                    <a:pt x="549" y="47"/>
                    <a:pt x="546" y="42"/>
                  </a:cubicBezTo>
                  <a:cubicBezTo>
                    <a:pt x="566" y="32"/>
                    <a:pt x="585" y="26"/>
                    <a:pt x="610" y="26"/>
                  </a:cubicBezTo>
                  <a:cubicBezTo>
                    <a:pt x="628" y="26"/>
                    <a:pt x="640" y="25"/>
                    <a:pt x="657" y="32"/>
                  </a:cubicBezTo>
                  <a:cubicBezTo>
                    <a:pt x="672" y="32"/>
                    <a:pt x="672" y="32"/>
                    <a:pt x="672" y="32"/>
                  </a:cubicBezTo>
                  <a:cubicBezTo>
                    <a:pt x="672" y="22"/>
                    <a:pt x="672" y="22"/>
                    <a:pt x="672" y="22"/>
                  </a:cubicBezTo>
                  <a:cubicBezTo>
                    <a:pt x="683" y="20"/>
                    <a:pt x="691" y="22"/>
                    <a:pt x="702" y="22"/>
                  </a:cubicBezTo>
                  <a:cubicBezTo>
                    <a:pt x="739" y="22"/>
                    <a:pt x="768" y="0"/>
                    <a:pt x="807" y="0"/>
                  </a:cubicBezTo>
                  <a:cubicBezTo>
                    <a:pt x="849" y="0"/>
                    <a:pt x="879" y="0"/>
                    <a:pt x="917" y="0"/>
                  </a:cubicBezTo>
                  <a:cubicBezTo>
                    <a:pt x="961" y="0"/>
                    <a:pt x="995" y="30"/>
                    <a:pt x="1030" y="46"/>
                  </a:cubicBezTo>
                  <a:cubicBezTo>
                    <a:pt x="1051" y="55"/>
                    <a:pt x="1077" y="49"/>
                    <a:pt x="1096" y="54"/>
                  </a:cubicBezTo>
                  <a:cubicBezTo>
                    <a:pt x="1092" y="82"/>
                    <a:pt x="1041" y="78"/>
                    <a:pt x="1020" y="86"/>
                  </a:cubicBezTo>
                  <a:cubicBezTo>
                    <a:pt x="854" y="95"/>
                    <a:pt x="854" y="95"/>
                    <a:pt x="854" y="95"/>
                  </a:cubicBezTo>
                  <a:cubicBezTo>
                    <a:pt x="867" y="105"/>
                    <a:pt x="994" y="90"/>
                    <a:pt x="1007" y="95"/>
                  </a:cubicBezTo>
                  <a:cubicBezTo>
                    <a:pt x="1006" y="102"/>
                    <a:pt x="973" y="135"/>
                    <a:pt x="979" y="135"/>
                  </a:cubicBezTo>
                  <a:cubicBezTo>
                    <a:pt x="998" y="135"/>
                    <a:pt x="1043" y="90"/>
                    <a:pt x="1068" y="90"/>
                  </a:cubicBezTo>
                  <a:cubicBezTo>
                    <a:pt x="1082" y="90"/>
                    <a:pt x="1087" y="102"/>
                    <a:pt x="1087" y="113"/>
                  </a:cubicBezTo>
                  <a:cubicBezTo>
                    <a:pt x="1087" y="121"/>
                    <a:pt x="1038" y="175"/>
                    <a:pt x="1036" y="183"/>
                  </a:cubicBezTo>
                  <a:cubicBezTo>
                    <a:pt x="1056" y="177"/>
                    <a:pt x="1094" y="125"/>
                    <a:pt x="1106" y="115"/>
                  </a:cubicBezTo>
                  <a:cubicBezTo>
                    <a:pt x="1126" y="115"/>
                    <a:pt x="1157" y="115"/>
                    <a:pt x="1157" y="115"/>
                  </a:cubicBezTo>
                  <a:cubicBezTo>
                    <a:pt x="1157" y="115"/>
                    <a:pt x="1171" y="118"/>
                    <a:pt x="1174" y="117"/>
                  </a:cubicBezTo>
                  <a:cubicBezTo>
                    <a:pt x="1188" y="112"/>
                    <a:pt x="1190" y="108"/>
                    <a:pt x="1202" y="102"/>
                  </a:cubicBezTo>
                  <a:cubicBezTo>
                    <a:pt x="1239" y="102"/>
                    <a:pt x="1239" y="102"/>
                    <a:pt x="1239" y="102"/>
                  </a:cubicBezTo>
                  <a:cubicBezTo>
                    <a:pt x="1241" y="92"/>
                    <a:pt x="1246" y="91"/>
                    <a:pt x="1254" y="91"/>
                  </a:cubicBezTo>
                  <a:cubicBezTo>
                    <a:pt x="1263" y="91"/>
                    <a:pt x="1299" y="109"/>
                    <a:pt x="1299" y="119"/>
                  </a:cubicBezTo>
                  <a:cubicBezTo>
                    <a:pt x="1299" y="129"/>
                    <a:pt x="1285" y="136"/>
                    <a:pt x="1280" y="137"/>
                  </a:cubicBezTo>
                  <a:cubicBezTo>
                    <a:pt x="1255" y="146"/>
                    <a:pt x="1239" y="169"/>
                    <a:pt x="1205" y="169"/>
                  </a:cubicBezTo>
                  <a:cubicBezTo>
                    <a:pt x="1214" y="174"/>
                    <a:pt x="1215" y="174"/>
                    <a:pt x="1221" y="169"/>
                  </a:cubicBezTo>
                  <a:cubicBezTo>
                    <a:pt x="1221" y="191"/>
                    <a:pt x="1201" y="191"/>
                    <a:pt x="1187" y="195"/>
                  </a:cubicBezTo>
                  <a:cubicBezTo>
                    <a:pt x="1192" y="206"/>
                    <a:pt x="1187" y="197"/>
                    <a:pt x="1187" y="205"/>
                  </a:cubicBezTo>
                  <a:cubicBezTo>
                    <a:pt x="1187" y="218"/>
                    <a:pt x="1167" y="221"/>
                    <a:pt x="1153" y="225"/>
                  </a:cubicBezTo>
                  <a:cubicBezTo>
                    <a:pt x="1154" y="233"/>
                    <a:pt x="1153" y="233"/>
                    <a:pt x="1153" y="237"/>
                  </a:cubicBezTo>
                  <a:cubicBezTo>
                    <a:pt x="1153" y="253"/>
                    <a:pt x="1137" y="259"/>
                    <a:pt x="1123" y="270"/>
                  </a:cubicBezTo>
                  <a:cubicBezTo>
                    <a:pt x="1114" y="277"/>
                    <a:pt x="1114" y="296"/>
                    <a:pt x="1110" y="304"/>
                  </a:cubicBezTo>
                  <a:cubicBezTo>
                    <a:pt x="1118" y="308"/>
                    <a:pt x="1124" y="304"/>
                    <a:pt x="1132" y="304"/>
                  </a:cubicBezTo>
                  <a:cubicBezTo>
                    <a:pt x="1145" y="304"/>
                    <a:pt x="1155" y="313"/>
                    <a:pt x="1163" y="319"/>
                  </a:cubicBezTo>
                  <a:cubicBezTo>
                    <a:pt x="1159" y="322"/>
                    <a:pt x="1154" y="324"/>
                    <a:pt x="1149" y="324"/>
                  </a:cubicBezTo>
                  <a:cubicBezTo>
                    <a:pt x="1152" y="337"/>
                    <a:pt x="1182" y="333"/>
                    <a:pt x="1182" y="352"/>
                  </a:cubicBezTo>
                  <a:cubicBezTo>
                    <a:pt x="1182" y="371"/>
                    <a:pt x="1142" y="364"/>
                    <a:pt x="1129" y="364"/>
                  </a:cubicBezTo>
                  <a:cubicBezTo>
                    <a:pt x="1120" y="364"/>
                    <a:pt x="1114" y="370"/>
                    <a:pt x="1114" y="376"/>
                  </a:cubicBezTo>
                  <a:cubicBezTo>
                    <a:pt x="1114" y="389"/>
                    <a:pt x="1127" y="389"/>
                    <a:pt x="1138" y="389"/>
                  </a:cubicBezTo>
                  <a:cubicBezTo>
                    <a:pt x="1138" y="407"/>
                    <a:pt x="1149" y="412"/>
                    <a:pt x="1149" y="423"/>
                  </a:cubicBezTo>
                  <a:cubicBezTo>
                    <a:pt x="1149" y="430"/>
                    <a:pt x="1145" y="436"/>
                    <a:pt x="1149" y="441"/>
                  </a:cubicBezTo>
                  <a:cubicBezTo>
                    <a:pt x="1137" y="441"/>
                    <a:pt x="1125" y="441"/>
                    <a:pt x="1125" y="451"/>
                  </a:cubicBezTo>
                  <a:cubicBezTo>
                    <a:pt x="1125" y="465"/>
                    <a:pt x="1146" y="464"/>
                    <a:pt x="1155" y="467"/>
                  </a:cubicBezTo>
                  <a:cubicBezTo>
                    <a:pt x="1151" y="480"/>
                    <a:pt x="1136" y="487"/>
                    <a:pt x="1121" y="489"/>
                  </a:cubicBezTo>
                  <a:cubicBezTo>
                    <a:pt x="1121" y="494"/>
                    <a:pt x="1125" y="499"/>
                    <a:pt x="1129" y="501"/>
                  </a:cubicBezTo>
                  <a:cubicBezTo>
                    <a:pt x="1123" y="524"/>
                    <a:pt x="1093" y="514"/>
                    <a:pt x="1087" y="531"/>
                  </a:cubicBezTo>
                  <a:cubicBezTo>
                    <a:pt x="1079" y="525"/>
                    <a:pt x="1070" y="521"/>
                    <a:pt x="1064" y="513"/>
                  </a:cubicBezTo>
                  <a:cubicBezTo>
                    <a:pt x="1053" y="513"/>
                    <a:pt x="1053" y="513"/>
                    <a:pt x="1053" y="513"/>
                  </a:cubicBezTo>
                  <a:cubicBezTo>
                    <a:pt x="1061" y="534"/>
                    <a:pt x="1095" y="527"/>
                    <a:pt x="1095" y="548"/>
                  </a:cubicBezTo>
                  <a:cubicBezTo>
                    <a:pt x="1095" y="558"/>
                    <a:pt x="1092" y="571"/>
                    <a:pt x="1083" y="571"/>
                  </a:cubicBezTo>
                  <a:cubicBezTo>
                    <a:pt x="1070" y="571"/>
                    <a:pt x="1046" y="550"/>
                    <a:pt x="1042" y="535"/>
                  </a:cubicBezTo>
                  <a:cubicBezTo>
                    <a:pt x="1036" y="536"/>
                    <a:pt x="1033" y="535"/>
                    <a:pt x="1032" y="535"/>
                  </a:cubicBezTo>
                  <a:cubicBezTo>
                    <a:pt x="1032" y="547"/>
                    <a:pt x="1032" y="547"/>
                    <a:pt x="1032" y="547"/>
                  </a:cubicBezTo>
                  <a:cubicBezTo>
                    <a:pt x="1059" y="575"/>
                    <a:pt x="1107" y="589"/>
                    <a:pt x="1107" y="634"/>
                  </a:cubicBezTo>
                  <a:cubicBezTo>
                    <a:pt x="1107" y="643"/>
                    <a:pt x="1095" y="644"/>
                    <a:pt x="1087" y="644"/>
                  </a:cubicBezTo>
                  <a:cubicBezTo>
                    <a:pt x="1051" y="644"/>
                    <a:pt x="1059" y="604"/>
                    <a:pt x="1028" y="604"/>
                  </a:cubicBezTo>
                  <a:cubicBezTo>
                    <a:pt x="1024" y="604"/>
                    <a:pt x="1020" y="606"/>
                    <a:pt x="1017" y="604"/>
                  </a:cubicBezTo>
                  <a:cubicBezTo>
                    <a:pt x="1017" y="615"/>
                    <a:pt x="1024" y="617"/>
                    <a:pt x="1024" y="624"/>
                  </a:cubicBezTo>
                  <a:cubicBezTo>
                    <a:pt x="1024" y="631"/>
                    <a:pt x="1011" y="633"/>
                    <a:pt x="1007" y="634"/>
                  </a:cubicBezTo>
                  <a:cubicBezTo>
                    <a:pt x="1007" y="658"/>
                    <a:pt x="1075" y="655"/>
                    <a:pt x="1091" y="660"/>
                  </a:cubicBezTo>
                  <a:cubicBezTo>
                    <a:pt x="1079" y="670"/>
                    <a:pt x="1072" y="671"/>
                    <a:pt x="1058" y="675"/>
                  </a:cubicBezTo>
                  <a:cubicBezTo>
                    <a:pt x="1033" y="684"/>
                    <a:pt x="1026" y="706"/>
                    <a:pt x="1004" y="714"/>
                  </a:cubicBezTo>
                  <a:cubicBezTo>
                    <a:pt x="976" y="723"/>
                    <a:pt x="954" y="721"/>
                    <a:pt x="926" y="734"/>
                  </a:cubicBezTo>
                  <a:cubicBezTo>
                    <a:pt x="890" y="734"/>
                    <a:pt x="890" y="734"/>
                    <a:pt x="890" y="734"/>
                  </a:cubicBezTo>
                  <a:cubicBezTo>
                    <a:pt x="883" y="738"/>
                    <a:pt x="875" y="741"/>
                    <a:pt x="875" y="747"/>
                  </a:cubicBezTo>
                  <a:cubicBezTo>
                    <a:pt x="856" y="761"/>
                    <a:pt x="856" y="761"/>
                    <a:pt x="856" y="761"/>
                  </a:cubicBezTo>
                  <a:cubicBezTo>
                    <a:pt x="842" y="773"/>
                    <a:pt x="841" y="789"/>
                    <a:pt x="830" y="801"/>
                  </a:cubicBezTo>
                  <a:cubicBezTo>
                    <a:pt x="814" y="817"/>
                    <a:pt x="789" y="813"/>
                    <a:pt x="773" y="825"/>
                  </a:cubicBezTo>
                  <a:cubicBezTo>
                    <a:pt x="761" y="825"/>
                    <a:pt x="761" y="825"/>
                    <a:pt x="761" y="825"/>
                  </a:cubicBezTo>
                  <a:cubicBezTo>
                    <a:pt x="761" y="809"/>
                    <a:pt x="761" y="809"/>
                    <a:pt x="761" y="809"/>
                  </a:cubicBezTo>
                  <a:cubicBezTo>
                    <a:pt x="750" y="814"/>
                    <a:pt x="753" y="822"/>
                    <a:pt x="746" y="829"/>
                  </a:cubicBezTo>
                  <a:cubicBezTo>
                    <a:pt x="730" y="846"/>
                    <a:pt x="689" y="838"/>
                    <a:pt x="689" y="865"/>
                  </a:cubicBezTo>
                  <a:cubicBezTo>
                    <a:pt x="689" y="867"/>
                    <a:pt x="691" y="870"/>
                    <a:pt x="691" y="873"/>
                  </a:cubicBezTo>
                  <a:cubicBezTo>
                    <a:pt x="689" y="876"/>
                    <a:pt x="686" y="878"/>
                    <a:pt x="686" y="882"/>
                  </a:cubicBezTo>
                  <a:cubicBezTo>
                    <a:pt x="686" y="888"/>
                    <a:pt x="695" y="892"/>
                    <a:pt x="695" y="900"/>
                  </a:cubicBezTo>
                  <a:cubicBezTo>
                    <a:pt x="695" y="927"/>
                    <a:pt x="659" y="919"/>
                    <a:pt x="659" y="942"/>
                  </a:cubicBezTo>
                  <a:cubicBezTo>
                    <a:pt x="659" y="956"/>
                    <a:pt x="658" y="977"/>
                    <a:pt x="659" y="986"/>
                  </a:cubicBezTo>
                  <a:cubicBezTo>
                    <a:pt x="642" y="994"/>
                    <a:pt x="651" y="1036"/>
                    <a:pt x="630" y="1036"/>
                  </a:cubicBezTo>
                  <a:cubicBezTo>
                    <a:pt x="625" y="1036"/>
                    <a:pt x="623" y="1032"/>
                    <a:pt x="621" y="1028"/>
                  </a:cubicBezTo>
                  <a:cubicBezTo>
                    <a:pt x="612" y="1028"/>
                    <a:pt x="611" y="1033"/>
                    <a:pt x="606" y="1033"/>
                  </a:cubicBezTo>
                  <a:cubicBezTo>
                    <a:pt x="587" y="1033"/>
                    <a:pt x="589" y="997"/>
                    <a:pt x="570" y="997"/>
                  </a:cubicBezTo>
                  <a:cubicBezTo>
                    <a:pt x="559" y="997"/>
                    <a:pt x="547" y="1007"/>
                    <a:pt x="538" y="1008"/>
                  </a:cubicBezTo>
                  <a:cubicBezTo>
                    <a:pt x="533" y="989"/>
                    <a:pt x="525" y="995"/>
                    <a:pt x="513" y="986"/>
                  </a:cubicBezTo>
                  <a:cubicBezTo>
                    <a:pt x="508" y="982"/>
                    <a:pt x="510" y="971"/>
                    <a:pt x="508" y="970"/>
                  </a:cubicBezTo>
                  <a:cubicBezTo>
                    <a:pt x="493" y="957"/>
                    <a:pt x="464" y="921"/>
                    <a:pt x="464" y="898"/>
                  </a:cubicBezTo>
                  <a:cubicBezTo>
                    <a:pt x="464" y="888"/>
                    <a:pt x="470" y="889"/>
                    <a:pt x="475" y="883"/>
                  </a:cubicBezTo>
                  <a:cubicBezTo>
                    <a:pt x="464" y="868"/>
                    <a:pt x="460" y="888"/>
                    <a:pt x="447" y="881"/>
                  </a:cubicBezTo>
                  <a:cubicBezTo>
                    <a:pt x="444" y="877"/>
                    <a:pt x="442" y="862"/>
                    <a:pt x="439" y="854"/>
                  </a:cubicBezTo>
                  <a:cubicBezTo>
                    <a:pt x="435" y="839"/>
                    <a:pt x="415" y="830"/>
                    <a:pt x="415" y="809"/>
                  </a:cubicBezTo>
                  <a:cubicBezTo>
                    <a:pt x="415" y="801"/>
                    <a:pt x="420" y="797"/>
                    <a:pt x="422" y="789"/>
                  </a:cubicBezTo>
                  <a:cubicBezTo>
                    <a:pt x="417" y="786"/>
                    <a:pt x="411" y="785"/>
                    <a:pt x="407" y="789"/>
                  </a:cubicBezTo>
                  <a:cubicBezTo>
                    <a:pt x="407" y="771"/>
                    <a:pt x="407" y="771"/>
                    <a:pt x="407" y="771"/>
                  </a:cubicBezTo>
                  <a:cubicBezTo>
                    <a:pt x="418" y="756"/>
                    <a:pt x="422" y="740"/>
                    <a:pt x="437" y="727"/>
                  </a:cubicBezTo>
                  <a:lnTo>
                    <a:pt x="437" y="7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7" name="Freeform 154">
              <a:extLst>
                <a:ext uri="{FF2B5EF4-FFF2-40B4-BE49-F238E27FC236}">
                  <a16:creationId xmlns:a16="http://schemas.microsoft.com/office/drawing/2014/main" id="{3011B61C-BB66-4742-B38A-33EDE8A18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6847" y="2004511"/>
              <a:ext cx="71931" cy="48974"/>
            </a:xfrm>
            <a:custGeom>
              <a:avLst/>
              <a:gdLst>
                <a:gd name="T0" fmla="*/ 16 w 63"/>
                <a:gd name="T1" fmla="*/ 43 h 43"/>
                <a:gd name="T2" fmla="*/ 0 w 63"/>
                <a:gd name="T3" fmla="*/ 16 h 43"/>
                <a:gd name="T4" fmla="*/ 17 w 63"/>
                <a:gd name="T5" fmla="*/ 0 h 43"/>
                <a:gd name="T6" fmla="*/ 63 w 63"/>
                <a:gd name="T7" fmla="*/ 27 h 43"/>
                <a:gd name="T8" fmla="*/ 32 w 63"/>
                <a:gd name="T9" fmla="*/ 43 h 43"/>
                <a:gd name="T10" fmla="*/ 16 w 63"/>
                <a:gd name="T11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43">
                  <a:moveTo>
                    <a:pt x="16" y="43"/>
                  </a:moveTo>
                  <a:cubicBezTo>
                    <a:pt x="9" y="43"/>
                    <a:pt x="0" y="25"/>
                    <a:pt x="0" y="16"/>
                  </a:cubicBezTo>
                  <a:cubicBezTo>
                    <a:pt x="0" y="4"/>
                    <a:pt x="10" y="0"/>
                    <a:pt x="17" y="0"/>
                  </a:cubicBezTo>
                  <a:cubicBezTo>
                    <a:pt x="37" y="0"/>
                    <a:pt x="43" y="21"/>
                    <a:pt x="63" y="27"/>
                  </a:cubicBezTo>
                  <a:cubicBezTo>
                    <a:pt x="61" y="41"/>
                    <a:pt x="45" y="43"/>
                    <a:pt x="32" y="43"/>
                  </a:cubicBezTo>
                  <a:lnTo>
                    <a:pt x="16" y="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8" name="Freeform 155">
              <a:extLst>
                <a:ext uri="{FF2B5EF4-FFF2-40B4-BE49-F238E27FC236}">
                  <a16:creationId xmlns:a16="http://schemas.microsoft.com/office/drawing/2014/main" id="{1A5AAF15-F84E-4BA6-B09F-227592EED9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2972" y="1748930"/>
              <a:ext cx="39791" cy="24487"/>
            </a:xfrm>
            <a:custGeom>
              <a:avLst/>
              <a:gdLst>
                <a:gd name="T0" fmla="*/ 10 w 35"/>
                <a:gd name="T1" fmla="*/ 22 h 22"/>
                <a:gd name="T2" fmla="*/ 0 w 35"/>
                <a:gd name="T3" fmla="*/ 10 h 22"/>
                <a:gd name="T4" fmla="*/ 8 w 35"/>
                <a:gd name="T5" fmla="*/ 0 h 22"/>
                <a:gd name="T6" fmla="*/ 22 w 35"/>
                <a:gd name="T7" fmla="*/ 0 h 22"/>
                <a:gd name="T8" fmla="*/ 22 w 35"/>
                <a:gd name="T9" fmla="*/ 10 h 22"/>
                <a:gd name="T10" fmla="*/ 35 w 35"/>
                <a:gd name="T11" fmla="*/ 10 h 22"/>
                <a:gd name="T12" fmla="*/ 10 w 35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22">
                  <a:moveTo>
                    <a:pt x="10" y="22"/>
                  </a:moveTo>
                  <a:cubicBezTo>
                    <a:pt x="5" y="22"/>
                    <a:pt x="0" y="14"/>
                    <a:pt x="0" y="10"/>
                  </a:cubicBezTo>
                  <a:cubicBezTo>
                    <a:pt x="0" y="6"/>
                    <a:pt x="6" y="2"/>
                    <a:pt x="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6"/>
                    <a:pt x="22" y="7"/>
                    <a:pt x="22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1" y="13"/>
                    <a:pt x="18" y="22"/>
                    <a:pt x="10" y="2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9" name="Freeform 156">
              <a:extLst>
                <a:ext uri="{FF2B5EF4-FFF2-40B4-BE49-F238E27FC236}">
                  <a16:creationId xmlns:a16="http://schemas.microsoft.com/office/drawing/2014/main" id="{E14E1DF3-4228-4641-9B05-B5176B1FC8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1247" y="2755950"/>
              <a:ext cx="160696" cy="165286"/>
            </a:xfrm>
            <a:custGeom>
              <a:avLst/>
              <a:gdLst>
                <a:gd name="T0" fmla="*/ 8 w 141"/>
                <a:gd name="T1" fmla="*/ 121 h 145"/>
                <a:gd name="T2" fmla="*/ 0 w 141"/>
                <a:gd name="T3" fmla="*/ 113 h 145"/>
                <a:gd name="T4" fmla="*/ 14 w 141"/>
                <a:gd name="T5" fmla="*/ 98 h 145"/>
                <a:gd name="T6" fmla="*/ 14 w 141"/>
                <a:gd name="T7" fmla="*/ 93 h 145"/>
                <a:gd name="T8" fmla="*/ 8 w 141"/>
                <a:gd name="T9" fmla="*/ 89 h 145"/>
                <a:gd name="T10" fmla="*/ 49 w 141"/>
                <a:gd name="T11" fmla="*/ 24 h 145"/>
                <a:gd name="T12" fmla="*/ 72 w 141"/>
                <a:gd name="T13" fmla="*/ 0 h 145"/>
                <a:gd name="T14" fmla="*/ 77 w 141"/>
                <a:gd name="T15" fmla="*/ 8 h 145"/>
                <a:gd name="T16" fmla="*/ 56 w 141"/>
                <a:gd name="T17" fmla="*/ 49 h 145"/>
                <a:gd name="T18" fmla="*/ 56 w 141"/>
                <a:gd name="T19" fmla="*/ 56 h 145"/>
                <a:gd name="T20" fmla="*/ 68 w 141"/>
                <a:gd name="T21" fmla="*/ 49 h 145"/>
                <a:gd name="T22" fmla="*/ 80 w 141"/>
                <a:gd name="T23" fmla="*/ 53 h 145"/>
                <a:gd name="T24" fmla="*/ 76 w 141"/>
                <a:gd name="T25" fmla="*/ 57 h 145"/>
                <a:gd name="T26" fmla="*/ 76 w 141"/>
                <a:gd name="T27" fmla="*/ 65 h 145"/>
                <a:gd name="T28" fmla="*/ 90 w 141"/>
                <a:gd name="T29" fmla="*/ 65 h 145"/>
                <a:gd name="T30" fmla="*/ 90 w 141"/>
                <a:gd name="T31" fmla="*/ 68 h 145"/>
                <a:gd name="T32" fmla="*/ 99 w 141"/>
                <a:gd name="T33" fmla="*/ 65 h 145"/>
                <a:gd name="T34" fmla="*/ 121 w 141"/>
                <a:gd name="T35" fmla="*/ 65 h 145"/>
                <a:gd name="T36" fmla="*/ 120 w 141"/>
                <a:gd name="T37" fmla="*/ 91 h 145"/>
                <a:gd name="T38" fmla="*/ 128 w 141"/>
                <a:gd name="T39" fmla="*/ 89 h 145"/>
                <a:gd name="T40" fmla="*/ 121 w 141"/>
                <a:gd name="T41" fmla="*/ 101 h 145"/>
                <a:gd name="T42" fmla="*/ 126 w 141"/>
                <a:gd name="T43" fmla="*/ 114 h 145"/>
                <a:gd name="T44" fmla="*/ 136 w 141"/>
                <a:gd name="T45" fmla="*/ 109 h 145"/>
                <a:gd name="T46" fmla="*/ 141 w 141"/>
                <a:gd name="T47" fmla="*/ 126 h 145"/>
                <a:gd name="T48" fmla="*/ 129 w 141"/>
                <a:gd name="T49" fmla="*/ 145 h 145"/>
                <a:gd name="T50" fmla="*/ 122 w 141"/>
                <a:gd name="T51" fmla="*/ 135 h 145"/>
                <a:gd name="T52" fmla="*/ 116 w 141"/>
                <a:gd name="T53" fmla="*/ 134 h 145"/>
                <a:gd name="T54" fmla="*/ 109 w 141"/>
                <a:gd name="T55" fmla="*/ 112 h 145"/>
                <a:gd name="T56" fmla="*/ 87 w 141"/>
                <a:gd name="T57" fmla="*/ 134 h 145"/>
                <a:gd name="T58" fmla="*/ 82 w 141"/>
                <a:gd name="T59" fmla="*/ 134 h 145"/>
                <a:gd name="T60" fmla="*/ 90 w 141"/>
                <a:gd name="T61" fmla="*/ 121 h 145"/>
                <a:gd name="T62" fmla="*/ 69 w 141"/>
                <a:gd name="T63" fmla="*/ 118 h 145"/>
                <a:gd name="T64" fmla="*/ 54 w 141"/>
                <a:gd name="T65" fmla="*/ 122 h 145"/>
                <a:gd name="T66" fmla="*/ 31 w 141"/>
                <a:gd name="T67" fmla="*/ 116 h 145"/>
                <a:gd name="T68" fmla="*/ 8 w 141"/>
                <a:gd name="T69" fmla="*/ 121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1" h="145">
                  <a:moveTo>
                    <a:pt x="8" y="121"/>
                  </a:moveTo>
                  <a:cubicBezTo>
                    <a:pt x="4" y="121"/>
                    <a:pt x="0" y="115"/>
                    <a:pt x="0" y="113"/>
                  </a:cubicBezTo>
                  <a:cubicBezTo>
                    <a:pt x="0" y="110"/>
                    <a:pt x="14" y="99"/>
                    <a:pt x="14" y="98"/>
                  </a:cubicBezTo>
                  <a:cubicBezTo>
                    <a:pt x="14" y="93"/>
                    <a:pt x="14" y="93"/>
                    <a:pt x="14" y="93"/>
                  </a:cubicBezTo>
                  <a:cubicBezTo>
                    <a:pt x="12" y="93"/>
                    <a:pt x="9" y="91"/>
                    <a:pt x="8" y="89"/>
                  </a:cubicBezTo>
                  <a:cubicBezTo>
                    <a:pt x="29" y="78"/>
                    <a:pt x="37" y="42"/>
                    <a:pt x="49" y="24"/>
                  </a:cubicBezTo>
                  <a:cubicBezTo>
                    <a:pt x="55" y="14"/>
                    <a:pt x="59" y="0"/>
                    <a:pt x="72" y="0"/>
                  </a:cubicBezTo>
                  <a:cubicBezTo>
                    <a:pt x="75" y="0"/>
                    <a:pt x="77" y="5"/>
                    <a:pt x="77" y="8"/>
                  </a:cubicBezTo>
                  <a:cubicBezTo>
                    <a:pt x="77" y="26"/>
                    <a:pt x="61" y="34"/>
                    <a:pt x="56" y="49"/>
                  </a:cubicBezTo>
                  <a:cubicBezTo>
                    <a:pt x="56" y="56"/>
                    <a:pt x="56" y="56"/>
                    <a:pt x="56" y="56"/>
                  </a:cubicBezTo>
                  <a:cubicBezTo>
                    <a:pt x="62" y="54"/>
                    <a:pt x="62" y="49"/>
                    <a:pt x="68" y="49"/>
                  </a:cubicBezTo>
                  <a:cubicBezTo>
                    <a:pt x="72" y="49"/>
                    <a:pt x="77" y="50"/>
                    <a:pt x="80" y="53"/>
                  </a:cubicBezTo>
                  <a:cubicBezTo>
                    <a:pt x="76" y="57"/>
                    <a:pt x="76" y="57"/>
                    <a:pt x="76" y="57"/>
                  </a:cubicBezTo>
                  <a:cubicBezTo>
                    <a:pt x="76" y="65"/>
                    <a:pt x="76" y="65"/>
                    <a:pt x="76" y="65"/>
                  </a:cubicBezTo>
                  <a:cubicBezTo>
                    <a:pt x="90" y="65"/>
                    <a:pt x="90" y="65"/>
                    <a:pt x="90" y="65"/>
                  </a:cubicBezTo>
                  <a:cubicBezTo>
                    <a:pt x="90" y="65"/>
                    <a:pt x="90" y="68"/>
                    <a:pt x="90" y="68"/>
                  </a:cubicBezTo>
                  <a:cubicBezTo>
                    <a:pt x="99" y="65"/>
                    <a:pt x="99" y="65"/>
                    <a:pt x="99" y="65"/>
                  </a:cubicBezTo>
                  <a:cubicBezTo>
                    <a:pt x="107" y="68"/>
                    <a:pt x="117" y="68"/>
                    <a:pt x="121" y="65"/>
                  </a:cubicBezTo>
                  <a:cubicBezTo>
                    <a:pt x="121" y="72"/>
                    <a:pt x="120" y="80"/>
                    <a:pt x="120" y="91"/>
                  </a:cubicBezTo>
                  <a:cubicBezTo>
                    <a:pt x="122" y="90"/>
                    <a:pt x="125" y="89"/>
                    <a:pt x="128" y="89"/>
                  </a:cubicBezTo>
                  <a:cubicBezTo>
                    <a:pt x="128" y="96"/>
                    <a:pt x="121" y="98"/>
                    <a:pt x="121" y="101"/>
                  </a:cubicBezTo>
                  <a:cubicBezTo>
                    <a:pt x="121" y="105"/>
                    <a:pt x="126" y="108"/>
                    <a:pt x="126" y="114"/>
                  </a:cubicBezTo>
                  <a:cubicBezTo>
                    <a:pt x="134" y="114"/>
                    <a:pt x="131" y="112"/>
                    <a:pt x="136" y="109"/>
                  </a:cubicBezTo>
                  <a:cubicBezTo>
                    <a:pt x="136" y="119"/>
                    <a:pt x="141" y="118"/>
                    <a:pt x="141" y="126"/>
                  </a:cubicBezTo>
                  <a:cubicBezTo>
                    <a:pt x="141" y="135"/>
                    <a:pt x="137" y="145"/>
                    <a:pt x="129" y="145"/>
                  </a:cubicBezTo>
                  <a:cubicBezTo>
                    <a:pt x="124" y="145"/>
                    <a:pt x="122" y="138"/>
                    <a:pt x="122" y="135"/>
                  </a:cubicBezTo>
                  <a:cubicBezTo>
                    <a:pt x="120" y="135"/>
                    <a:pt x="118" y="134"/>
                    <a:pt x="116" y="134"/>
                  </a:cubicBezTo>
                  <a:cubicBezTo>
                    <a:pt x="110" y="134"/>
                    <a:pt x="115" y="119"/>
                    <a:pt x="109" y="112"/>
                  </a:cubicBezTo>
                  <a:cubicBezTo>
                    <a:pt x="103" y="122"/>
                    <a:pt x="96" y="134"/>
                    <a:pt x="87" y="134"/>
                  </a:cubicBezTo>
                  <a:cubicBezTo>
                    <a:pt x="85" y="134"/>
                    <a:pt x="82" y="135"/>
                    <a:pt x="82" y="134"/>
                  </a:cubicBezTo>
                  <a:cubicBezTo>
                    <a:pt x="82" y="126"/>
                    <a:pt x="88" y="126"/>
                    <a:pt x="90" y="121"/>
                  </a:cubicBezTo>
                  <a:cubicBezTo>
                    <a:pt x="83" y="121"/>
                    <a:pt x="73" y="126"/>
                    <a:pt x="69" y="118"/>
                  </a:cubicBezTo>
                  <a:cubicBezTo>
                    <a:pt x="64" y="120"/>
                    <a:pt x="59" y="122"/>
                    <a:pt x="54" y="122"/>
                  </a:cubicBezTo>
                  <a:cubicBezTo>
                    <a:pt x="44" y="122"/>
                    <a:pt x="40" y="116"/>
                    <a:pt x="31" y="116"/>
                  </a:cubicBezTo>
                  <a:cubicBezTo>
                    <a:pt x="20" y="116"/>
                    <a:pt x="17" y="121"/>
                    <a:pt x="8" y="12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00" name="Freeform 157">
              <a:extLst>
                <a:ext uri="{FF2B5EF4-FFF2-40B4-BE49-F238E27FC236}">
                  <a16:creationId xmlns:a16="http://schemas.microsoft.com/office/drawing/2014/main" id="{F4460332-BE8D-4BB1-974E-2298190ED291}"/>
                </a:ext>
              </a:extLst>
            </p:cNvPr>
            <p:cNvSpPr>
              <a:spLocks/>
            </p:cNvSpPr>
            <p:nvPr/>
          </p:nvSpPr>
          <p:spPr bwMode="auto">
            <a:xfrm>
              <a:off x="9197435" y="1696896"/>
              <a:ext cx="191305" cy="76521"/>
            </a:xfrm>
            <a:custGeom>
              <a:avLst/>
              <a:gdLst>
                <a:gd name="T0" fmla="*/ 132 w 166"/>
                <a:gd name="T1" fmla="*/ 51 h 67"/>
                <a:gd name="T2" fmla="*/ 113 w 166"/>
                <a:gd name="T3" fmla="*/ 59 h 67"/>
                <a:gd name="T4" fmla="*/ 100 w 166"/>
                <a:gd name="T5" fmla="*/ 51 h 67"/>
                <a:gd name="T6" fmla="*/ 84 w 166"/>
                <a:gd name="T7" fmla="*/ 57 h 67"/>
                <a:gd name="T8" fmla="*/ 68 w 166"/>
                <a:gd name="T9" fmla="*/ 63 h 67"/>
                <a:gd name="T10" fmla="*/ 54 w 166"/>
                <a:gd name="T11" fmla="*/ 55 h 67"/>
                <a:gd name="T12" fmla="*/ 37 w 166"/>
                <a:gd name="T13" fmla="*/ 67 h 67"/>
                <a:gd name="T14" fmla="*/ 0 w 166"/>
                <a:gd name="T15" fmla="*/ 31 h 67"/>
                <a:gd name="T16" fmla="*/ 34 w 166"/>
                <a:gd name="T17" fmla="*/ 0 h 67"/>
                <a:gd name="T18" fmla="*/ 79 w 166"/>
                <a:gd name="T19" fmla="*/ 25 h 67"/>
                <a:gd name="T20" fmla="*/ 92 w 166"/>
                <a:gd name="T21" fmla="*/ 4 h 67"/>
                <a:gd name="T22" fmla="*/ 166 w 166"/>
                <a:gd name="T23" fmla="*/ 25 h 67"/>
                <a:gd name="T24" fmla="*/ 153 w 166"/>
                <a:gd name="T25" fmla="*/ 51 h 67"/>
                <a:gd name="T26" fmla="*/ 132 w 166"/>
                <a:gd name="T27" fmla="*/ 51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6" h="67">
                  <a:moveTo>
                    <a:pt x="132" y="51"/>
                  </a:moveTo>
                  <a:cubicBezTo>
                    <a:pt x="126" y="51"/>
                    <a:pt x="122" y="59"/>
                    <a:pt x="113" y="59"/>
                  </a:cubicBezTo>
                  <a:cubicBezTo>
                    <a:pt x="108" y="59"/>
                    <a:pt x="105" y="51"/>
                    <a:pt x="100" y="51"/>
                  </a:cubicBezTo>
                  <a:cubicBezTo>
                    <a:pt x="93" y="51"/>
                    <a:pt x="90" y="57"/>
                    <a:pt x="84" y="57"/>
                  </a:cubicBezTo>
                  <a:cubicBezTo>
                    <a:pt x="80" y="57"/>
                    <a:pt x="75" y="63"/>
                    <a:pt x="68" y="63"/>
                  </a:cubicBezTo>
                  <a:cubicBezTo>
                    <a:pt x="61" y="63"/>
                    <a:pt x="58" y="60"/>
                    <a:pt x="54" y="55"/>
                  </a:cubicBezTo>
                  <a:cubicBezTo>
                    <a:pt x="49" y="60"/>
                    <a:pt x="45" y="67"/>
                    <a:pt x="37" y="67"/>
                  </a:cubicBezTo>
                  <a:cubicBezTo>
                    <a:pt x="18" y="67"/>
                    <a:pt x="0" y="51"/>
                    <a:pt x="0" y="31"/>
                  </a:cubicBezTo>
                  <a:cubicBezTo>
                    <a:pt x="0" y="13"/>
                    <a:pt x="18" y="0"/>
                    <a:pt x="34" y="0"/>
                  </a:cubicBezTo>
                  <a:cubicBezTo>
                    <a:pt x="57" y="0"/>
                    <a:pt x="59" y="25"/>
                    <a:pt x="79" y="25"/>
                  </a:cubicBezTo>
                  <a:cubicBezTo>
                    <a:pt x="79" y="13"/>
                    <a:pt x="83" y="4"/>
                    <a:pt x="92" y="4"/>
                  </a:cubicBezTo>
                  <a:cubicBezTo>
                    <a:pt x="106" y="4"/>
                    <a:pt x="150" y="20"/>
                    <a:pt x="166" y="25"/>
                  </a:cubicBezTo>
                  <a:cubicBezTo>
                    <a:pt x="163" y="36"/>
                    <a:pt x="153" y="45"/>
                    <a:pt x="153" y="51"/>
                  </a:cubicBezTo>
                  <a:lnTo>
                    <a:pt x="132" y="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01" name="Freeform 158">
              <a:extLst>
                <a:ext uri="{FF2B5EF4-FFF2-40B4-BE49-F238E27FC236}">
                  <a16:creationId xmlns:a16="http://schemas.microsoft.com/office/drawing/2014/main" id="{7CDB6878-2EC9-415C-810A-07E9DB4D0A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0286" y="3354346"/>
              <a:ext cx="988664" cy="697874"/>
            </a:xfrm>
            <a:custGeom>
              <a:avLst/>
              <a:gdLst>
                <a:gd name="T0" fmla="*/ 430 w 865"/>
                <a:gd name="T1" fmla="*/ 177 h 610"/>
                <a:gd name="T2" fmla="*/ 422 w 865"/>
                <a:gd name="T3" fmla="*/ 254 h 610"/>
                <a:gd name="T4" fmla="*/ 430 w 865"/>
                <a:gd name="T5" fmla="*/ 289 h 610"/>
                <a:gd name="T6" fmla="*/ 482 w 865"/>
                <a:gd name="T7" fmla="*/ 346 h 610"/>
                <a:gd name="T8" fmla="*/ 536 w 865"/>
                <a:gd name="T9" fmla="*/ 344 h 610"/>
                <a:gd name="T10" fmla="*/ 561 w 865"/>
                <a:gd name="T11" fmla="*/ 336 h 610"/>
                <a:gd name="T12" fmla="*/ 623 w 865"/>
                <a:gd name="T13" fmla="*/ 274 h 610"/>
                <a:gd name="T14" fmla="*/ 655 w 865"/>
                <a:gd name="T15" fmla="*/ 278 h 610"/>
                <a:gd name="T16" fmla="*/ 642 w 865"/>
                <a:gd name="T17" fmla="*/ 325 h 610"/>
                <a:gd name="T18" fmla="*/ 633 w 865"/>
                <a:gd name="T19" fmla="*/ 346 h 610"/>
                <a:gd name="T20" fmla="*/ 627 w 865"/>
                <a:gd name="T21" fmla="*/ 384 h 610"/>
                <a:gd name="T22" fmla="*/ 614 w 865"/>
                <a:gd name="T23" fmla="*/ 404 h 610"/>
                <a:gd name="T24" fmla="*/ 695 w 865"/>
                <a:gd name="T25" fmla="*/ 408 h 610"/>
                <a:gd name="T26" fmla="*/ 731 w 865"/>
                <a:gd name="T27" fmla="*/ 437 h 610"/>
                <a:gd name="T28" fmla="*/ 726 w 865"/>
                <a:gd name="T29" fmla="*/ 520 h 610"/>
                <a:gd name="T30" fmla="*/ 775 w 865"/>
                <a:gd name="T31" fmla="*/ 570 h 610"/>
                <a:gd name="T32" fmla="*/ 865 w 865"/>
                <a:gd name="T33" fmla="*/ 580 h 610"/>
                <a:gd name="T34" fmla="*/ 838 w 865"/>
                <a:gd name="T35" fmla="*/ 592 h 610"/>
                <a:gd name="T36" fmla="*/ 823 w 865"/>
                <a:gd name="T37" fmla="*/ 570 h 610"/>
                <a:gd name="T38" fmla="*/ 803 w 865"/>
                <a:gd name="T39" fmla="*/ 598 h 610"/>
                <a:gd name="T40" fmla="*/ 766 w 865"/>
                <a:gd name="T41" fmla="*/ 588 h 610"/>
                <a:gd name="T42" fmla="*/ 739 w 865"/>
                <a:gd name="T43" fmla="*/ 583 h 610"/>
                <a:gd name="T44" fmla="*/ 697 w 865"/>
                <a:gd name="T45" fmla="*/ 545 h 610"/>
                <a:gd name="T46" fmla="*/ 689 w 865"/>
                <a:gd name="T47" fmla="*/ 552 h 610"/>
                <a:gd name="T48" fmla="*/ 672 w 865"/>
                <a:gd name="T49" fmla="*/ 507 h 610"/>
                <a:gd name="T50" fmla="*/ 638 w 865"/>
                <a:gd name="T51" fmla="*/ 468 h 610"/>
                <a:gd name="T52" fmla="*/ 592 w 865"/>
                <a:gd name="T53" fmla="*/ 459 h 610"/>
                <a:gd name="T54" fmla="*/ 505 w 865"/>
                <a:gd name="T55" fmla="*/ 407 h 610"/>
                <a:gd name="T56" fmla="*/ 483 w 865"/>
                <a:gd name="T57" fmla="*/ 401 h 610"/>
                <a:gd name="T58" fmla="*/ 439 w 865"/>
                <a:gd name="T59" fmla="*/ 410 h 610"/>
                <a:gd name="T60" fmla="*/ 380 w 865"/>
                <a:gd name="T61" fmla="*/ 385 h 610"/>
                <a:gd name="T62" fmla="*/ 334 w 865"/>
                <a:gd name="T63" fmla="*/ 365 h 610"/>
                <a:gd name="T64" fmla="*/ 301 w 865"/>
                <a:gd name="T65" fmla="*/ 352 h 610"/>
                <a:gd name="T66" fmla="*/ 255 w 865"/>
                <a:gd name="T67" fmla="*/ 310 h 610"/>
                <a:gd name="T68" fmla="*/ 255 w 865"/>
                <a:gd name="T69" fmla="*/ 270 h 610"/>
                <a:gd name="T70" fmla="*/ 176 w 865"/>
                <a:gd name="T71" fmla="*/ 181 h 610"/>
                <a:gd name="T72" fmla="*/ 141 w 865"/>
                <a:gd name="T73" fmla="*/ 123 h 610"/>
                <a:gd name="T74" fmla="*/ 107 w 865"/>
                <a:gd name="T75" fmla="*/ 96 h 610"/>
                <a:gd name="T76" fmla="*/ 84 w 865"/>
                <a:gd name="T77" fmla="*/ 40 h 610"/>
                <a:gd name="T78" fmla="*/ 48 w 865"/>
                <a:gd name="T79" fmla="*/ 34 h 610"/>
                <a:gd name="T80" fmla="*/ 84 w 865"/>
                <a:gd name="T81" fmla="*/ 95 h 610"/>
                <a:gd name="T82" fmla="*/ 126 w 865"/>
                <a:gd name="T83" fmla="*/ 171 h 610"/>
                <a:gd name="T84" fmla="*/ 165 w 865"/>
                <a:gd name="T85" fmla="*/ 234 h 610"/>
                <a:gd name="T86" fmla="*/ 148 w 865"/>
                <a:gd name="T87" fmla="*/ 229 h 610"/>
                <a:gd name="T88" fmla="*/ 111 w 865"/>
                <a:gd name="T89" fmla="*/ 197 h 610"/>
                <a:gd name="T90" fmla="*/ 89 w 865"/>
                <a:gd name="T91" fmla="*/ 151 h 610"/>
                <a:gd name="T92" fmla="*/ 69 w 865"/>
                <a:gd name="T93" fmla="*/ 124 h 610"/>
                <a:gd name="T94" fmla="*/ 19 w 865"/>
                <a:gd name="T95" fmla="*/ 43 h 610"/>
                <a:gd name="T96" fmla="*/ 0 w 865"/>
                <a:gd name="T97" fmla="*/ 0 h 610"/>
                <a:gd name="T98" fmla="*/ 130 w 865"/>
                <a:gd name="T99" fmla="*/ 28 h 610"/>
                <a:gd name="T100" fmla="*/ 193 w 865"/>
                <a:gd name="T101" fmla="*/ 18 h 610"/>
                <a:gd name="T102" fmla="*/ 261 w 865"/>
                <a:gd name="T103" fmla="*/ 52 h 610"/>
                <a:gd name="T104" fmla="*/ 322 w 865"/>
                <a:gd name="T105" fmla="*/ 68 h 610"/>
                <a:gd name="T106" fmla="*/ 428 w 865"/>
                <a:gd name="T107" fmla="*/ 163 h 610"/>
                <a:gd name="T108" fmla="*/ 424 w 865"/>
                <a:gd name="T109" fmla="*/ 155 h 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65" h="610">
                  <a:moveTo>
                    <a:pt x="427" y="165"/>
                  </a:moveTo>
                  <a:cubicBezTo>
                    <a:pt x="428" y="170"/>
                    <a:pt x="430" y="173"/>
                    <a:pt x="430" y="177"/>
                  </a:cubicBezTo>
                  <a:cubicBezTo>
                    <a:pt x="430" y="192"/>
                    <a:pt x="424" y="197"/>
                    <a:pt x="422" y="209"/>
                  </a:cubicBezTo>
                  <a:cubicBezTo>
                    <a:pt x="422" y="254"/>
                    <a:pt x="422" y="254"/>
                    <a:pt x="422" y="254"/>
                  </a:cubicBezTo>
                  <a:cubicBezTo>
                    <a:pt x="421" y="260"/>
                    <a:pt x="427" y="266"/>
                    <a:pt x="428" y="270"/>
                  </a:cubicBezTo>
                  <a:cubicBezTo>
                    <a:pt x="431" y="277"/>
                    <a:pt x="427" y="282"/>
                    <a:pt x="430" y="289"/>
                  </a:cubicBezTo>
                  <a:cubicBezTo>
                    <a:pt x="433" y="295"/>
                    <a:pt x="443" y="306"/>
                    <a:pt x="449" y="312"/>
                  </a:cubicBezTo>
                  <a:cubicBezTo>
                    <a:pt x="462" y="326"/>
                    <a:pt x="462" y="340"/>
                    <a:pt x="482" y="346"/>
                  </a:cubicBezTo>
                  <a:cubicBezTo>
                    <a:pt x="489" y="348"/>
                    <a:pt x="489" y="356"/>
                    <a:pt x="495" y="356"/>
                  </a:cubicBezTo>
                  <a:cubicBezTo>
                    <a:pt x="509" y="356"/>
                    <a:pt x="521" y="344"/>
                    <a:pt x="536" y="344"/>
                  </a:cubicBezTo>
                  <a:cubicBezTo>
                    <a:pt x="545" y="344"/>
                    <a:pt x="548" y="349"/>
                    <a:pt x="551" y="349"/>
                  </a:cubicBezTo>
                  <a:cubicBezTo>
                    <a:pt x="557" y="349"/>
                    <a:pt x="561" y="340"/>
                    <a:pt x="561" y="336"/>
                  </a:cubicBezTo>
                  <a:cubicBezTo>
                    <a:pt x="564" y="327"/>
                    <a:pt x="577" y="317"/>
                    <a:pt x="577" y="305"/>
                  </a:cubicBezTo>
                  <a:cubicBezTo>
                    <a:pt x="577" y="282"/>
                    <a:pt x="602" y="274"/>
                    <a:pt x="623" y="274"/>
                  </a:cubicBezTo>
                  <a:cubicBezTo>
                    <a:pt x="630" y="274"/>
                    <a:pt x="635" y="274"/>
                    <a:pt x="638" y="276"/>
                  </a:cubicBezTo>
                  <a:cubicBezTo>
                    <a:pt x="641" y="277"/>
                    <a:pt x="651" y="278"/>
                    <a:pt x="655" y="278"/>
                  </a:cubicBezTo>
                  <a:cubicBezTo>
                    <a:pt x="655" y="280"/>
                    <a:pt x="655" y="282"/>
                    <a:pt x="655" y="285"/>
                  </a:cubicBezTo>
                  <a:cubicBezTo>
                    <a:pt x="655" y="296"/>
                    <a:pt x="642" y="310"/>
                    <a:pt x="642" y="325"/>
                  </a:cubicBezTo>
                  <a:cubicBezTo>
                    <a:pt x="642" y="338"/>
                    <a:pt x="638" y="344"/>
                    <a:pt x="633" y="352"/>
                  </a:cubicBezTo>
                  <a:cubicBezTo>
                    <a:pt x="633" y="350"/>
                    <a:pt x="633" y="348"/>
                    <a:pt x="633" y="346"/>
                  </a:cubicBezTo>
                  <a:cubicBezTo>
                    <a:pt x="631" y="346"/>
                    <a:pt x="630" y="346"/>
                    <a:pt x="627" y="346"/>
                  </a:cubicBezTo>
                  <a:cubicBezTo>
                    <a:pt x="627" y="355"/>
                    <a:pt x="627" y="373"/>
                    <a:pt x="627" y="384"/>
                  </a:cubicBezTo>
                  <a:cubicBezTo>
                    <a:pt x="627" y="392"/>
                    <a:pt x="618" y="395"/>
                    <a:pt x="614" y="400"/>
                  </a:cubicBezTo>
                  <a:cubicBezTo>
                    <a:pt x="614" y="402"/>
                    <a:pt x="614" y="402"/>
                    <a:pt x="614" y="404"/>
                  </a:cubicBezTo>
                  <a:cubicBezTo>
                    <a:pt x="614" y="410"/>
                    <a:pt x="618" y="413"/>
                    <a:pt x="623" y="413"/>
                  </a:cubicBezTo>
                  <a:cubicBezTo>
                    <a:pt x="648" y="413"/>
                    <a:pt x="668" y="408"/>
                    <a:pt x="695" y="408"/>
                  </a:cubicBezTo>
                  <a:cubicBezTo>
                    <a:pt x="713" y="408"/>
                    <a:pt x="717" y="422"/>
                    <a:pt x="731" y="425"/>
                  </a:cubicBezTo>
                  <a:cubicBezTo>
                    <a:pt x="731" y="429"/>
                    <a:pt x="731" y="433"/>
                    <a:pt x="731" y="437"/>
                  </a:cubicBezTo>
                  <a:cubicBezTo>
                    <a:pt x="731" y="444"/>
                    <a:pt x="730" y="464"/>
                    <a:pt x="726" y="472"/>
                  </a:cubicBezTo>
                  <a:cubicBezTo>
                    <a:pt x="726" y="490"/>
                    <a:pt x="726" y="507"/>
                    <a:pt x="726" y="520"/>
                  </a:cubicBezTo>
                  <a:cubicBezTo>
                    <a:pt x="726" y="538"/>
                    <a:pt x="742" y="545"/>
                    <a:pt x="754" y="551"/>
                  </a:cubicBezTo>
                  <a:cubicBezTo>
                    <a:pt x="762" y="555"/>
                    <a:pt x="762" y="570"/>
                    <a:pt x="775" y="570"/>
                  </a:cubicBezTo>
                  <a:cubicBezTo>
                    <a:pt x="795" y="570"/>
                    <a:pt x="805" y="554"/>
                    <a:pt x="823" y="554"/>
                  </a:cubicBezTo>
                  <a:cubicBezTo>
                    <a:pt x="844" y="554"/>
                    <a:pt x="853" y="570"/>
                    <a:pt x="865" y="580"/>
                  </a:cubicBezTo>
                  <a:cubicBezTo>
                    <a:pt x="864" y="582"/>
                    <a:pt x="848" y="600"/>
                    <a:pt x="846" y="599"/>
                  </a:cubicBezTo>
                  <a:cubicBezTo>
                    <a:pt x="845" y="597"/>
                    <a:pt x="838" y="595"/>
                    <a:pt x="838" y="592"/>
                  </a:cubicBezTo>
                  <a:cubicBezTo>
                    <a:pt x="838" y="589"/>
                    <a:pt x="841" y="588"/>
                    <a:pt x="842" y="584"/>
                  </a:cubicBezTo>
                  <a:cubicBezTo>
                    <a:pt x="834" y="580"/>
                    <a:pt x="832" y="570"/>
                    <a:pt x="823" y="570"/>
                  </a:cubicBezTo>
                  <a:cubicBezTo>
                    <a:pt x="818" y="570"/>
                    <a:pt x="797" y="586"/>
                    <a:pt x="797" y="591"/>
                  </a:cubicBezTo>
                  <a:cubicBezTo>
                    <a:pt x="797" y="594"/>
                    <a:pt x="801" y="597"/>
                    <a:pt x="803" y="598"/>
                  </a:cubicBezTo>
                  <a:cubicBezTo>
                    <a:pt x="801" y="606"/>
                    <a:pt x="798" y="610"/>
                    <a:pt x="792" y="610"/>
                  </a:cubicBezTo>
                  <a:cubicBezTo>
                    <a:pt x="779" y="610"/>
                    <a:pt x="772" y="595"/>
                    <a:pt x="766" y="588"/>
                  </a:cubicBezTo>
                  <a:cubicBezTo>
                    <a:pt x="761" y="583"/>
                    <a:pt x="748" y="588"/>
                    <a:pt x="743" y="588"/>
                  </a:cubicBezTo>
                  <a:cubicBezTo>
                    <a:pt x="742" y="588"/>
                    <a:pt x="739" y="584"/>
                    <a:pt x="739" y="583"/>
                  </a:cubicBezTo>
                  <a:cubicBezTo>
                    <a:pt x="729" y="580"/>
                    <a:pt x="729" y="573"/>
                    <a:pt x="726" y="566"/>
                  </a:cubicBezTo>
                  <a:cubicBezTo>
                    <a:pt x="723" y="561"/>
                    <a:pt x="698" y="545"/>
                    <a:pt x="697" y="545"/>
                  </a:cubicBezTo>
                  <a:cubicBezTo>
                    <a:pt x="695" y="547"/>
                    <a:pt x="695" y="550"/>
                    <a:pt x="697" y="552"/>
                  </a:cubicBezTo>
                  <a:cubicBezTo>
                    <a:pt x="689" y="552"/>
                    <a:pt x="689" y="552"/>
                    <a:pt x="689" y="552"/>
                  </a:cubicBezTo>
                  <a:cubicBezTo>
                    <a:pt x="678" y="544"/>
                    <a:pt x="686" y="533"/>
                    <a:pt x="682" y="521"/>
                  </a:cubicBezTo>
                  <a:cubicBezTo>
                    <a:pt x="680" y="513"/>
                    <a:pt x="676" y="511"/>
                    <a:pt x="672" y="507"/>
                  </a:cubicBezTo>
                  <a:cubicBezTo>
                    <a:pt x="660" y="495"/>
                    <a:pt x="647" y="487"/>
                    <a:pt x="642" y="468"/>
                  </a:cubicBezTo>
                  <a:cubicBezTo>
                    <a:pt x="641" y="468"/>
                    <a:pt x="639" y="468"/>
                    <a:pt x="638" y="468"/>
                  </a:cubicBezTo>
                  <a:cubicBezTo>
                    <a:pt x="633" y="468"/>
                    <a:pt x="629" y="472"/>
                    <a:pt x="623" y="472"/>
                  </a:cubicBezTo>
                  <a:cubicBezTo>
                    <a:pt x="609" y="472"/>
                    <a:pt x="602" y="464"/>
                    <a:pt x="592" y="459"/>
                  </a:cubicBezTo>
                  <a:cubicBezTo>
                    <a:pt x="577" y="452"/>
                    <a:pt x="567" y="456"/>
                    <a:pt x="552" y="448"/>
                  </a:cubicBezTo>
                  <a:cubicBezTo>
                    <a:pt x="528" y="436"/>
                    <a:pt x="525" y="418"/>
                    <a:pt x="505" y="407"/>
                  </a:cubicBezTo>
                  <a:cubicBezTo>
                    <a:pt x="500" y="407"/>
                    <a:pt x="500" y="407"/>
                    <a:pt x="500" y="407"/>
                  </a:cubicBezTo>
                  <a:cubicBezTo>
                    <a:pt x="494" y="403"/>
                    <a:pt x="489" y="401"/>
                    <a:pt x="483" y="401"/>
                  </a:cubicBezTo>
                  <a:cubicBezTo>
                    <a:pt x="470" y="401"/>
                    <a:pt x="467" y="417"/>
                    <a:pt x="455" y="417"/>
                  </a:cubicBezTo>
                  <a:cubicBezTo>
                    <a:pt x="449" y="417"/>
                    <a:pt x="442" y="411"/>
                    <a:pt x="439" y="410"/>
                  </a:cubicBezTo>
                  <a:cubicBezTo>
                    <a:pt x="433" y="406"/>
                    <a:pt x="428" y="408"/>
                    <a:pt x="422" y="408"/>
                  </a:cubicBezTo>
                  <a:cubicBezTo>
                    <a:pt x="413" y="408"/>
                    <a:pt x="387" y="389"/>
                    <a:pt x="380" y="385"/>
                  </a:cubicBezTo>
                  <a:cubicBezTo>
                    <a:pt x="371" y="381"/>
                    <a:pt x="366" y="386"/>
                    <a:pt x="358" y="383"/>
                  </a:cubicBezTo>
                  <a:cubicBezTo>
                    <a:pt x="347" y="380"/>
                    <a:pt x="345" y="371"/>
                    <a:pt x="334" y="365"/>
                  </a:cubicBezTo>
                  <a:cubicBezTo>
                    <a:pt x="324" y="360"/>
                    <a:pt x="319" y="362"/>
                    <a:pt x="309" y="357"/>
                  </a:cubicBezTo>
                  <a:cubicBezTo>
                    <a:pt x="305" y="355"/>
                    <a:pt x="303" y="354"/>
                    <a:pt x="301" y="352"/>
                  </a:cubicBezTo>
                  <a:cubicBezTo>
                    <a:pt x="292" y="342"/>
                    <a:pt x="268" y="336"/>
                    <a:pt x="266" y="326"/>
                  </a:cubicBezTo>
                  <a:cubicBezTo>
                    <a:pt x="259" y="326"/>
                    <a:pt x="255" y="317"/>
                    <a:pt x="255" y="310"/>
                  </a:cubicBezTo>
                  <a:cubicBezTo>
                    <a:pt x="255" y="301"/>
                    <a:pt x="262" y="297"/>
                    <a:pt x="262" y="288"/>
                  </a:cubicBezTo>
                  <a:cubicBezTo>
                    <a:pt x="262" y="278"/>
                    <a:pt x="256" y="275"/>
                    <a:pt x="255" y="270"/>
                  </a:cubicBezTo>
                  <a:cubicBezTo>
                    <a:pt x="246" y="241"/>
                    <a:pt x="220" y="218"/>
                    <a:pt x="203" y="200"/>
                  </a:cubicBezTo>
                  <a:cubicBezTo>
                    <a:pt x="196" y="193"/>
                    <a:pt x="183" y="189"/>
                    <a:pt x="176" y="181"/>
                  </a:cubicBezTo>
                  <a:cubicBezTo>
                    <a:pt x="170" y="175"/>
                    <a:pt x="175" y="167"/>
                    <a:pt x="171" y="158"/>
                  </a:cubicBezTo>
                  <a:cubicBezTo>
                    <a:pt x="165" y="144"/>
                    <a:pt x="141" y="142"/>
                    <a:pt x="141" y="123"/>
                  </a:cubicBezTo>
                  <a:cubicBezTo>
                    <a:pt x="134" y="122"/>
                    <a:pt x="135" y="121"/>
                    <a:pt x="133" y="123"/>
                  </a:cubicBezTo>
                  <a:cubicBezTo>
                    <a:pt x="123" y="113"/>
                    <a:pt x="115" y="104"/>
                    <a:pt x="107" y="96"/>
                  </a:cubicBezTo>
                  <a:cubicBezTo>
                    <a:pt x="100" y="88"/>
                    <a:pt x="102" y="75"/>
                    <a:pt x="96" y="68"/>
                  </a:cubicBezTo>
                  <a:cubicBezTo>
                    <a:pt x="89" y="61"/>
                    <a:pt x="90" y="43"/>
                    <a:pt x="84" y="40"/>
                  </a:cubicBezTo>
                  <a:cubicBezTo>
                    <a:pt x="71" y="34"/>
                    <a:pt x="59" y="34"/>
                    <a:pt x="49" y="24"/>
                  </a:cubicBezTo>
                  <a:cubicBezTo>
                    <a:pt x="47" y="27"/>
                    <a:pt x="48" y="32"/>
                    <a:pt x="48" y="34"/>
                  </a:cubicBezTo>
                  <a:cubicBezTo>
                    <a:pt x="48" y="51"/>
                    <a:pt x="55" y="61"/>
                    <a:pt x="61" y="75"/>
                  </a:cubicBezTo>
                  <a:cubicBezTo>
                    <a:pt x="67" y="87"/>
                    <a:pt x="77" y="87"/>
                    <a:pt x="84" y="95"/>
                  </a:cubicBezTo>
                  <a:cubicBezTo>
                    <a:pt x="95" y="106"/>
                    <a:pt x="96" y="114"/>
                    <a:pt x="100" y="127"/>
                  </a:cubicBezTo>
                  <a:cubicBezTo>
                    <a:pt x="105" y="146"/>
                    <a:pt x="121" y="154"/>
                    <a:pt x="126" y="171"/>
                  </a:cubicBezTo>
                  <a:cubicBezTo>
                    <a:pt x="132" y="190"/>
                    <a:pt x="137" y="211"/>
                    <a:pt x="150" y="220"/>
                  </a:cubicBezTo>
                  <a:cubicBezTo>
                    <a:pt x="156" y="214"/>
                    <a:pt x="165" y="228"/>
                    <a:pt x="165" y="234"/>
                  </a:cubicBezTo>
                  <a:cubicBezTo>
                    <a:pt x="165" y="238"/>
                    <a:pt x="162" y="246"/>
                    <a:pt x="160" y="246"/>
                  </a:cubicBezTo>
                  <a:cubicBezTo>
                    <a:pt x="158" y="246"/>
                    <a:pt x="148" y="232"/>
                    <a:pt x="148" y="229"/>
                  </a:cubicBezTo>
                  <a:cubicBezTo>
                    <a:pt x="134" y="229"/>
                    <a:pt x="127" y="210"/>
                    <a:pt x="118" y="204"/>
                  </a:cubicBezTo>
                  <a:cubicBezTo>
                    <a:pt x="114" y="201"/>
                    <a:pt x="113" y="201"/>
                    <a:pt x="111" y="197"/>
                  </a:cubicBezTo>
                  <a:cubicBezTo>
                    <a:pt x="111" y="177"/>
                    <a:pt x="111" y="177"/>
                    <a:pt x="111" y="177"/>
                  </a:cubicBezTo>
                  <a:cubicBezTo>
                    <a:pt x="102" y="168"/>
                    <a:pt x="96" y="159"/>
                    <a:pt x="89" y="151"/>
                  </a:cubicBezTo>
                  <a:cubicBezTo>
                    <a:pt x="78" y="140"/>
                    <a:pt x="62" y="142"/>
                    <a:pt x="54" y="131"/>
                  </a:cubicBezTo>
                  <a:cubicBezTo>
                    <a:pt x="58" y="131"/>
                    <a:pt x="76" y="133"/>
                    <a:pt x="69" y="124"/>
                  </a:cubicBezTo>
                  <a:cubicBezTo>
                    <a:pt x="58" y="107"/>
                    <a:pt x="45" y="90"/>
                    <a:pt x="32" y="81"/>
                  </a:cubicBezTo>
                  <a:cubicBezTo>
                    <a:pt x="23" y="75"/>
                    <a:pt x="24" y="53"/>
                    <a:pt x="19" y="43"/>
                  </a:cubicBezTo>
                  <a:cubicBezTo>
                    <a:pt x="12" y="29"/>
                    <a:pt x="6" y="24"/>
                    <a:pt x="0" y="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130" y="28"/>
                    <a:pt x="130" y="28"/>
                    <a:pt x="130" y="28"/>
                  </a:cubicBezTo>
                  <a:cubicBezTo>
                    <a:pt x="193" y="28"/>
                    <a:pt x="193" y="28"/>
                    <a:pt x="193" y="28"/>
                  </a:cubicBezTo>
                  <a:cubicBezTo>
                    <a:pt x="193" y="18"/>
                    <a:pt x="193" y="18"/>
                    <a:pt x="193" y="18"/>
                  </a:cubicBezTo>
                  <a:cubicBezTo>
                    <a:pt x="208" y="18"/>
                    <a:pt x="208" y="18"/>
                    <a:pt x="208" y="18"/>
                  </a:cubicBezTo>
                  <a:cubicBezTo>
                    <a:pt x="234" y="26"/>
                    <a:pt x="249" y="29"/>
                    <a:pt x="261" y="52"/>
                  </a:cubicBezTo>
                  <a:cubicBezTo>
                    <a:pt x="268" y="63"/>
                    <a:pt x="280" y="90"/>
                    <a:pt x="296" y="90"/>
                  </a:cubicBezTo>
                  <a:cubicBezTo>
                    <a:pt x="310" y="90"/>
                    <a:pt x="305" y="68"/>
                    <a:pt x="322" y="68"/>
                  </a:cubicBezTo>
                  <a:cubicBezTo>
                    <a:pt x="367" y="68"/>
                    <a:pt x="366" y="126"/>
                    <a:pt x="390" y="151"/>
                  </a:cubicBezTo>
                  <a:cubicBezTo>
                    <a:pt x="396" y="158"/>
                    <a:pt x="415" y="162"/>
                    <a:pt x="428" y="163"/>
                  </a:cubicBezTo>
                  <a:cubicBezTo>
                    <a:pt x="428" y="161"/>
                    <a:pt x="424" y="158"/>
                    <a:pt x="424" y="155"/>
                  </a:cubicBezTo>
                  <a:cubicBezTo>
                    <a:pt x="424" y="155"/>
                    <a:pt x="424" y="155"/>
                    <a:pt x="424" y="155"/>
                  </a:cubicBezTo>
                  <a:lnTo>
                    <a:pt x="427" y="16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02" name="Freeform 159">
              <a:extLst>
                <a:ext uri="{FF2B5EF4-FFF2-40B4-BE49-F238E27FC236}">
                  <a16:creationId xmlns:a16="http://schemas.microsoft.com/office/drawing/2014/main" id="{1165D020-6BEC-4224-9528-A729F90698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9576" y="2703915"/>
              <a:ext cx="29078" cy="16835"/>
            </a:xfrm>
            <a:custGeom>
              <a:avLst/>
              <a:gdLst>
                <a:gd name="T0" fmla="*/ 0 w 26"/>
                <a:gd name="T1" fmla="*/ 0 h 14"/>
                <a:gd name="T2" fmla="*/ 26 w 26"/>
                <a:gd name="T3" fmla="*/ 13 h 14"/>
                <a:gd name="T4" fmla="*/ 22 w 26"/>
                <a:gd name="T5" fmla="*/ 13 h 14"/>
                <a:gd name="T6" fmla="*/ 0 w 26"/>
                <a:gd name="T7" fmla="*/ 5 h 14"/>
                <a:gd name="T8" fmla="*/ 0 w 26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4">
                  <a:moveTo>
                    <a:pt x="0" y="0"/>
                  </a:moveTo>
                  <a:cubicBezTo>
                    <a:pt x="13" y="0"/>
                    <a:pt x="26" y="2"/>
                    <a:pt x="26" y="13"/>
                  </a:cubicBezTo>
                  <a:cubicBezTo>
                    <a:pt x="26" y="14"/>
                    <a:pt x="23" y="13"/>
                    <a:pt x="22" y="13"/>
                  </a:cubicBezTo>
                  <a:cubicBezTo>
                    <a:pt x="15" y="13"/>
                    <a:pt x="4" y="10"/>
                    <a:pt x="0" y="5"/>
                  </a:cubicBezTo>
                  <a:cubicBezTo>
                    <a:pt x="1" y="4"/>
                    <a:pt x="1" y="1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03" name="Freeform 160">
              <a:extLst>
                <a:ext uri="{FF2B5EF4-FFF2-40B4-BE49-F238E27FC236}">
                  <a16:creationId xmlns:a16="http://schemas.microsoft.com/office/drawing/2014/main" id="{73C2F252-66FC-4DD1-AE47-2CC4E7B711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4807" y="2789619"/>
              <a:ext cx="116313" cy="79582"/>
            </a:xfrm>
            <a:custGeom>
              <a:avLst/>
              <a:gdLst>
                <a:gd name="T0" fmla="*/ 0 w 102"/>
                <a:gd name="T1" fmla="*/ 4 h 69"/>
                <a:gd name="T2" fmla="*/ 11 w 102"/>
                <a:gd name="T3" fmla="*/ 0 h 69"/>
                <a:gd name="T4" fmla="*/ 31 w 102"/>
                <a:gd name="T5" fmla="*/ 11 h 69"/>
                <a:gd name="T6" fmla="*/ 102 w 102"/>
                <a:gd name="T7" fmla="*/ 62 h 69"/>
                <a:gd name="T8" fmla="*/ 102 w 102"/>
                <a:gd name="T9" fmla="*/ 69 h 69"/>
                <a:gd name="T10" fmla="*/ 95 w 102"/>
                <a:gd name="T11" fmla="*/ 69 h 69"/>
                <a:gd name="T12" fmla="*/ 39 w 102"/>
                <a:gd name="T13" fmla="*/ 40 h 69"/>
                <a:gd name="T14" fmla="*/ 47 w 102"/>
                <a:gd name="T15" fmla="*/ 32 h 69"/>
                <a:gd name="T16" fmla="*/ 7 w 102"/>
                <a:gd name="T17" fmla="*/ 15 h 69"/>
                <a:gd name="T18" fmla="*/ 15 w 102"/>
                <a:gd name="T19" fmla="*/ 7 h 69"/>
                <a:gd name="T20" fmla="*/ 3 w 102"/>
                <a:gd name="T21" fmla="*/ 4 h 69"/>
                <a:gd name="T22" fmla="*/ 0 w 102"/>
                <a:gd name="T23" fmla="*/ 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2" h="69">
                  <a:moveTo>
                    <a:pt x="0" y="4"/>
                  </a:moveTo>
                  <a:cubicBezTo>
                    <a:pt x="3" y="3"/>
                    <a:pt x="7" y="0"/>
                    <a:pt x="11" y="0"/>
                  </a:cubicBezTo>
                  <a:cubicBezTo>
                    <a:pt x="19" y="0"/>
                    <a:pt x="26" y="10"/>
                    <a:pt x="31" y="11"/>
                  </a:cubicBezTo>
                  <a:cubicBezTo>
                    <a:pt x="64" y="23"/>
                    <a:pt x="82" y="42"/>
                    <a:pt x="102" y="62"/>
                  </a:cubicBezTo>
                  <a:cubicBezTo>
                    <a:pt x="102" y="69"/>
                    <a:pt x="102" y="69"/>
                    <a:pt x="102" y="69"/>
                  </a:cubicBezTo>
                  <a:cubicBezTo>
                    <a:pt x="100" y="69"/>
                    <a:pt x="97" y="69"/>
                    <a:pt x="95" y="69"/>
                  </a:cubicBezTo>
                  <a:cubicBezTo>
                    <a:pt x="78" y="69"/>
                    <a:pt x="51" y="48"/>
                    <a:pt x="39" y="40"/>
                  </a:cubicBezTo>
                  <a:cubicBezTo>
                    <a:pt x="40" y="35"/>
                    <a:pt x="44" y="35"/>
                    <a:pt x="47" y="32"/>
                  </a:cubicBezTo>
                  <a:cubicBezTo>
                    <a:pt x="31" y="32"/>
                    <a:pt x="10" y="24"/>
                    <a:pt x="7" y="15"/>
                  </a:cubicBezTo>
                  <a:cubicBezTo>
                    <a:pt x="11" y="13"/>
                    <a:pt x="14" y="10"/>
                    <a:pt x="15" y="7"/>
                  </a:cubicBezTo>
                  <a:cubicBezTo>
                    <a:pt x="11" y="7"/>
                    <a:pt x="3" y="4"/>
                    <a:pt x="3" y="4"/>
                  </a:cubicBezTo>
                  <a:lnTo>
                    <a:pt x="0" y="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04" name="Freeform 161">
              <a:extLst>
                <a:ext uri="{FF2B5EF4-FFF2-40B4-BE49-F238E27FC236}">
                  <a16:creationId xmlns:a16="http://schemas.microsoft.com/office/drawing/2014/main" id="{BE836EE8-EAB5-4C97-81C2-A55CE8E2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8494" y="2676368"/>
              <a:ext cx="41322" cy="62747"/>
            </a:xfrm>
            <a:custGeom>
              <a:avLst/>
              <a:gdLst>
                <a:gd name="T0" fmla="*/ 9 w 36"/>
                <a:gd name="T1" fmla="*/ 21 h 55"/>
                <a:gd name="T2" fmla="*/ 0 w 36"/>
                <a:gd name="T3" fmla="*/ 7 h 55"/>
                <a:gd name="T4" fmla="*/ 0 w 36"/>
                <a:gd name="T5" fmla="*/ 0 h 55"/>
                <a:gd name="T6" fmla="*/ 17 w 36"/>
                <a:gd name="T7" fmla="*/ 6 h 55"/>
                <a:gd name="T8" fmla="*/ 13 w 36"/>
                <a:gd name="T9" fmla="*/ 15 h 55"/>
                <a:gd name="T10" fmla="*/ 23 w 36"/>
                <a:gd name="T11" fmla="*/ 5 h 55"/>
                <a:gd name="T12" fmla="*/ 23 w 36"/>
                <a:gd name="T13" fmla="*/ 22 h 55"/>
                <a:gd name="T14" fmla="*/ 26 w 36"/>
                <a:gd name="T15" fmla="*/ 32 h 55"/>
                <a:gd name="T16" fmla="*/ 23 w 36"/>
                <a:gd name="T17" fmla="*/ 40 h 55"/>
                <a:gd name="T18" fmla="*/ 29 w 36"/>
                <a:gd name="T19" fmla="*/ 55 h 55"/>
                <a:gd name="T20" fmla="*/ 18 w 36"/>
                <a:gd name="T21" fmla="*/ 40 h 55"/>
                <a:gd name="T22" fmla="*/ 21 w 36"/>
                <a:gd name="T23" fmla="*/ 31 h 55"/>
                <a:gd name="T24" fmla="*/ 9 w 36"/>
                <a:gd name="T25" fmla="*/ 21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55">
                  <a:moveTo>
                    <a:pt x="9" y="21"/>
                  </a:moveTo>
                  <a:cubicBezTo>
                    <a:pt x="6" y="21"/>
                    <a:pt x="3" y="11"/>
                    <a:pt x="0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10" y="5"/>
                    <a:pt x="17" y="6"/>
                  </a:cubicBezTo>
                  <a:cubicBezTo>
                    <a:pt x="17" y="7"/>
                    <a:pt x="8" y="15"/>
                    <a:pt x="13" y="15"/>
                  </a:cubicBezTo>
                  <a:cubicBezTo>
                    <a:pt x="18" y="15"/>
                    <a:pt x="21" y="9"/>
                    <a:pt x="23" y="5"/>
                  </a:cubicBezTo>
                  <a:cubicBezTo>
                    <a:pt x="24" y="10"/>
                    <a:pt x="23" y="14"/>
                    <a:pt x="23" y="22"/>
                  </a:cubicBezTo>
                  <a:cubicBezTo>
                    <a:pt x="23" y="26"/>
                    <a:pt x="26" y="28"/>
                    <a:pt x="26" y="32"/>
                  </a:cubicBezTo>
                  <a:cubicBezTo>
                    <a:pt x="26" y="35"/>
                    <a:pt x="23" y="37"/>
                    <a:pt x="23" y="40"/>
                  </a:cubicBezTo>
                  <a:cubicBezTo>
                    <a:pt x="23" y="43"/>
                    <a:pt x="36" y="55"/>
                    <a:pt x="29" y="55"/>
                  </a:cubicBezTo>
                  <a:cubicBezTo>
                    <a:pt x="23" y="55"/>
                    <a:pt x="18" y="46"/>
                    <a:pt x="18" y="40"/>
                  </a:cubicBezTo>
                  <a:cubicBezTo>
                    <a:pt x="18" y="35"/>
                    <a:pt x="21" y="33"/>
                    <a:pt x="21" y="31"/>
                  </a:cubicBezTo>
                  <a:cubicBezTo>
                    <a:pt x="15" y="30"/>
                    <a:pt x="14" y="21"/>
                    <a:pt x="9" y="2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05" name="Freeform 162">
              <a:extLst>
                <a:ext uri="{FF2B5EF4-FFF2-40B4-BE49-F238E27FC236}">
                  <a16:creationId xmlns:a16="http://schemas.microsoft.com/office/drawing/2014/main" id="{D2DBE43D-8AD0-450A-A05F-D561563686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8962" y="2538629"/>
              <a:ext cx="53565" cy="36730"/>
            </a:xfrm>
            <a:custGeom>
              <a:avLst/>
              <a:gdLst>
                <a:gd name="T0" fmla="*/ 36 w 46"/>
                <a:gd name="T1" fmla="*/ 0 h 32"/>
                <a:gd name="T2" fmla="*/ 46 w 46"/>
                <a:gd name="T3" fmla="*/ 0 h 32"/>
                <a:gd name="T4" fmla="*/ 46 w 46"/>
                <a:gd name="T5" fmla="*/ 10 h 32"/>
                <a:gd name="T6" fmla="*/ 16 w 46"/>
                <a:gd name="T7" fmla="*/ 32 h 32"/>
                <a:gd name="T8" fmla="*/ 0 w 46"/>
                <a:gd name="T9" fmla="*/ 22 h 32"/>
                <a:gd name="T10" fmla="*/ 0 w 46"/>
                <a:gd name="T11" fmla="*/ 12 h 32"/>
                <a:gd name="T12" fmla="*/ 36 w 46"/>
                <a:gd name="T1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32">
                  <a:moveTo>
                    <a:pt x="36" y="0"/>
                  </a:moveTo>
                  <a:cubicBezTo>
                    <a:pt x="42" y="0"/>
                    <a:pt x="42" y="0"/>
                    <a:pt x="46" y="0"/>
                  </a:cubicBezTo>
                  <a:cubicBezTo>
                    <a:pt x="46" y="10"/>
                    <a:pt x="46" y="10"/>
                    <a:pt x="46" y="10"/>
                  </a:cubicBezTo>
                  <a:cubicBezTo>
                    <a:pt x="32" y="17"/>
                    <a:pt x="27" y="22"/>
                    <a:pt x="16" y="32"/>
                  </a:cubicBezTo>
                  <a:cubicBezTo>
                    <a:pt x="9" y="26"/>
                    <a:pt x="5" y="26"/>
                    <a:pt x="0" y="2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3" y="8"/>
                    <a:pt x="23" y="0"/>
                    <a:pt x="36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06" name="Freeform 163">
              <a:extLst>
                <a:ext uri="{FF2B5EF4-FFF2-40B4-BE49-F238E27FC236}">
                  <a16:creationId xmlns:a16="http://schemas.microsoft.com/office/drawing/2014/main" id="{0A9E1484-DBB2-4796-92C2-9331CD83A3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4313" y="3181408"/>
              <a:ext cx="67339" cy="47443"/>
            </a:xfrm>
            <a:custGeom>
              <a:avLst/>
              <a:gdLst>
                <a:gd name="T0" fmla="*/ 0 w 59"/>
                <a:gd name="T1" fmla="*/ 8 h 41"/>
                <a:gd name="T2" fmla="*/ 0 w 59"/>
                <a:gd name="T3" fmla="*/ 14 h 41"/>
                <a:gd name="T4" fmla="*/ 10 w 59"/>
                <a:gd name="T5" fmla="*/ 18 h 41"/>
                <a:gd name="T6" fmla="*/ 45 w 59"/>
                <a:gd name="T7" fmla="*/ 38 h 41"/>
                <a:gd name="T8" fmla="*/ 51 w 59"/>
                <a:gd name="T9" fmla="*/ 41 h 41"/>
                <a:gd name="T10" fmla="*/ 56 w 59"/>
                <a:gd name="T11" fmla="*/ 36 h 41"/>
                <a:gd name="T12" fmla="*/ 52 w 59"/>
                <a:gd name="T13" fmla="*/ 23 h 41"/>
                <a:gd name="T14" fmla="*/ 56 w 59"/>
                <a:gd name="T15" fmla="*/ 14 h 41"/>
                <a:gd name="T16" fmla="*/ 59 w 59"/>
                <a:gd name="T17" fmla="*/ 5 h 41"/>
                <a:gd name="T18" fmla="*/ 33 w 59"/>
                <a:gd name="T19" fmla="*/ 10 h 41"/>
                <a:gd name="T20" fmla="*/ 0 w 59"/>
                <a:gd name="T21" fmla="*/ 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41">
                  <a:moveTo>
                    <a:pt x="0" y="8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2" y="18"/>
                    <a:pt x="8" y="17"/>
                    <a:pt x="10" y="18"/>
                  </a:cubicBezTo>
                  <a:cubicBezTo>
                    <a:pt x="22" y="22"/>
                    <a:pt x="32" y="35"/>
                    <a:pt x="45" y="38"/>
                  </a:cubicBezTo>
                  <a:cubicBezTo>
                    <a:pt x="45" y="41"/>
                    <a:pt x="49" y="41"/>
                    <a:pt x="51" y="41"/>
                  </a:cubicBezTo>
                  <a:cubicBezTo>
                    <a:pt x="53" y="41"/>
                    <a:pt x="56" y="38"/>
                    <a:pt x="56" y="36"/>
                  </a:cubicBezTo>
                  <a:cubicBezTo>
                    <a:pt x="56" y="30"/>
                    <a:pt x="52" y="29"/>
                    <a:pt x="52" y="23"/>
                  </a:cubicBezTo>
                  <a:cubicBezTo>
                    <a:pt x="52" y="20"/>
                    <a:pt x="56" y="14"/>
                    <a:pt x="56" y="14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47" y="3"/>
                    <a:pt x="43" y="10"/>
                    <a:pt x="33" y="10"/>
                  </a:cubicBezTo>
                  <a:cubicBezTo>
                    <a:pt x="22" y="10"/>
                    <a:pt x="15" y="0"/>
                    <a:pt x="0" y="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07" name="Freeform 164">
              <a:extLst>
                <a:ext uri="{FF2B5EF4-FFF2-40B4-BE49-F238E27FC236}">
                  <a16:creationId xmlns:a16="http://schemas.microsoft.com/office/drawing/2014/main" id="{5DFBE5D4-11AB-4DF4-8884-FF43007394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9426" y="3039078"/>
              <a:ext cx="22957" cy="47443"/>
            </a:xfrm>
            <a:custGeom>
              <a:avLst/>
              <a:gdLst>
                <a:gd name="T0" fmla="*/ 5 w 20"/>
                <a:gd name="T1" fmla="*/ 8 h 41"/>
                <a:gd name="T2" fmla="*/ 17 w 20"/>
                <a:gd name="T3" fmla="*/ 0 h 41"/>
                <a:gd name="T4" fmla="*/ 20 w 20"/>
                <a:gd name="T5" fmla="*/ 9 h 41"/>
                <a:gd name="T6" fmla="*/ 14 w 20"/>
                <a:gd name="T7" fmla="*/ 41 h 41"/>
                <a:gd name="T8" fmla="*/ 0 w 20"/>
                <a:gd name="T9" fmla="*/ 10 h 41"/>
                <a:gd name="T10" fmla="*/ 5 w 20"/>
                <a:gd name="T11" fmla="*/ 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41">
                  <a:moveTo>
                    <a:pt x="5" y="8"/>
                  </a:moveTo>
                  <a:cubicBezTo>
                    <a:pt x="11" y="8"/>
                    <a:pt x="14" y="1"/>
                    <a:pt x="17" y="0"/>
                  </a:cubicBezTo>
                  <a:cubicBezTo>
                    <a:pt x="17" y="4"/>
                    <a:pt x="18" y="8"/>
                    <a:pt x="20" y="9"/>
                  </a:cubicBezTo>
                  <a:cubicBezTo>
                    <a:pt x="18" y="18"/>
                    <a:pt x="16" y="36"/>
                    <a:pt x="14" y="41"/>
                  </a:cubicBezTo>
                  <a:cubicBezTo>
                    <a:pt x="6" y="39"/>
                    <a:pt x="4" y="16"/>
                    <a:pt x="0" y="10"/>
                  </a:cubicBezTo>
                  <a:cubicBezTo>
                    <a:pt x="1" y="10"/>
                    <a:pt x="4" y="8"/>
                    <a:pt x="5" y="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08" name="Freeform 165">
              <a:extLst>
                <a:ext uri="{FF2B5EF4-FFF2-40B4-BE49-F238E27FC236}">
                  <a16:creationId xmlns:a16="http://schemas.microsoft.com/office/drawing/2014/main" id="{EF71C61F-4EBC-490C-B678-18A595F7CDE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4835" y="3092643"/>
              <a:ext cx="35200" cy="68869"/>
            </a:xfrm>
            <a:custGeom>
              <a:avLst/>
              <a:gdLst>
                <a:gd name="T0" fmla="*/ 7 w 32"/>
                <a:gd name="T1" fmla="*/ 27 h 60"/>
                <a:gd name="T2" fmla="*/ 0 w 32"/>
                <a:gd name="T3" fmla="*/ 11 h 60"/>
                <a:gd name="T4" fmla="*/ 16 w 32"/>
                <a:gd name="T5" fmla="*/ 0 h 60"/>
                <a:gd name="T6" fmla="*/ 25 w 32"/>
                <a:gd name="T7" fmla="*/ 5 h 60"/>
                <a:gd name="T8" fmla="*/ 30 w 32"/>
                <a:gd name="T9" fmla="*/ 38 h 60"/>
                <a:gd name="T10" fmla="*/ 10 w 32"/>
                <a:gd name="T11" fmla="*/ 60 h 60"/>
                <a:gd name="T12" fmla="*/ 3 w 32"/>
                <a:gd name="T13" fmla="*/ 43 h 60"/>
                <a:gd name="T14" fmla="*/ 7 w 32"/>
                <a:gd name="T15" fmla="*/ 2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60">
                  <a:moveTo>
                    <a:pt x="7" y="27"/>
                  </a:moveTo>
                  <a:cubicBezTo>
                    <a:pt x="7" y="21"/>
                    <a:pt x="0" y="17"/>
                    <a:pt x="0" y="11"/>
                  </a:cubicBezTo>
                  <a:cubicBezTo>
                    <a:pt x="8" y="8"/>
                    <a:pt x="9" y="0"/>
                    <a:pt x="16" y="0"/>
                  </a:cubicBezTo>
                  <a:cubicBezTo>
                    <a:pt x="21" y="0"/>
                    <a:pt x="23" y="5"/>
                    <a:pt x="25" y="5"/>
                  </a:cubicBezTo>
                  <a:cubicBezTo>
                    <a:pt x="32" y="18"/>
                    <a:pt x="30" y="25"/>
                    <a:pt x="30" y="38"/>
                  </a:cubicBezTo>
                  <a:cubicBezTo>
                    <a:pt x="30" y="49"/>
                    <a:pt x="16" y="60"/>
                    <a:pt x="10" y="60"/>
                  </a:cubicBezTo>
                  <a:cubicBezTo>
                    <a:pt x="3" y="60"/>
                    <a:pt x="3" y="50"/>
                    <a:pt x="3" y="43"/>
                  </a:cubicBezTo>
                  <a:cubicBezTo>
                    <a:pt x="3" y="37"/>
                    <a:pt x="7" y="33"/>
                    <a:pt x="7" y="2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09" name="Freeform 166">
              <a:extLst>
                <a:ext uri="{FF2B5EF4-FFF2-40B4-BE49-F238E27FC236}">
                  <a16:creationId xmlns:a16="http://schemas.microsoft.com/office/drawing/2014/main" id="{5AF01458-0421-4EF8-ADA1-0B978AAC25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4034" y="3133965"/>
              <a:ext cx="18365" cy="13774"/>
            </a:xfrm>
            <a:custGeom>
              <a:avLst/>
              <a:gdLst>
                <a:gd name="T0" fmla="*/ 16 w 16"/>
                <a:gd name="T1" fmla="*/ 9 h 13"/>
                <a:gd name="T2" fmla="*/ 10 w 16"/>
                <a:gd name="T3" fmla="*/ 13 h 13"/>
                <a:gd name="T4" fmla="*/ 0 w 16"/>
                <a:gd name="T5" fmla="*/ 6 h 13"/>
                <a:gd name="T6" fmla="*/ 12 w 16"/>
                <a:gd name="T7" fmla="*/ 0 h 13"/>
                <a:gd name="T8" fmla="*/ 16 w 16"/>
                <a:gd name="T9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3">
                  <a:moveTo>
                    <a:pt x="16" y="9"/>
                  </a:moveTo>
                  <a:cubicBezTo>
                    <a:pt x="16" y="11"/>
                    <a:pt x="12" y="13"/>
                    <a:pt x="10" y="13"/>
                  </a:cubicBezTo>
                  <a:cubicBezTo>
                    <a:pt x="7" y="13"/>
                    <a:pt x="0" y="6"/>
                    <a:pt x="0" y="6"/>
                  </a:cubicBezTo>
                  <a:cubicBezTo>
                    <a:pt x="4" y="3"/>
                    <a:pt x="7" y="1"/>
                    <a:pt x="12" y="0"/>
                  </a:cubicBezTo>
                  <a:cubicBezTo>
                    <a:pt x="12" y="2"/>
                    <a:pt x="16" y="6"/>
                    <a:pt x="16" y="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0" name="Freeform 167">
              <a:extLst>
                <a:ext uri="{FF2B5EF4-FFF2-40B4-BE49-F238E27FC236}">
                  <a16:creationId xmlns:a16="http://schemas.microsoft.com/office/drawing/2014/main" id="{8BC100D6-129E-43B4-A5D5-A1C3A52F18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3096" y="2610559"/>
              <a:ext cx="22957" cy="29078"/>
            </a:xfrm>
            <a:custGeom>
              <a:avLst/>
              <a:gdLst>
                <a:gd name="T0" fmla="*/ 18 w 20"/>
                <a:gd name="T1" fmla="*/ 18 h 25"/>
                <a:gd name="T2" fmla="*/ 0 w 20"/>
                <a:gd name="T3" fmla="*/ 8 h 25"/>
                <a:gd name="T4" fmla="*/ 0 w 20"/>
                <a:gd name="T5" fmla="*/ 0 h 25"/>
                <a:gd name="T6" fmla="*/ 15 w 20"/>
                <a:gd name="T7" fmla="*/ 0 h 25"/>
                <a:gd name="T8" fmla="*/ 20 w 20"/>
                <a:gd name="T9" fmla="*/ 16 h 25"/>
                <a:gd name="T10" fmla="*/ 18 w 20"/>
                <a:gd name="T11" fmla="*/ 25 h 25"/>
                <a:gd name="T12" fmla="*/ 18 w 20"/>
                <a:gd name="T13" fmla="*/ 1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25">
                  <a:moveTo>
                    <a:pt x="18" y="18"/>
                  </a:moveTo>
                  <a:cubicBezTo>
                    <a:pt x="9" y="18"/>
                    <a:pt x="0" y="16"/>
                    <a:pt x="0" y="8"/>
                  </a:cubicBezTo>
                  <a:cubicBezTo>
                    <a:pt x="0" y="5"/>
                    <a:pt x="0" y="2"/>
                    <a:pt x="0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9"/>
                    <a:pt x="20" y="8"/>
                    <a:pt x="20" y="16"/>
                  </a:cubicBezTo>
                  <a:cubicBezTo>
                    <a:pt x="20" y="22"/>
                    <a:pt x="19" y="21"/>
                    <a:pt x="18" y="25"/>
                  </a:cubicBezTo>
                  <a:cubicBezTo>
                    <a:pt x="18" y="22"/>
                    <a:pt x="18" y="21"/>
                    <a:pt x="18" y="1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1" name="Freeform 168">
              <a:extLst>
                <a:ext uri="{FF2B5EF4-FFF2-40B4-BE49-F238E27FC236}">
                  <a16:creationId xmlns:a16="http://schemas.microsoft.com/office/drawing/2014/main" id="{045630CE-55FC-46E7-8704-0B70860BB7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0643" y="2584542"/>
              <a:ext cx="38261" cy="59687"/>
            </a:xfrm>
            <a:custGeom>
              <a:avLst/>
              <a:gdLst>
                <a:gd name="T0" fmla="*/ 5 w 34"/>
                <a:gd name="T1" fmla="*/ 47 h 52"/>
                <a:gd name="T2" fmla="*/ 16 w 34"/>
                <a:gd name="T3" fmla="*/ 36 h 52"/>
                <a:gd name="T4" fmla="*/ 0 w 34"/>
                <a:gd name="T5" fmla="*/ 24 h 52"/>
                <a:gd name="T6" fmla="*/ 14 w 34"/>
                <a:gd name="T7" fmla="*/ 0 h 52"/>
                <a:gd name="T8" fmla="*/ 34 w 34"/>
                <a:gd name="T9" fmla="*/ 20 h 52"/>
                <a:gd name="T10" fmla="*/ 11 w 34"/>
                <a:gd name="T11" fmla="*/ 52 h 52"/>
                <a:gd name="T12" fmla="*/ 0 w 34"/>
                <a:gd name="T13" fmla="*/ 48 h 52"/>
                <a:gd name="T14" fmla="*/ 4 w 34"/>
                <a:gd name="T15" fmla="*/ 44 h 52"/>
                <a:gd name="T16" fmla="*/ 5 w 34"/>
                <a:gd name="T17" fmla="*/ 4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52">
                  <a:moveTo>
                    <a:pt x="5" y="47"/>
                  </a:moveTo>
                  <a:cubicBezTo>
                    <a:pt x="11" y="46"/>
                    <a:pt x="16" y="40"/>
                    <a:pt x="16" y="36"/>
                  </a:cubicBezTo>
                  <a:cubicBezTo>
                    <a:pt x="8" y="35"/>
                    <a:pt x="0" y="28"/>
                    <a:pt x="0" y="24"/>
                  </a:cubicBezTo>
                  <a:cubicBezTo>
                    <a:pt x="0" y="20"/>
                    <a:pt x="9" y="0"/>
                    <a:pt x="14" y="0"/>
                  </a:cubicBezTo>
                  <a:cubicBezTo>
                    <a:pt x="30" y="0"/>
                    <a:pt x="30" y="7"/>
                    <a:pt x="34" y="20"/>
                  </a:cubicBezTo>
                  <a:cubicBezTo>
                    <a:pt x="21" y="24"/>
                    <a:pt x="27" y="52"/>
                    <a:pt x="11" y="52"/>
                  </a:cubicBezTo>
                  <a:cubicBezTo>
                    <a:pt x="5" y="52"/>
                    <a:pt x="1" y="48"/>
                    <a:pt x="0" y="48"/>
                  </a:cubicBezTo>
                  <a:cubicBezTo>
                    <a:pt x="1" y="46"/>
                    <a:pt x="3" y="44"/>
                    <a:pt x="4" y="44"/>
                  </a:cubicBezTo>
                  <a:lnTo>
                    <a:pt x="5" y="4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2" name="Freeform 169">
              <a:extLst>
                <a:ext uri="{FF2B5EF4-FFF2-40B4-BE49-F238E27FC236}">
                  <a16:creationId xmlns:a16="http://schemas.microsoft.com/office/drawing/2014/main" id="{8E0787DD-2C44-44C3-9BB4-52E41F9F6B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8992" y="2517204"/>
              <a:ext cx="22957" cy="35200"/>
            </a:xfrm>
            <a:custGeom>
              <a:avLst/>
              <a:gdLst>
                <a:gd name="T0" fmla="*/ 14 w 20"/>
                <a:gd name="T1" fmla="*/ 10 h 30"/>
                <a:gd name="T2" fmla="*/ 3 w 20"/>
                <a:gd name="T3" fmla="*/ 30 h 30"/>
                <a:gd name="T4" fmla="*/ 3 w 20"/>
                <a:gd name="T5" fmla="*/ 20 h 30"/>
                <a:gd name="T6" fmla="*/ 20 w 20"/>
                <a:gd name="T7" fmla="*/ 0 h 30"/>
                <a:gd name="T8" fmla="*/ 14 w 20"/>
                <a:gd name="T9" fmla="*/ 1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0">
                  <a:moveTo>
                    <a:pt x="14" y="10"/>
                  </a:moveTo>
                  <a:cubicBezTo>
                    <a:pt x="14" y="19"/>
                    <a:pt x="8" y="23"/>
                    <a:pt x="3" y="30"/>
                  </a:cubicBezTo>
                  <a:cubicBezTo>
                    <a:pt x="0" y="27"/>
                    <a:pt x="3" y="24"/>
                    <a:pt x="3" y="20"/>
                  </a:cubicBezTo>
                  <a:cubicBezTo>
                    <a:pt x="3" y="15"/>
                    <a:pt x="7" y="1"/>
                    <a:pt x="20" y="0"/>
                  </a:cubicBezTo>
                  <a:cubicBezTo>
                    <a:pt x="19" y="3"/>
                    <a:pt x="14" y="6"/>
                    <a:pt x="14" y="1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3" name="Freeform 170">
              <a:extLst>
                <a:ext uri="{FF2B5EF4-FFF2-40B4-BE49-F238E27FC236}">
                  <a16:creationId xmlns:a16="http://schemas.microsoft.com/office/drawing/2014/main" id="{F1411E6E-7BE6-4122-9DE8-90A7C957E2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2349" y="2472821"/>
              <a:ext cx="29078" cy="39791"/>
            </a:xfrm>
            <a:custGeom>
              <a:avLst/>
              <a:gdLst>
                <a:gd name="T0" fmla="*/ 20 w 26"/>
                <a:gd name="T1" fmla="*/ 18 h 36"/>
                <a:gd name="T2" fmla="*/ 20 w 26"/>
                <a:gd name="T3" fmla="*/ 28 h 36"/>
                <a:gd name="T4" fmla="*/ 7 w 26"/>
                <a:gd name="T5" fmla="*/ 36 h 36"/>
                <a:gd name="T6" fmla="*/ 0 w 26"/>
                <a:gd name="T7" fmla="*/ 24 h 36"/>
                <a:gd name="T8" fmla="*/ 16 w 26"/>
                <a:gd name="T9" fmla="*/ 18 h 36"/>
                <a:gd name="T10" fmla="*/ 11 w 26"/>
                <a:gd name="T11" fmla="*/ 8 h 36"/>
                <a:gd name="T12" fmla="*/ 18 w 26"/>
                <a:gd name="T13" fmla="*/ 0 h 36"/>
                <a:gd name="T14" fmla="*/ 26 w 26"/>
                <a:gd name="T15" fmla="*/ 8 h 36"/>
                <a:gd name="T16" fmla="*/ 20 w 26"/>
                <a:gd name="T17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36">
                  <a:moveTo>
                    <a:pt x="20" y="18"/>
                  </a:moveTo>
                  <a:cubicBezTo>
                    <a:pt x="20" y="22"/>
                    <a:pt x="20" y="25"/>
                    <a:pt x="20" y="28"/>
                  </a:cubicBezTo>
                  <a:cubicBezTo>
                    <a:pt x="20" y="30"/>
                    <a:pt x="10" y="36"/>
                    <a:pt x="7" y="36"/>
                  </a:cubicBezTo>
                  <a:cubicBezTo>
                    <a:pt x="0" y="36"/>
                    <a:pt x="0" y="29"/>
                    <a:pt x="0" y="24"/>
                  </a:cubicBezTo>
                  <a:cubicBezTo>
                    <a:pt x="6" y="23"/>
                    <a:pt x="10" y="18"/>
                    <a:pt x="16" y="18"/>
                  </a:cubicBezTo>
                  <a:cubicBezTo>
                    <a:pt x="14" y="14"/>
                    <a:pt x="11" y="12"/>
                    <a:pt x="11" y="8"/>
                  </a:cubicBezTo>
                  <a:cubicBezTo>
                    <a:pt x="11" y="4"/>
                    <a:pt x="18" y="0"/>
                    <a:pt x="18" y="0"/>
                  </a:cubicBezTo>
                  <a:cubicBezTo>
                    <a:pt x="22" y="5"/>
                    <a:pt x="23" y="6"/>
                    <a:pt x="26" y="8"/>
                  </a:cubicBezTo>
                  <a:cubicBezTo>
                    <a:pt x="25" y="12"/>
                    <a:pt x="22" y="18"/>
                    <a:pt x="20" y="1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4" name="Freeform 171">
              <a:extLst>
                <a:ext uri="{FF2B5EF4-FFF2-40B4-BE49-F238E27FC236}">
                  <a16:creationId xmlns:a16="http://schemas.microsoft.com/office/drawing/2014/main" id="{1158CE8E-1355-49EF-9ABF-B29774D22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5914" y="3265581"/>
              <a:ext cx="53565" cy="16835"/>
            </a:xfrm>
            <a:custGeom>
              <a:avLst/>
              <a:gdLst>
                <a:gd name="T0" fmla="*/ 47 w 47"/>
                <a:gd name="T1" fmla="*/ 8 h 14"/>
                <a:gd name="T2" fmla="*/ 28 w 47"/>
                <a:gd name="T3" fmla="*/ 10 h 14"/>
                <a:gd name="T4" fmla="*/ 0 w 47"/>
                <a:gd name="T5" fmla="*/ 3 h 14"/>
                <a:gd name="T6" fmla="*/ 47 w 47"/>
                <a:gd name="T7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4">
                  <a:moveTo>
                    <a:pt x="47" y="8"/>
                  </a:moveTo>
                  <a:cubicBezTo>
                    <a:pt x="37" y="14"/>
                    <a:pt x="34" y="10"/>
                    <a:pt x="28" y="10"/>
                  </a:cubicBezTo>
                  <a:cubicBezTo>
                    <a:pt x="22" y="10"/>
                    <a:pt x="8" y="8"/>
                    <a:pt x="0" y="3"/>
                  </a:cubicBezTo>
                  <a:cubicBezTo>
                    <a:pt x="16" y="0"/>
                    <a:pt x="34" y="4"/>
                    <a:pt x="47" y="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5" name="Freeform 172">
              <a:extLst>
                <a:ext uri="{FF2B5EF4-FFF2-40B4-BE49-F238E27FC236}">
                  <a16:creationId xmlns:a16="http://schemas.microsoft.com/office/drawing/2014/main" id="{0EAC4219-6DAF-4E8E-9609-C9649D12D5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4054" y="3259460"/>
              <a:ext cx="50504" cy="27548"/>
            </a:xfrm>
            <a:custGeom>
              <a:avLst/>
              <a:gdLst>
                <a:gd name="T0" fmla="*/ 9 w 44"/>
                <a:gd name="T1" fmla="*/ 24 h 24"/>
                <a:gd name="T2" fmla="*/ 4 w 44"/>
                <a:gd name="T3" fmla="*/ 20 h 24"/>
                <a:gd name="T4" fmla="*/ 0 w 44"/>
                <a:gd name="T5" fmla="*/ 16 h 24"/>
                <a:gd name="T6" fmla="*/ 44 w 44"/>
                <a:gd name="T7" fmla="*/ 0 h 24"/>
                <a:gd name="T8" fmla="*/ 34 w 44"/>
                <a:gd name="T9" fmla="*/ 7 h 24"/>
                <a:gd name="T10" fmla="*/ 33 w 44"/>
                <a:gd name="T11" fmla="*/ 15 h 24"/>
                <a:gd name="T12" fmla="*/ 9 w 44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24">
                  <a:moveTo>
                    <a:pt x="9" y="24"/>
                  </a:moveTo>
                  <a:cubicBezTo>
                    <a:pt x="7" y="24"/>
                    <a:pt x="4" y="22"/>
                    <a:pt x="4" y="20"/>
                  </a:cubicBezTo>
                  <a:cubicBezTo>
                    <a:pt x="2" y="20"/>
                    <a:pt x="0" y="17"/>
                    <a:pt x="0" y="16"/>
                  </a:cubicBezTo>
                  <a:cubicBezTo>
                    <a:pt x="12" y="10"/>
                    <a:pt x="31" y="2"/>
                    <a:pt x="44" y="0"/>
                  </a:cubicBezTo>
                  <a:cubicBezTo>
                    <a:pt x="43" y="8"/>
                    <a:pt x="39" y="4"/>
                    <a:pt x="34" y="7"/>
                  </a:cubicBezTo>
                  <a:cubicBezTo>
                    <a:pt x="32" y="8"/>
                    <a:pt x="34" y="12"/>
                    <a:pt x="33" y="15"/>
                  </a:cubicBezTo>
                  <a:cubicBezTo>
                    <a:pt x="30" y="20"/>
                    <a:pt x="16" y="24"/>
                    <a:pt x="9" y="2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6" name="Freeform 173">
              <a:extLst>
                <a:ext uri="{FF2B5EF4-FFF2-40B4-BE49-F238E27FC236}">
                  <a16:creationId xmlns:a16="http://schemas.microsoft.com/office/drawing/2014/main" id="{0F9ABEC1-8DC4-4283-8436-F14A15CE14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8281" y="3900708"/>
              <a:ext cx="24487" cy="10713"/>
            </a:xfrm>
            <a:custGeom>
              <a:avLst/>
              <a:gdLst>
                <a:gd name="T0" fmla="*/ 0 w 22"/>
                <a:gd name="T1" fmla="*/ 4 h 10"/>
                <a:gd name="T2" fmla="*/ 9 w 22"/>
                <a:gd name="T3" fmla="*/ 10 h 10"/>
                <a:gd name="T4" fmla="*/ 22 w 22"/>
                <a:gd name="T5" fmla="*/ 0 h 10"/>
                <a:gd name="T6" fmla="*/ 0 w 22"/>
                <a:gd name="T7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10">
                  <a:moveTo>
                    <a:pt x="0" y="4"/>
                  </a:moveTo>
                  <a:cubicBezTo>
                    <a:pt x="1" y="8"/>
                    <a:pt x="6" y="10"/>
                    <a:pt x="9" y="10"/>
                  </a:cubicBezTo>
                  <a:cubicBezTo>
                    <a:pt x="15" y="10"/>
                    <a:pt x="21" y="3"/>
                    <a:pt x="22" y="0"/>
                  </a:cubicBezTo>
                  <a:cubicBezTo>
                    <a:pt x="12" y="0"/>
                    <a:pt x="7" y="2"/>
                    <a:pt x="0" y="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7" name="Freeform 174">
              <a:extLst>
                <a:ext uri="{FF2B5EF4-FFF2-40B4-BE49-F238E27FC236}">
                  <a16:creationId xmlns:a16="http://schemas.microsoft.com/office/drawing/2014/main" id="{5913C391-61BA-438D-93F7-A0060A6B9B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5133" y="2035120"/>
              <a:ext cx="52035" cy="41321"/>
            </a:xfrm>
            <a:custGeom>
              <a:avLst/>
              <a:gdLst>
                <a:gd name="T0" fmla="*/ 10 w 45"/>
                <a:gd name="T1" fmla="*/ 8 h 36"/>
                <a:gd name="T2" fmla="*/ 19 w 45"/>
                <a:gd name="T3" fmla="*/ 0 h 36"/>
                <a:gd name="T4" fmla="*/ 45 w 45"/>
                <a:gd name="T5" fmla="*/ 12 h 36"/>
                <a:gd name="T6" fmla="*/ 45 w 45"/>
                <a:gd name="T7" fmla="*/ 23 h 36"/>
                <a:gd name="T8" fmla="*/ 13 w 45"/>
                <a:gd name="T9" fmla="*/ 36 h 36"/>
                <a:gd name="T10" fmla="*/ 0 w 45"/>
                <a:gd name="T11" fmla="*/ 27 h 36"/>
                <a:gd name="T12" fmla="*/ 10 w 45"/>
                <a:gd name="T13" fmla="*/ 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36">
                  <a:moveTo>
                    <a:pt x="10" y="8"/>
                  </a:moveTo>
                  <a:cubicBezTo>
                    <a:pt x="13" y="8"/>
                    <a:pt x="15" y="0"/>
                    <a:pt x="19" y="0"/>
                  </a:cubicBezTo>
                  <a:cubicBezTo>
                    <a:pt x="29" y="0"/>
                    <a:pt x="34" y="11"/>
                    <a:pt x="45" y="12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35" y="28"/>
                    <a:pt x="26" y="36"/>
                    <a:pt x="13" y="36"/>
                  </a:cubicBezTo>
                  <a:cubicBezTo>
                    <a:pt x="4" y="36"/>
                    <a:pt x="0" y="35"/>
                    <a:pt x="0" y="27"/>
                  </a:cubicBezTo>
                  <a:cubicBezTo>
                    <a:pt x="0" y="24"/>
                    <a:pt x="8" y="8"/>
                    <a:pt x="10" y="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8" name="Freeform 175">
              <a:extLst>
                <a:ext uri="{FF2B5EF4-FFF2-40B4-BE49-F238E27FC236}">
                  <a16:creationId xmlns:a16="http://schemas.microsoft.com/office/drawing/2014/main" id="{9764A436-F2A4-4B00-B23E-FA2F6C3A8F0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5308" y="1987677"/>
              <a:ext cx="41322" cy="42852"/>
            </a:xfrm>
            <a:custGeom>
              <a:avLst/>
              <a:gdLst>
                <a:gd name="T0" fmla="*/ 36 w 36"/>
                <a:gd name="T1" fmla="*/ 32 h 37"/>
                <a:gd name="T2" fmla="*/ 26 w 36"/>
                <a:gd name="T3" fmla="*/ 36 h 37"/>
                <a:gd name="T4" fmla="*/ 0 w 36"/>
                <a:gd name="T5" fmla="*/ 16 h 37"/>
                <a:gd name="T6" fmla="*/ 36 w 36"/>
                <a:gd name="T7" fmla="*/ 3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7">
                  <a:moveTo>
                    <a:pt x="36" y="32"/>
                  </a:moveTo>
                  <a:cubicBezTo>
                    <a:pt x="36" y="37"/>
                    <a:pt x="26" y="36"/>
                    <a:pt x="26" y="36"/>
                  </a:cubicBezTo>
                  <a:cubicBezTo>
                    <a:pt x="16" y="36"/>
                    <a:pt x="0" y="26"/>
                    <a:pt x="0" y="16"/>
                  </a:cubicBezTo>
                  <a:cubicBezTo>
                    <a:pt x="0" y="0"/>
                    <a:pt x="36" y="16"/>
                    <a:pt x="36" y="3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19" name="Freeform 176">
              <a:extLst>
                <a:ext uri="{FF2B5EF4-FFF2-40B4-BE49-F238E27FC236}">
                  <a16:creationId xmlns:a16="http://schemas.microsoft.com/office/drawing/2014/main" id="{FA8F6D08-28D8-451B-894D-9932A014C2B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6909" y="1842286"/>
              <a:ext cx="36731" cy="27548"/>
            </a:xfrm>
            <a:custGeom>
              <a:avLst/>
              <a:gdLst>
                <a:gd name="T0" fmla="*/ 2 w 33"/>
                <a:gd name="T1" fmla="*/ 24 h 24"/>
                <a:gd name="T2" fmla="*/ 33 w 33"/>
                <a:gd name="T3" fmla="*/ 15 h 24"/>
                <a:gd name="T4" fmla="*/ 14 w 33"/>
                <a:gd name="T5" fmla="*/ 0 h 24"/>
                <a:gd name="T6" fmla="*/ 2 w 33"/>
                <a:gd name="T7" fmla="*/ 16 h 24"/>
                <a:gd name="T8" fmla="*/ 2 w 33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4">
                  <a:moveTo>
                    <a:pt x="2" y="24"/>
                  </a:moveTo>
                  <a:cubicBezTo>
                    <a:pt x="11" y="24"/>
                    <a:pt x="29" y="18"/>
                    <a:pt x="33" y="15"/>
                  </a:cubicBezTo>
                  <a:cubicBezTo>
                    <a:pt x="25" y="9"/>
                    <a:pt x="23" y="0"/>
                    <a:pt x="14" y="0"/>
                  </a:cubicBezTo>
                  <a:cubicBezTo>
                    <a:pt x="7" y="0"/>
                    <a:pt x="2" y="9"/>
                    <a:pt x="2" y="16"/>
                  </a:cubicBezTo>
                  <a:cubicBezTo>
                    <a:pt x="2" y="18"/>
                    <a:pt x="0" y="24"/>
                    <a:pt x="2" y="2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20" name="Freeform 177">
              <a:extLst>
                <a:ext uri="{FF2B5EF4-FFF2-40B4-BE49-F238E27FC236}">
                  <a16:creationId xmlns:a16="http://schemas.microsoft.com/office/drawing/2014/main" id="{C8EB7A18-BA53-47DA-9AEA-E318A61C1B08}"/>
                </a:ext>
              </a:extLst>
            </p:cNvPr>
            <p:cNvSpPr>
              <a:spLocks/>
            </p:cNvSpPr>
            <p:nvPr/>
          </p:nvSpPr>
          <p:spPr bwMode="auto">
            <a:xfrm>
              <a:off x="9273957" y="1814739"/>
              <a:ext cx="81113" cy="36730"/>
            </a:xfrm>
            <a:custGeom>
              <a:avLst/>
              <a:gdLst>
                <a:gd name="T0" fmla="*/ 0 w 71"/>
                <a:gd name="T1" fmla="*/ 24 h 32"/>
                <a:gd name="T2" fmla="*/ 36 w 71"/>
                <a:gd name="T3" fmla="*/ 0 h 32"/>
                <a:gd name="T4" fmla="*/ 71 w 71"/>
                <a:gd name="T5" fmla="*/ 32 h 32"/>
                <a:gd name="T6" fmla="*/ 49 w 71"/>
                <a:gd name="T7" fmla="*/ 32 h 32"/>
                <a:gd name="T8" fmla="*/ 3 w 71"/>
                <a:gd name="T9" fmla="*/ 20 h 32"/>
                <a:gd name="T10" fmla="*/ 0 w 71"/>
                <a:gd name="T11" fmla="*/ 2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32">
                  <a:moveTo>
                    <a:pt x="0" y="24"/>
                  </a:moveTo>
                  <a:cubicBezTo>
                    <a:pt x="9" y="11"/>
                    <a:pt x="18" y="0"/>
                    <a:pt x="36" y="0"/>
                  </a:cubicBezTo>
                  <a:cubicBezTo>
                    <a:pt x="56" y="0"/>
                    <a:pt x="71" y="14"/>
                    <a:pt x="71" y="32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35" y="24"/>
                    <a:pt x="18" y="26"/>
                    <a:pt x="3" y="20"/>
                  </a:cubicBezTo>
                  <a:lnTo>
                    <a:pt x="0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21" name="Freeform 178">
              <a:extLst>
                <a:ext uri="{FF2B5EF4-FFF2-40B4-BE49-F238E27FC236}">
                  <a16:creationId xmlns:a16="http://schemas.microsoft.com/office/drawing/2014/main" id="{8DD0BF40-B9E1-47BE-B192-049FD95D255A}"/>
                </a:ext>
              </a:extLst>
            </p:cNvPr>
            <p:cNvSpPr>
              <a:spLocks/>
            </p:cNvSpPr>
            <p:nvPr/>
          </p:nvSpPr>
          <p:spPr bwMode="auto">
            <a:xfrm>
              <a:off x="9428532" y="1730565"/>
              <a:ext cx="111722" cy="41321"/>
            </a:xfrm>
            <a:custGeom>
              <a:avLst/>
              <a:gdLst>
                <a:gd name="T0" fmla="*/ 0 w 97"/>
                <a:gd name="T1" fmla="*/ 0 h 36"/>
                <a:gd name="T2" fmla="*/ 89 w 97"/>
                <a:gd name="T3" fmla="*/ 16 h 36"/>
                <a:gd name="T4" fmla="*/ 97 w 97"/>
                <a:gd name="T5" fmla="*/ 24 h 36"/>
                <a:gd name="T6" fmla="*/ 63 w 97"/>
                <a:gd name="T7" fmla="*/ 36 h 36"/>
                <a:gd name="T8" fmla="*/ 7 w 97"/>
                <a:gd name="T9" fmla="*/ 7 h 36"/>
                <a:gd name="T10" fmla="*/ 0 w 97"/>
                <a:gd name="T1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" h="36">
                  <a:moveTo>
                    <a:pt x="0" y="0"/>
                  </a:moveTo>
                  <a:cubicBezTo>
                    <a:pt x="7" y="6"/>
                    <a:pt x="86" y="16"/>
                    <a:pt x="89" y="16"/>
                  </a:cubicBezTo>
                  <a:cubicBezTo>
                    <a:pt x="94" y="16"/>
                    <a:pt x="97" y="20"/>
                    <a:pt x="97" y="24"/>
                  </a:cubicBezTo>
                  <a:cubicBezTo>
                    <a:pt x="97" y="33"/>
                    <a:pt x="75" y="36"/>
                    <a:pt x="63" y="36"/>
                  </a:cubicBezTo>
                  <a:cubicBezTo>
                    <a:pt x="43" y="36"/>
                    <a:pt x="7" y="26"/>
                    <a:pt x="7" y="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22" name="Freeform 179">
              <a:extLst>
                <a:ext uri="{FF2B5EF4-FFF2-40B4-BE49-F238E27FC236}">
                  <a16:creationId xmlns:a16="http://schemas.microsoft.com/office/drawing/2014/main" id="{11CAD545-0322-485E-BE9F-C309755814D3}"/>
                </a:ext>
              </a:extLst>
            </p:cNvPr>
            <p:cNvSpPr>
              <a:spLocks/>
            </p:cNvSpPr>
            <p:nvPr/>
          </p:nvSpPr>
          <p:spPr bwMode="auto">
            <a:xfrm>
              <a:off x="9270896" y="1788721"/>
              <a:ext cx="22957" cy="26017"/>
            </a:xfrm>
            <a:custGeom>
              <a:avLst/>
              <a:gdLst>
                <a:gd name="T0" fmla="*/ 20 w 20"/>
                <a:gd name="T1" fmla="*/ 13 h 23"/>
                <a:gd name="T2" fmla="*/ 9 w 20"/>
                <a:gd name="T3" fmla="*/ 23 h 23"/>
                <a:gd name="T4" fmla="*/ 0 w 20"/>
                <a:gd name="T5" fmla="*/ 13 h 23"/>
                <a:gd name="T6" fmla="*/ 20 w 20"/>
                <a:gd name="T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3">
                  <a:moveTo>
                    <a:pt x="20" y="13"/>
                  </a:moveTo>
                  <a:cubicBezTo>
                    <a:pt x="20" y="19"/>
                    <a:pt x="14" y="23"/>
                    <a:pt x="9" y="23"/>
                  </a:cubicBezTo>
                  <a:cubicBezTo>
                    <a:pt x="1" y="23"/>
                    <a:pt x="0" y="20"/>
                    <a:pt x="0" y="13"/>
                  </a:cubicBezTo>
                  <a:cubicBezTo>
                    <a:pt x="0" y="0"/>
                    <a:pt x="20" y="2"/>
                    <a:pt x="20" y="1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23" name="Freeform 180">
              <a:extLst>
                <a:ext uri="{FF2B5EF4-FFF2-40B4-BE49-F238E27FC236}">
                  <a16:creationId xmlns:a16="http://schemas.microsoft.com/office/drawing/2014/main" id="{74E06B54-05A5-4AB4-A2E6-7170C92070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5751" y="2811045"/>
              <a:ext cx="61218" cy="33669"/>
            </a:xfrm>
            <a:custGeom>
              <a:avLst/>
              <a:gdLst>
                <a:gd name="T0" fmla="*/ 43 w 54"/>
                <a:gd name="T1" fmla="*/ 29 h 29"/>
                <a:gd name="T2" fmla="*/ 54 w 54"/>
                <a:gd name="T3" fmla="*/ 24 h 29"/>
                <a:gd name="T4" fmla="*/ 0 w 54"/>
                <a:gd name="T5" fmla="*/ 5 h 29"/>
                <a:gd name="T6" fmla="*/ 43 w 54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29">
                  <a:moveTo>
                    <a:pt x="43" y="29"/>
                  </a:moveTo>
                  <a:cubicBezTo>
                    <a:pt x="49" y="29"/>
                    <a:pt x="51" y="28"/>
                    <a:pt x="54" y="24"/>
                  </a:cubicBezTo>
                  <a:cubicBezTo>
                    <a:pt x="38" y="15"/>
                    <a:pt x="23" y="0"/>
                    <a:pt x="0" y="5"/>
                  </a:cubicBezTo>
                  <a:cubicBezTo>
                    <a:pt x="9" y="12"/>
                    <a:pt x="31" y="29"/>
                    <a:pt x="43" y="2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24" name="Freeform 181">
              <a:extLst>
                <a:ext uri="{FF2B5EF4-FFF2-40B4-BE49-F238E27FC236}">
                  <a16:creationId xmlns:a16="http://schemas.microsoft.com/office/drawing/2014/main" id="{7C716FEC-EA50-4CED-93AE-9C3D35C999D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0342" y="2915114"/>
              <a:ext cx="47444" cy="29078"/>
            </a:xfrm>
            <a:custGeom>
              <a:avLst/>
              <a:gdLst>
                <a:gd name="T0" fmla="*/ 3 w 42"/>
                <a:gd name="T1" fmla="*/ 0 h 26"/>
                <a:gd name="T2" fmla="*/ 19 w 42"/>
                <a:gd name="T3" fmla="*/ 13 h 26"/>
                <a:gd name="T4" fmla="*/ 42 w 42"/>
                <a:gd name="T5" fmla="*/ 13 h 26"/>
                <a:gd name="T6" fmla="*/ 42 w 42"/>
                <a:gd name="T7" fmla="*/ 18 h 26"/>
                <a:gd name="T8" fmla="*/ 33 w 42"/>
                <a:gd name="T9" fmla="*/ 26 h 26"/>
                <a:gd name="T10" fmla="*/ 0 w 42"/>
                <a:gd name="T11" fmla="*/ 6 h 26"/>
                <a:gd name="T12" fmla="*/ 3 w 42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26">
                  <a:moveTo>
                    <a:pt x="3" y="0"/>
                  </a:moveTo>
                  <a:cubicBezTo>
                    <a:pt x="6" y="8"/>
                    <a:pt x="12" y="11"/>
                    <a:pt x="19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2" y="14"/>
                    <a:pt x="42" y="16"/>
                    <a:pt x="42" y="18"/>
                  </a:cubicBezTo>
                  <a:cubicBezTo>
                    <a:pt x="42" y="22"/>
                    <a:pt x="34" y="26"/>
                    <a:pt x="33" y="26"/>
                  </a:cubicBezTo>
                  <a:cubicBezTo>
                    <a:pt x="28" y="26"/>
                    <a:pt x="0" y="11"/>
                    <a:pt x="0" y="6"/>
                  </a:cubicBezTo>
                  <a:cubicBezTo>
                    <a:pt x="0" y="3"/>
                    <a:pt x="1" y="1"/>
                    <a:pt x="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25" name="Freeform 182">
              <a:extLst>
                <a:ext uri="{FF2B5EF4-FFF2-40B4-BE49-F238E27FC236}">
                  <a16:creationId xmlns:a16="http://schemas.microsoft.com/office/drawing/2014/main" id="{B2A9379E-F8DF-487C-A9D6-87A6E82299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9212" y="2916644"/>
              <a:ext cx="33670" cy="41321"/>
            </a:xfrm>
            <a:custGeom>
              <a:avLst/>
              <a:gdLst>
                <a:gd name="T0" fmla="*/ 29 w 29"/>
                <a:gd name="T1" fmla="*/ 20 h 36"/>
                <a:gd name="T2" fmla="*/ 29 w 29"/>
                <a:gd name="T3" fmla="*/ 25 h 36"/>
                <a:gd name="T4" fmla="*/ 12 w 29"/>
                <a:gd name="T5" fmla="*/ 36 h 36"/>
                <a:gd name="T6" fmla="*/ 0 w 29"/>
                <a:gd name="T7" fmla="*/ 27 h 36"/>
                <a:gd name="T8" fmla="*/ 17 w 29"/>
                <a:gd name="T9" fmla="*/ 0 h 36"/>
                <a:gd name="T10" fmla="*/ 23 w 29"/>
                <a:gd name="T11" fmla="*/ 8 h 36"/>
                <a:gd name="T12" fmla="*/ 29 w 29"/>
                <a:gd name="T13" fmla="*/ 2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6">
                  <a:moveTo>
                    <a:pt x="29" y="20"/>
                  </a:moveTo>
                  <a:cubicBezTo>
                    <a:pt x="29" y="21"/>
                    <a:pt x="29" y="24"/>
                    <a:pt x="29" y="25"/>
                  </a:cubicBezTo>
                  <a:cubicBezTo>
                    <a:pt x="29" y="31"/>
                    <a:pt x="20" y="36"/>
                    <a:pt x="12" y="36"/>
                  </a:cubicBezTo>
                  <a:cubicBezTo>
                    <a:pt x="4" y="36"/>
                    <a:pt x="0" y="32"/>
                    <a:pt x="0" y="27"/>
                  </a:cubicBezTo>
                  <a:cubicBezTo>
                    <a:pt x="0" y="22"/>
                    <a:pt x="11" y="2"/>
                    <a:pt x="17" y="0"/>
                  </a:cubicBezTo>
                  <a:cubicBezTo>
                    <a:pt x="19" y="3"/>
                    <a:pt x="23" y="5"/>
                    <a:pt x="23" y="8"/>
                  </a:cubicBezTo>
                  <a:cubicBezTo>
                    <a:pt x="23" y="15"/>
                    <a:pt x="11" y="20"/>
                    <a:pt x="29" y="2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26" name="Freeform 183">
              <a:extLst>
                <a:ext uri="{FF2B5EF4-FFF2-40B4-BE49-F238E27FC236}">
                  <a16:creationId xmlns:a16="http://schemas.microsoft.com/office/drawing/2014/main" id="{E335FA30-0BD7-4260-9D3A-6ECEC839AB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9813" y="2440682"/>
              <a:ext cx="39791" cy="18365"/>
            </a:xfrm>
            <a:custGeom>
              <a:avLst/>
              <a:gdLst>
                <a:gd name="T0" fmla="*/ 11 w 34"/>
                <a:gd name="T1" fmla="*/ 7 h 15"/>
                <a:gd name="T2" fmla="*/ 22 w 34"/>
                <a:gd name="T3" fmla="*/ 2 h 15"/>
                <a:gd name="T4" fmla="*/ 34 w 34"/>
                <a:gd name="T5" fmla="*/ 15 h 15"/>
                <a:gd name="T6" fmla="*/ 9 w 34"/>
                <a:gd name="T7" fmla="*/ 15 h 15"/>
                <a:gd name="T8" fmla="*/ 0 w 34"/>
                <a:gd name="T9" fmla="*/ 7 h 15"/>
                <a:gd name="T10" fmla="*/ 11 w 34"/>
                <a:gd name="T11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15">
                  <a:moveTo>
                    <a:pt x="11" y="7"/>
                  </a:moveTo>
                  <a:cubicBezTo>
                    <a:pt x="14" y="0"/>
                    <a:pt x="16" y="2"/>
                    <a:pt x="22" y="2"/>
                  </a:cubicBezTo>
                  <a:cubicBezTo>
                    <a:pt x="32" y="2"/>
                    <a:pt x="32" y="7"/>
                    <a:pt x="34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6" y="13"/>
                    <a:pt x="1" y="10"/>
                    <a:pt x="0" y="7"/>
                  </a:cubicBezTo>
                  <a:lnTo>
                    <a:pt x="11" y="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27" name="Freeform 184">
              <a:extLst>
                <a:ext uri="{FF2B5EF4-FFF2-40B4-BE49-F238E27FC236}">
                  <a16:creationId xmlns:a16="http://schemas.microsoft.com/office/drawing/2014/main" id="{423281EB-1A23-4233-B113-51D7D8BBE2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6005" y="3729300"/>
              <a:ext cx="22957" cy="19896"/>
            </a:xfrm>
            <a:custGeom>
              <a:avLst/>
              <a:gdLst>
                <a:gd name="T0" fmla="*/ 19 w 19"/>
                <a:gd name="T1" fmla="*/ 8 h 17"/>
                <a:gd name="T2" fmla="*/ 19 w 19"/>
                <a:gd name="T3" fmla="*/ 13 h 17"/>
                <a:gd name="T4" fmla="*/ 5 w 19"/>
                <a:gd name="T5" fmla="*/ 17 h 17"/>
                <a:gd name="T6" fmla="*/ 0 w 19"/>
                <a:gd name="T7" fmla="*/ 12 h 17"/>
                <a:gd name="T8" fmla="*/ 0 w 19"/>
                <a:gd name="T9" fmla="*/ 0 h 17"/>
                <a:gd name="T10" fmla="*/ 19 w 19"/>
                <a:gd name="T11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17">
                  <a:moveTo>
                    <a:pt x="19" y="8"/>
                  </a:moveTo>
                  <a:cubicBezTo>
                    <a:pt x="19" y="13"/>
                    <a:pt x="19" y="13"/>
                    <a:pt x="19" y="13"/>
                  </a:cubicBezTo>
                  <a:cubicBezTo>
                    <a:pt x="13" y="15"/>
                    <a:pt x="10" y="17"/>
                    <a:pt x="5" y="17"/>
                  </a:cubicBezTo>
                  <a:cubicBezTo>
                    <a:pt x="3" y="17"/>
                    <a:pt x="0" y="14"/>
                    <a:pt x="0" y="12"/>
                  </a:cubicBezTo>
                  <a:cubicBezTo>
                    <a:pt x="0" y="7"/>
                    <a:pt x="1" y="4"/>
                    <a:pt x="0" y="0"/>
                  </a:cubicBezTo>
                  <a:cubicBezTo>
                    <a:pt x="9" y="0"/>
                    <a:pt x="14" y="3"/>
                    <a:pt x="19" y="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28" name="Freeform 185">
              <a:extLst>
                <a:ext uri="{FF2B5EF4-FFF2-40B4-BE49-F238E27FC236}">
                  <a16:creationId xmlns:a16="http://schemas.microsoft.com/office/drawing/2014/main" id="{E1C1A5DD-A8F2-4364-9DE3-B3A861A6D5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0701" y="3698691"/>
              <a:ext cx="10713" cy="9183"/>
            </a:xfrm>
            <a:custGeom>
              <a:avLst/>
              <a:gdLst>
                <a:gd name="T0" fmla="*/ 10 w 10"/>
                <a:gd name="T1" fmla="*/ 7 h 8"/>
                <a:gd name="T2" fmla="*/ 7 w 10"/>
                <a:gd name="T3" fmla="*/ 8 h 8"/>
                <a:gd name="T4" fmla="*/ 0 w 10"/>
                <a:gd name="T5" fmla="*/ 0 h 8"/>
                <a:gd name="T6" fmla="*/ 10 w 10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8">
                  <a:moveTo>
                    <a:pt x="10" y="7"/>
                  </a:moveTo>
                  <a:cubicBezTo>
                    <a:pt x="10" y="7"/>
                    <a:pt x="8" y="8"/>
                    <a:pt x="7" y="8"/>
                  </a:cubicBezTo>
                  <a:cubicBezTo>
                    <a:pt x="3" y="8"/>
                    <a:pt x="2" y="3"/>
                    <a:pt x="0" y="0"/>
                  </a:cubicBezTo>
                  <a:cubicBezTo>
                    <a:pt x="4" y="0"/>
                    <a:pt x="8" y="4"/>
                    <a:pt x="10" y="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29" name="Freeform 186">
              <a:extLst>
                <a:ext uri="{FF2B5EF4-FFF2-40B4-BE49-F238E27FC236}">
                  <a16:creationId xmlns:a16="http://schemas.microsoft.com/office/drawing/2014/main" id="{FDF73A88-E255-498D-ABC9-FC622E4DFF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9275" y="3691039"/>
              <a:ext cx="15304" cy="6122"/>
            </a:xfrm>
            <a:custGeom>
              <a:avLst/>
              <a:gdLst>
                <a:gd name="T0" fmla="*/ 14 w 14"/>
                <a:gd name="T1" fmla="*/ 0 h 6"/>
                <a:gd name="T2" fmla="*/ 4 w 14"/>
                <a:gd name="T3" fmla="*/ 6 h 6"/>
                <a:gd name="T4" fmla="*/ 0 w 14"/>
                <a:gd name="T5" fmla="*/ 0 h 6"/>
                <a:gd name="T6" fmla="*/ 14 w 14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6">
                  <a:moveTo>
                    <a:pt x="14" y="0"/>
                  </a:moveTo>
                  <a:cubicBezTo>
                    <a:pt x="11" y="3"/>
                    <a:pt x="8" y="6"/>
                    <a:pt x="4" y="6"/>
                  </a:cubicBezTo>
                  <a:cubicBezTo>
                    <a:pt x="2" y="6"/>
                    <a:pt x="0" y="2"/>
                    <a:pt x="0" y="0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30" name="Freeform 187">
              <a:extLst>
                <a:ext uri="{FF2B5EF4-FFF2-40B4-BE49-F238E27FC236}">
                  <a16:creationId xmlns:a16="http://schemas.microsoft.com/office/drawing/2014/main" id="{772D58C2-86B8-439A-882E-0D6FC53C2C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7849" y="3678796"/>
              <a:ext cx="12244" cy="9183"/>
            </a:xfrm>
            <a:custGeom>
              <a:avLst/>
              <a:gdLst>
                <a:gd name="T0" fmla="*/ 4 w 11"/>
                <a:gd name="T1" fmla="*/ 2 h 8"/>
                <a:gd name="T2" fmla="*/ 11 w 11"/>
                <a:gd name="T3" fmla="*/ 0 h 8"/>
                <a:gd name="T4" fmla="*/ 11 w 11"/>
                <a:gd name="T5" fmla="*/ 5 h 8"/>
                <a:gd name="T6" fmla="*/ 7 w 11"/>
                <a:gd name="T7" fmla="*/ 8 h 8"/>
                <a:gd name="T8" fmla="*/ 0 w 11"/>
                <a:gd name="T9" fmla="*/ 2 h 8"/>
                <a:gd name="T10" fmla="*/ 5 w 11"/>
                <a:gd name="T11" fmla="*/ 2 h 8"/>
                <a:gd name="T12" fmla="*/ 4 w 11"/>
                <a:gd name="T13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8">
                  <a:moveTo>
                    <a:pt x="4" y="2"/>
                  </a:moveTo>
                  <a:cubicBezTo>
                    <a:pt x="6" y="1"/>
                    <a:pt x="8" y="0"/>
                    <a:pt x="11" y="0"/>
                  </a:cubicBezTo>
                  <a:cubicBezTo>
                    <a:pt x="11" y="2"/>
                    <a:pt x="11" y="3"/>
                    <a:pt x="11" y="5"/>
                  </a:cubicBezTo>
                  <a:cubicBezTo>
                    <a:pt x="11" y="6"/>
                    <a:pt x="8" y="8"/>
                    <a:pt x="7" y="8"/>
                  </a:cubicBezTo>
                  <a:cubicBezTo>
                    <a:pt x="4" y="8"/>
                    <a:pt x="0" y="2"/>
                    <a:pt x="0" y="2"/>
                  </a:cubicBezTo>
                  <a:cubicBezTo>
                    <a:pt x="1" y="2"/>
                    <a:pt x="4" y="2"/>
                    <a:pt x="5" y="2"/>
                  </a:cubicBezTo>
                  <a:lnTo>
                    <a:pt x="4" y="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31" name="Freeform 188">
              <a:extLst>
                <a:ext uri="{FF2B5EF4-FFF2-40B4-BE49-F238E27FC236}">
                  <a16:creationId xmlns:a16="http://schemas.microsoft.com/office/drawing/2014/main" id="{47EB61D5-87A4-48A3-8093-1EB9B28EB4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2648" y="3658900"/>
              <a:ext cx="12244" cy="10713"/>
            </a:xfrm>
            <a:custGeom>
              <a:avLst/>
              <a:gdLst>
                <a:gd name="T0" fmla="*/ 10 w 11"/>
                <a:gd name="T1" fmla="*/ 4 h 10"/>
                <a:gd name="T2" fmla="*/ 11 w 11"/>
                <a:gd name="T3" fmla="*/ 10 h 10"/>
                <a:gd name="T4" fmla="*/ 6 w 11"/>
                <a:gd name="T5" fmla="*/ 10 h 10"/>
                <a:gd name="T6" fmla="*/ 0 w 11"/>
                <a:gd name="T7" fmla="*/ 5 h 10"/>
                <a:gd name="T8" fmla="*/ 4 w 11"/>
                <a:gd name="T9" fmla="*/ 0 h 10"/>
                <a:gd name="T10" fmla="*/ 10 w 11"/>
                <a:gd name="T11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0">
                  <a:moveTo>
                    <a:pt x="10" y="4"/>
                  </a:moveTo>
                  <a:cubicBezTo>
                    <a:pt x="10" y="6"/>
                    <a:pt x="10" y="8"/>
                    <a:pt x="11" y="10"/>
                  </a:cubicBezTo>
                  <a:cubicBezTo>
                    <a:pt x="10" y="10"/>
                    <a:pt x="7" y="10"/>
                    <a:pt x="6" y="10"/>
                  </a:cubicBezTo>
                  <a:cubicBezTo>
                    <a:pt x="4" y="10"/>
                    <a:pt x="0" y="7"/>
                    <a:pt x="0" y="5"/>
                  </a:cubicBezTo>
                  <a:cubicBezTo>
                    <a:pt x="1" y="4"/>
                    <a:pt x="4" y="2"/>
                    <a:pt x="4" y="0"/>
                  </a:cubicBezTo>
                  <a:cubicBezTo>
                    <a:pt x="6" y="2"/>
                    <a:pt x="8" y="4"/>
                    <a:pt x="10" y="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32" name="Rectángulo 231">
            <a:extLst>
              <a:ext uri="{FF2B5EF4-FFF2-40B4-BE49-F238E27FC236}">
                <a16:creationId xmlns:a16="http://schemas.microsoft.com/office/drawing/2014/main" id="{4DEAE722-C92F-486B-B6F8-BA8A0EBBDA71}"/>
              </a:ext>
            </a:extLst>
          </p:cNvPr>
          <p:cNvSpPr/>
          <p:nvPr/>
        </p:nvSpPr>
        <p:spPr>
          <a:xfrm>
            <a:off x="352407" y="263311"/>
            <a:ext cx="621144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Proyectos Internacionales</a:t>
            </a:r>
          </a:p>
        </p:txBody>
      </p:sp>
      <p:pic>
        <p:nvPicPr>
          <p:cNvPr id="235" name="14 Imagen" descr="C:\Users\Carmen\Pictures\eu_flag_co_funded_pos_[rgb]_right.jpg">
            <a:extLst>
              <a:ext uri="{FF2B5EF4-FFF2-40B4-BE49-F238E27FC236}">
                <a16:creationId xmlns:a16="http://schemas.microsoft.com/office/drawing/2014/main" id="{88D029C5-604D-4A85-B2B4-307B64EA9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552" y="1682996"/>
            <a:ext cx="2049871" cy="538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3" name="Group 16">
            <a:extLst>
              <a:ext uri="{FF2B5EF4-FFF2-40B4-BE49-F238E27FC236}">
                <a16:creationId xmlns:a16="http://schemas.microsoft.com/office/drawing/2014/main" id="{76B63590-3DDF-4A25-8AA0-FA6AEF4D5EFA}"/>
              </a:ext>
            </a:extLst>
          </p:cNvPr>
          <p:cNvGrpSpPr/>
          <p:nvPr/>
        </p:nvGrpSpPr>
        <p:grpSpPr>
          <a:xfrm>
            <a:off x="9163521" y="4024097"/>
            <a:ext cx="1155047" cy="1155047"/>
            <a:chOff x="9030253" y="3167785"/>
            <a:chExt cx="1155047" cy="1155047"/>
          </a:xfrm>
        </p:grpSpPr>
        <p:sp>
          <p:nvSpPr>
            <p:cNvPr id="236" name="Oval 12">
              <a:extLst>
                <a:ext uri="{FF2B5EF4-FFF2-40B4-BE49-F238E27FC236}">
                  <a16:creationId xmlns:a16="http://schemas.microsoft.com/office/drawing/2014/main" id="{DEBCF1C5-62B5-4ACD-9881-EFBBE5738B59}"/>
                </a:ext>
              </a:extLst>
            </p:cNvPr>
            <p:cNvSpPr/>
            <p:nvPr/>
          </p:nvSpPr>
          <p:spPr>
            <a:xfrm>
              <a:off x="9030253" y="3167785"/>
              <a:ext cx="1155047" cy="1155047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237" name="Graphic 23">
              <a:extLst>
                <a:ext uri="{FF2B5EF4-FFF2-40B4-BE49-F238E27FC236}">
                  <a16:creationId xmlns:a16="http://schemas.microsoft.com/office/drawing/2014/main" id="{A70F6419-D919-44EB-8FFF-4D92F05D2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2248" y="3570304"/>
              <a:ext cx="788840" cy="419071"/>
            </a:xfrm>
            <a:prstGeom prst="rect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</p:pic>
      </p:grpSp>
      <p:grpSp>
        <p:nvGrpSpPr>
          <p:cNvPr id="238" name="Group 236">
            <a:extLst>
              <a:ext uri="{FF2B5EF4-FFF2-40B4-BE49-F238E27FC236}">
                <a16:creationId xmlns:a16="http://schemas.microsoft.com/office/drawing/2014/main" id="{5FB3264B-0626-4EEE-B4A7-F15E97338955}"/>
              </a:ext>
            </a:extLst>
          </p:cNvPr>
          <p:cNvGrpSpPr/>
          <p:nvPr/>
        </p:nvGrpSpPr>
        <p:grpSpPr>
          <a:xfrm>
            <a:off x="8154976" y="4644128"/>
            <a:ext cx="1017493" cy="860001"/>
            <a:chOff x="8014297" y="3844968"/>
            <a:chExt cx="1058439" cy="531488"/>
          </a:xfrm>
        </p:grpSpPr>
        <p:sp>
          <p:nvSpPr>
            <p:cNvPr id="239" name="TextBox 49">
              <a:extLst>
                <a:ext uri="{FF2B5EF4-FFF2-40B4-BE49-F238E27FC236}">
                  <a16:creationId xmlns:a16="http://schemas.microsoft.com/office/drawing/2014/main" id="{12FCBC3D-BF8F-4BE8-96FD-F501DA07328D}"/>
                </a:ext>
              </a:extLst>
            </p:cNvPr>
            <p:cNvSpPr txBox="1"/>
            <p:nvPr/>
          </p:nvSpPr>
          <p:spPr>
            <a:xfrm>
              <a:off x="8144791" y="3844968"/>
              <a:ext cx="897563" cy="361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200" dirty="0">
                  <a:solidFill>
                    <a:srgbClr val="548235"/>
                  </a:solidFill>
                  <a:latin typeface="Oswald" panose="02000503000000000000" pitchFamily="2" charset="0"/>
                </a:rPr>
                <a:t>04</a:t>
              </a:r>
            </a:p>
          </p:txBody>
        </p:sp>
        <p:sp>
          <p:nvSpPr>
            <p:cNvPr id="240" name="TextBox 50">
              <a:extLst>
                <a:ext uri="{FF2B5EF4-FFF2-40B4-BE49-F238E27FC236}">
                  <a16:creationId xmlns:a16="http://schemas.microsoft.com/office/drawing/2014/main" id="{97627ADE-11F2-4917-84E4-ACC6C038638E}"/>
                </a:ext>
              </a:extLst>
            </p:cNvPr>
            <p:cNvSpPr txBox="1"/>
            <p:nvPr/>
          </p:nvSpPr>
          <p:spPr>
            <a:xfrm>
              <a:off x="8014297" y="4186247"/>
              <a:ext cx="1058439" cy="190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dirty="0">
                  <a:latin typeface="Oswald" panose="02000503000000000000" pitchFamily="2" charset="0"/>
                </a:rPr>
                <a:t>OLA</a:t>
              </a:r>
            </a:p>
          </p:txBody>
        </p:sp>
      </p:grpSp>
      <p:sp>
        <p:nvSpPr>
          <p:cNvPr id="241" name="TextBox 51">
            <a:extLst>
              <a:ext uri="{FF2B5EF4-FFF2-40B4-BE49-F238E27FC236}">
                <a16:creationId xmlns:a16="http://schemas.microsoft.com/office/drawing/2014/main" id="{1B5EE6DF-7328-4341-BFE4-33907443CE1D}"/>
              </a:ext>
            </a:extLst>
          </p:cNvPr>
          <p:cNvSpPr txBox="1"/>
          <p:nvPr/>
        </p:nvSpPr>
        <p:spPr>
          <a:xfrm>
            <a:off x="10346476" y="3408587"/>
            <a:ext cx="1429163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Dar un impulso a los «recursos educativos abiertos» y a las «prácticas educativas abiertas», como una oportunidad para reducir la brecha digital en el contexto educativo europeo, construyendo una sociedad más inclusiva.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268AE1E-2D86-4D64-85F6-08964D863169}"/>
              </a:ext>
            </a:extLst>
          </p:cNvPr>
          <p:cNvSpPr txBox="1"/>
          <p:nvPr/>
        </p:nvSpPr>
        <p:spPr>
          <a:xfrm>
            <a:off x="5212649" y="2209658"/>
            <a:ext cx="1915692" cy="461665"/>
          </a:xfrm>
          <a:prstGeom prst="rect">
            <a:avLst/>
          </a:prstGeom>
          <a:gradFill flip="none" rotWithShape="1">
            <a:gsLst>
              <a:gs pos="0">
                <a:srgbClr val="00CAFD">
                  <a:shade val="30000"/>
                  <a:satMod val="115000"/>
                </a:srgbClr>
              </a:gs>
              <a:gs pos="50000">
                <a:srgbClr val="00CAFD">
                  <a:shade val="67500"/>
                  <a:satMod val="115000"/>
                </a:srgbClr>
              </a:gs>
              <a:gs pos="100000">
                <a:srgbClr val="00CAFD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>
                <a:solidFill>
                  <a:schemeClr val="bg1"/>
                </a:solidFill>
              </a:rPr>
              <a:t>Trabajando actualmente con 15 socios europeos</a:t>
            </a:r>
          </a:p>
        </p:txBody>
      </p:sp>
    </p:spTree>
    <p:extLst>
      <p:ext uri="{BB962C8B-B14F-4D97-AF65-F5344CB8AC3E}">
        <p14:creationId xmlns:p14="http://schemas.microsoft.com/office/powerpoint/2010/main" val="294560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" grpId="0" animBg="1"/>
      <p:bldP spid="31" grpId="0"/>
      <p:bldP spid="43" grpId="0"/>
      <p:bldP spid="47" grpId="0"/>
      <p:bldP spid="232" grpId="0"/>
      <p:bldP spid="241" grpId="0"/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Rectángulo 231">
            <a:extLst>
              <a:ext uri="{FF2B5EF4-FFF2-40B4-BE49-F238E27FC236}">
                <a16:creationId xmlns:a16="http://schemas.microsoft.com/office/drawing/2014/main" id="{4DEAE722-C92F-486B-B6F8-BA8A0EBBDA71}"/>
              </a:ext>
            </a:extLst>
          </p:cNvPr>
          <p:cNvSpPr/>
          <p:nvPr/>
        </p:nvSpPr>
        <p:spPr>
          <a:xfrm>
            <a:off x="466173" y="360129"/>
            <a:ext cx="735150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International </a:t>
            </a:r>
            <a:r>
              <a:rPr lang="es-E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Mobility</a:t>
            </a:r>
            <a:r>
              <a:rPr lang="es-E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s-E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Projects</a:t>
            </a:r>
            <a:endParaRPr lang="es-ES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35" name="14 Imagen" descr="C:\Users\Carmen\Pictures\eu_flag_co_funded_pos_[rgb]_right.jpg">
            <a:extLst>
              <a:ext uri="{FF2B5EF4-FFF2-40B4-BE49-F238E27FC236}">
                <a16:creationId xmlns:a16="http://schemas.microsoft.com/office/drawing/2014/main" id="{88D029C5-604D-4A85-B2B4-307B64EA9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579" y="1190487"/>
            <a:ext cx="2049871" cy="538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7866088-9BE8-4F64-8E5E-A40D8E330A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532" y="904053"/>
            <a:ext cx="6038850" cy="6038850"/>
          </a:xfrm>
          <a:prstGeom prst="rect">
            <a:avLst/>
          </a:prstGeom>
        </p:spPr>
      </p:pic>
      <p:cxnSp>
        <p:nvCxnSpPr>
          <p:cNvPr id="8" name="Conector: angular 7">
            <a:extLst>
              <a:ext uri="{FF2B5EF4-FFF2-40B4-BE49-F238E27FC236}">
                <a16:creationId xmlns:a16="http://schemas.microsoft.com/office/drawing/2014/main" id="{326DF3BB-62BB-4FC2-9CAB-EBED1965229B}"/>
              </a:ext>
            </a:extLst>
          </p:cNvPr>
          <p:cNvCxnSpPr/>
          <p:nvPr/>
        </p:nvCxnSpPr>
        <p:spPr>
          <a:xfrm flipV="1">
            <a:off x="8067675" y="1868526"/>
            <a:ext cx="1038225" cy="485775"/>
          </a:xfrm>
          <a:prstGeom prst="bentConnector3">
            <a:avLst>
              <a:gd name="adj1" fmla="val -459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54F36D8-9A72-40E7-B376-63BBA809D625}"/>
              </a:ext>
            </a:extLst>
          </p:cNvPr>
          <p:cNvSpPr txBox="1"/>
          <p:nvPr/>
        </p:nvSpPr>
        <p:spPr>
          <a:xfrm>
            <a:off x="9089293" y="1637693"/>
            <a:ext cx="1790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47F0A"/>
                </a:solidFill>
              </a:rPr>
              <a:t>FINLANDIA</a:t>
            </a:r>
            <a:endParaRPr lang="es-ES" dirty="0">
              <a:solidFill>
                <a:srgbClr val="F47F0A"/>
              </a:solidFill>
            </a:endParaRPr>
          </a:p>
        </p:txBody>
      </p:sp>
      <p:cxnSp>
        <p:nvCxnSpPr>
          <p:cNvPr id="237" name="Conector: angular 236">
            <a:extLst>
              <a:ext uri="{FF2B5EF4-FFF2-40B4-BE49-F238E27FC236}">
                <a16:creationId xmlns:a16="http://schemas.microsoft.com/office/drawing/2014/main" id="{A7D499B7-E788-4B11-8ADF-D67D25C24457}"/>
              </a:ext>
            </a:extLst>
          </p:cNvPr>
          <p:cNvCxnSpPr/>
          <p:nvPr/>
        </p:nvCxnSpPr>
        <p:spPr>
          <a:xfrm flipV="1">
            <a:off x="7263563" y="2564523"/>
            <a:ext cx="1038225" cy="485775"/>
          </a:xfrm>
          <a:prstGeom prst="bentConnector3">
            <a:avLst>
              <a:gd name="adj1" fmla="val -459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8" name="CuadroTexto 237">
            <a:extLst>
              <a:ext uri="{FF2B5EF4-FFF2-40B4-BE49-F238E27FC236}">
                <a16:creationId xmlns:a16="http://schemas.microsoft.com/office/drawing/2014/main" id="{BF1C7E70-BB6B-44D2-9889-3F0F9E4985BA}"/>
              </a:ext>
            </a:extLst>
          </p:cNvPr>
          <p:cNvSpPr txBox="1"/>
          <p:nvPr/>
        </p:nvSpPr>
        <p:spPr>
          <a:xfrm>
            <a:off x="8285181" y="2333690"/>
            <a:ext cx="1790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47F0A"/>
                </a:solidFill>
              </a:rPr>
              <a:t>SUECIA</a:t>
            </a:r>
            <a:endParaRPr lang="es-ES" dirty="0">
              <a:solidFill>
                <a:srgbClr val="F47F0A"/>
              </a:solidFill>
            </a:endParaRPr>
          </a:p>
        </p:txBody>
      </p:sp>
      <p:cxnSp>
        <p:nvCxnSpPr>
          <p:cNvPr id="239" name="Conector: angular 238">
            <a:extLst>
              <a:ext uri="{FF2B5EF4-FFF2-40B4-BE49-F238E27FC236}">
                <a16:creationId xmlns:a16="http://schemas.microsoft.com/office/drawing/2014/main" id="{98CDFC8C-C9E2-42C8-B130-1540393294E8}"/>
              </a:ext>
            </a:extLst>
          </p:cNvPr>
          <p:cNvCxnSpPr>
            <a:cxnSpLocks/>
          </p:cNvCxnSpPr>
          <p:nvPr/>
        </p:nvCxnSpPr>
        <p:spPr>
          <a:xfrm>
            <a:off x="6915901" y="3332188"/>
            <a:ext cx="1739144" cy="286926"/>
          </a:xfrm>
          <a:prstGeom prst="bentConnector3">
            <a:avLst>
              <a:gd name="adj1" fmla="val -935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0" name="CuadroTexto 239">
            <a:extLst>
              <a:ext uri="{FF2B5EF4-FFF2-40B4-BE49-F238E27FC236}">
                <a16:creationId xmlns:a16="http://schemas.microsoft.com/office/drawing/2014/main" id="{93C4DAEE-D2D0-4E86-8FD3-E13E0728D4C2}"/>
              </a:ext>
            </a:extLst>
          </p:cNvPr>
          <p:cNvSpPr txBox="1"/>
          <p:nvPr/>
        </p:nvSpPr>
        <p:spPr>
          <a:xfrm>
            <a:off x="8655044" y="3364171"/>
            <a:ext cx="1974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47F0A"/>
                </a:solidFill>
              </a:rPr>
              <a:t>DINAMARCA</a:t>
            </a:r>
            <a:endParaRPr lang="es-ES" dirty="0">
              <a:solidFill>
                <a:srgbClr val="F47F0A"/>
              </a:solidFill>
            </a:endParaRPr>
          </a:p>
        </p:txBody>
      </p:sp>
      <p:cxnSp>
        <p:nvCxnSpPr>
          <p:cNvPr id="241" name="Conector: angular 240">
            <a:extLst>
              <a:ext uri="{FF2B5EF4-FFF2-40B4-BE49-F238E27FC236}">
                <a16:creationId xmlns:a16="http://schemas.microsoft.com/office/drawing/2014/main" id="{7B555E9D-27D5-4A24-A3C8-7343B98A4D49}"/>
              </a:ext>
            </a:extLst>
          </p:cNvPr>
          <p:cNvCxnSpPr>
            <a:cxnSpLocks/>
          </p:cNvCxnSpPr>
          <p:nvPr/>
        </p:nvCxnSpPr>
        <p:spPr>
          <a:xfrm>
            <a:off x="6988132" y="4084983"/>
            <a:ext cx="1671945" cy="193963"/>
          </a:xfrm>
          <a:prstGeom prst="bentConnector3">
            <a:avLst>
              <a:gd name="adj1" fmla="val 1386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2" name="CuadroTexto 241">
            <a:extLst>
              <a:ext uri="{FF2B5EF4-FFF2-40B4-BE49-F238E27FC236}">
                <a16:creationId xmlns:a16="http://schemas.microsoft.com/office/drawing/2014/main" id="{9987F6A4-9578-4E2A-8B4D-1ECCE4779019}"/>
              </a:ext>
            </a:extLst>
          </p:cNvPr>
          <p:cNvSpPr txBox="1"/>
          <p:nvPr/>
        </p:nvSpPr>
        <p:spPr>
          <a:xfrm>
            <a:off x="8682887" y="4059803"/>
            <a:ext cx="2537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47F0A"/>
                </a:solidFill>
              </a:rPr>
              <a:t>REPÚBLICA CHECA</a:t>
            </a:r>
            <a:endParaRPr lang="es-ES" dirty="0">
              <a:solidFill>
                <a:srgbClr val="F47F0A"/>
              </a:solidFill>
            </a:endParaRPr>
          </a:p>
        </p:txBody>
      </p:sp>
      <p:cxnSp>
        <p:nvCxnSpPr>
          <p:cNvPr id="243" name="Conector: angular 242">
            <a:extLst>
              <a:ext uri="{FF2B5EF4-FFF2-40B4-BE49-F238E27FC236}">
                <a16:creationId xmlns:a16="http://schemas.microsoft.com/office/drawing/2014/main" id="{54ADE41E-F726-4741-A442-CF541CAFA077}"/>
              </a:ext>
            </a:extLst>
          </p:cNvPr>
          <p:cNvCxnSpPr>
            <a:cxnSpLocks/>
          </p:cNvCxnSpPr>
          <p:nvPr/>
        </p:nvCxnSpPr>
        <p:spPr>
          <a:xfrm>
            <a:off x="7263563" y="5206287"/>
            <a:ext cx="2959913" cy="310203"/>
          </a:xfrm>
          <a:prstGeom prst="bentConnector3">
            <a:avLst>
              <a:gd name="adj1" fmla="val -523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4" name="CuadroTexto 243">
            <a:extLst>
              <a:ext uri="{FF2B5EF4-FFF2-40B4-BE49-F238E27FC236}">
                <a16:creationId xmlns:a16="http://schemas.microsoft.com/office/drawing/2014/main" id="{BF8E2FFF-4DEF-4462-B971-9B2BF0D121D6}"/>
              </a:ext>
            </a:extLst>
          </p:cNvPr>
          <p:cNvSpPr txBox="1"/>
          <p:nvPr/>
        </p:nvSpPr>
        <p:spPr>
          <a:xfrm>
            <a:off x="10231680" y="5261547"/>
            <a:ext cx="1974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47F0A"/>
                </a:solidFill>
              </a:rPr>
              <a:t>ITALIA</a:t>
            </a:r>
            <a:endParaRPr lang="es-ES" dirty="0">
              <a:solidFill>
                <a:srgbClr val="F47F0A"/>
              </a:solidFill>
            </a:endParaRPr>
          </a:p>
        </p:txBody>
      </p:sp>
      <p:grpSp>
        <p:nvGrpSpPr>
          <p:cNvPr id="26" name="Grupo 25">
            <a:extLst>
              <a:ext uri="{FF2B5EF4-FFF2-40B4-BE49-F238E27FC236}">
                <a16:creationId xmlns:a16="http://schemas.microsoft.com/office/drawing/2014/main" id="{06D85B6C-D262-45E8-8FB3-CAAB8A428272}"/>
              </a:ext>
            </a:extLst>
          </p:cNvPr>
          <p:cNvGrpSpPr/>
          <p:nvPr/>
        </p:nvGrpSpPr>
        <p:grpSpPr>
          <a:xfrm>
            <a:off x="564059" y="1910840"/>
            <a:ext cx="1359743" cy="500739"/>
            <a:chOff x="689967" y="2666595"/>
            <a:chExt cx="1996083" cy="735077"/>
          </a:xfrm>
        </p:grpSpPr>
        <p:sp>
          <p:nvSpPr>
            <p:cNvPr id="249" name="Rectangle: Top Corners Rounded 23">
              <a:extLst>
                <a:ext uri="{FF2B5EF4-FFF2-40B4-BE49-F238E27FC236}">
                  <a16:creationId xmlns:a16="http://schemas.microsoft.com/office/drawing/2014/main" id="{2F304F2B-2889-47B7-973C-8857F3552597}"/>
                </a:ext>
              </a:extLst>
            </p:cNvPr>
            <p:cNvSpPr/>
            <p:nvPr/>
          </p:nvSpPr>
          <p:spPr>
            <a:xfrm rot="16200000">
              <a:off x="1320470" y="2036092"/>
              <a:ext cx="735077" cy="1996083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D94743"/>
                </a:gs>
                <a:gs pos="91000">
                  <a:srgbClr val="C02E29"/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TextBox 61">
              <a:extLst>
                <a:ext uri="{FF2B5EF4-FFF2-40B4-BE49-F238E27FC236}">
                  <a16:creationId xmlns:a16="http://schemas.microsoft.com/office/drawing/2014/main" id="{F4A1B0A8-9544-4970-B076-70B796D7981B}"/>
                </a:ext>
              </a:extLst>
            </p:cNvPr>
            <p:cNvSpPr txBox="1"/>
            <p:nvPr/>
          </p:nvSpPr>
          <p:spPr>
            <a:xfrm>
              <a:off x="838937" y="2742462"/>
              <a:ext cx="1847113" cy="542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asanova Scotia" panose="02000500000000000000" pitchFamily="2" charset="0"/>
                </a:rPr>
                <a:t>KA1-131HE</a:t>
              </a:r>
            </a:p>
          </p:txBody>
        </p:sp>
      </p:grpSp>
      <p:grpSp>
        <p:nvGrpSpPr>
          <p:cNvPr id="36" name="Grupo 35">
            <a:extLst>
              <a:ext uri="{FF2B5EF4-FFF2-40B4-BE49-F238E27FC236}">
                <a16:creationId xmlns:a16="http://schemas.microsoft.com/office/drawing/2014/main" id="{46BD4E5F-FA83-4854-92F7-A70C6603C781}"/>
              </a:ext>
            </a:extLst>
          </p:cNvPr>
          <p:cNvGrpSpPr/>
          <p:nvPr/>
        </p:nvGrpSpPr>
        <p:grpSpPr>
          <a:xfrm>
            <a:off x="1922385" y="2029482"/>
            <a:ext cx="1385368" cy="550328"/>
            <a:chOff x="2587692" y="3318276"/>
            <a:chExt cx="2033701" cy="807874"/>
          </a:xfrm>
        </p:grpSpPr>
        <p:sp>
          <p:nvSpPr>
            <p:cNvPr id="245" name="Rectangle: Top Corners Rounded 32">
              <a:extLst>
                <a:ext uri="{FF2B5EF4-FFF2-40B4-BE49-F238E27FC236}">
                  <a16:creationId xmlns:a16="http://schemas.microsoft.com/office/drawing/2014/main" id="{8699F5D7-41EC-488C-BCCC-365551917AFB}"/>
                </a:ext>
              </a:extLst>
            </p:cNvPr>
            <p:cNvSpPr/>
            <p:nvPr/>
          </p:nvSpPr>
          <p:spPr>
            <a:xfrm rot="5400000" flipH="1">
              <a:off x="3291482" y="2796239"/>
              <a:ext cx="724478" cy="1935344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F59C48"/>
                </a:gs>
                <a:gs pos="91000">
                  <a:srgbClr val="E9770F"/>
                </a:gs>
              </a:gsLst>
              <a:lin ang="6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TextBox 63">
              <a:extLst>
                <a:ext uri="{FF2B5EF4-FFF2-40B4-BE49-F238E27FC236}">
                  <a16:creationId xmlns:a16="http://schemas.microsoft.com/office/drawing/2014/main" id="{E9960163-B2AC-4EB4-9964-B21FBF910606}"/>
                </a:ext>
              </a:extLst>
            </p:cNvPr>
            <p:cNvSpPr txBox="1"/>
            <p:nvPr/>
          </p:nvSpPr>
          <p:spPr>
            <a:xfrm>
              <a:off x="2587692" y="3318276"/>
              <a:ext cx="2019861" cy="5421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asanova Scotia" panose="02000500000000000000" pitchFamily="2" charset="0"/>
                </a:rPr>
                <a:t>KA1-121VET</a:t>
              </a:r>
            </a:p>
          </p:txBody>
        </p:sp>
      </p:grpSp>
      <p:cxnSp>
        <p:nvCxnSpPr>
          <p:cNvPr id="28" name="Conector: angular 27">
            <a:extLst>
              <a:ext uri="{FF2B5EF4-FFF2-40B4-BE49-F238E27FC236}">
                <a16:creationId xmlns:a16="http://schemas.microsoft.com/office/drawing/2014/main" id="{4BCDFF65-3E5E-4A48-B374-C45231EC20C2}"/>
              </a:ext>
            </a:extLst>
          </p:cNvPr>
          <p:cNvCxnSpPr>
            <a:cxnSpLocks/>
          </p:cNvCxnSpPr>
          <p:nvPr/>
        </p:nvCxnSpPr>
        <p:spPr>
          <a:xfrm>
            <a:off x="1935102" y="4798087"/>
            <a:ext cx="2900030" cy="138611"/>
          </a:xfrm>
          <a:prstGeom prst="bentConnector3">
            <a:avLst>
              <a:gd name="adj1" fmla="val -322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9" name="CuadroTexto 28">
            <a:extLst>
              <a:ext uri="{FF2B5EF4-FFF2-40B4-BE49-F238E27FC236}">
                <a16:creationId xmlns:a16="http://schemas.microsoft.com/office/drawing/2014/main" id="{215576B9-0250-45E9-B836-D796D24D91AB}"/>
              </a:ext>
            </a:extLst>
          </p:cNvPr>
          <p:cNvSpPr txBox="1"/>
          <p:nvPr/>
        </p:nvSpPr>
        <p:spPr>
          <a:xfrm>
            <a:off x="1132595" y="4405728"/>
            <a:ext cx="1974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47F0A"/>
                </a:solidFill>
              </a:rPr>
              <a:t>PORTUGAL</a:t>
            </a:r>
            <a:endParaRPr lang="es-ES" dirty="0">
              <a:solidFill>
                <a:srgbClr val="F47F0A"/>
              </a:solidFill>
            </a:endParaRPr>
          </a:p>
        </p:txBody>
      </p:sp>
      <p:cxnSp>
        <p:nvCxnSpPr>
          <p:cNvPr id="31" name="Conector: angular 30">
            <a:extLst>
              <a:ext uri="{FF2B5EF4-FFF2-40B4-BE49-F238E27FC236}">
                <a16:creationId xmlns:a16="http://schemas.microsoft.com/office/drawing/2014/main" id="{891C37FE-8369-44BC-A741-4ECB5359BDC0}"/>
              </a:ext>
            </a:extLst>
          </p:cNvPr>
          <p:cNvCxnSpPr>
            <a:cxnSpLocks/>
          </p:cNvCxnSpPr>
          <p:nvPr/>
        </p:nvCxnSpPr>
        <p:spPr>
          <a:xfrm>
            <a:off x="3255231" y="3617000"/>
            <a:ext cx="3264071" cy="166938"/>
          </a:xfrm>
          <a:prstGeom prst="bentConnector3">
            <a:avLst>
              <a:gd name="adj1" fmla="val 480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2" name="CuadroTexto 31">
            <a:extLst>
              <a:ext uri="{FF2B5EF4-FFF2-40B4-BE49-F238E27FC236}">
                <a16:creationId xmlns:a16="http://schemas.microsoft.com/office/drawing/2014/main" id="{347295BF-7DBB-46B4-86CC-A3999844EF88}"/>
              </a:ext>
            </a:extLst>
          </p:cNvPr>
          <p:cNvSpPr txBox="1"/>
          <p:nvPr/>
        </p:nvSpPr>
        <p:spPr>
          <a:xfrm>
            <a:off x="2452724" y="3224641"/>
            <a:ext cx="1974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F47F0A"/>
                </a:solidFill>
              </a:rPr>
              <a:t>PAÍSES BAJOS</a:t>
            </a:r>
            <a:endParaRPr lang="es-ES" dirty="0">
              <a:solidFill>
                <a:srgbClr val="F47F0A"/>
              </a:solidFill>
            </a:endParaRPr>
          </a:p>
        </p:txBody>
      </p:sp>
      <p:sp>
        <p:nvSpPr>
          <p:cNvPr id="43" name="TextBox 63">
            <a:extLst>
              <a:ext uri="{FF2B5EF4-FFF2-40B4-BE49-F238E27FC236}">
                <a16:creationId xmlns:a16="http://schemas.microsoft.com/office/drawing/2014/main" id="{B0E92845-0091-458D-8DD1-22287533A333}"/>
              </a:ext>
            </a:extLst>
          </p:cNvPr>
          <p:cNvSpPr txBox="1"/>
          <p:nvPr/>
        </p:nvSpPr>
        <p:spPr>
          <a:xfrm>
            <a:off x="1936719" y="2254370"/>
            <a:ext cx="137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asanova Scotia" panose="02000500000000000000" pitchFamily="2" charset="0"/>
              </a:rPr>
              <a:t>KA1-121SCH</a:t>
            </a:r>
          </a:p>
        </p:txBody>
      </p:sp>
    </p:spTree>
    <p:extLst>
      <p:ext uri="{BB962C8B-B14F-4D97-AF65-F5344CB8AC3E}">
        <p14:creationId xmlns:p14="http://schemas.microsoft.com/office/powerpoint/2010/main" val="248976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" grpId="0"/>
      <p:bldP spid="19" grpId="0"/>
      <p:bldP spid="238" grpId="0"/>
      <p:bldP spid="240" grpId="0"/>
      <p:bldP spid="242" grpId="0"/>
      <p:bldP spid="244" grpId="0"/>
      <p:bldP spid="29" grpId="0"/>
      <p:bldP spid="3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Rectángulo 231">
            <a:extLst>
              <a:ext uri="{FF2B5EF4-FFF2-40B4-BE49-F238E27FC236}">
                <a16:creationId xmlns:a16="http://schemas.microsoft.com/office/drawing/2014/main" id="{4DEAE722-C92F-486B-B6F8-BA8A0EBBDA71}"/>
              </a:ext>
            </a:extLst>
          </p:cNvPr>
          <p:cNvSpPr/>
          <p:nvPr/>
        </p:nvSpPr>
        <p:spPr>
          <a:xfrm>
            <a:off x="345921" y="360129"/>
            <a:ext cx="759201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Proyectos de innovación </a:t>
            </a:r>
            <a:r>
              <a:rPr lang="es-E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MEyFP</a:t>
            </a:r>
            <a:endParaRPr lang="es-ES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cxnSp>
        <p:nvCxnSpPr>
          <p:cNvPr id="25" name="Straight Connector 9">
            <a:extLst>
              <a:ext uri="{FF2B5EF4-FFF2-40B4-BE49-F238E27FC236}">
                <a16:creationId xmlns:a16="http://schemas.microsoft.com/office/drawing/2014/main" id="{773FABAF-6728-4F9E-AC94-4CC4EDB1865B}"/>
              </a:ext>
            </a:extLst>
          </p:cNvPr>
          <p:cNvCxnSpPr>
            <a:cxnSpLocks/>
          </p:cNvCxnSpPr>
          <p:nvPr/>
        </p:nvCxnSpPr>
        <p:spPr>
          <a:xfrm>
            <a:off x="1563969" y="1586318"/>
            <a:ext cx="377950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11">
            <a:extLst>
              <a:ext uri="{FF2B5EF4-FFF2-40B4-BE49-F238E27FC236}">
                <a16:creationId xmlns:a16="http://schemas.microsoft.com/office/drawing/2014/main" id="{4351EC25-D163-4C62-BEFB-A0CDFA92031F}"/>
              </a:ext>
            </a:extLst>
          </p:cNvPr>
          <p:cNvCxnSpPr>
            <a:cxnSpLocks/>
          </p:cNvCxnSpPr>
          <p:nvPr/>
        </p:nvCxnSpPr>
        <p:spPr>
          <a:xfrm>
            <a:off x="1951064" y="1219937"/>
            <a:ext cx="0" cy="856343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12">
            <a:extLst>
              <a:ext uri="{FF2B5EF4-FFF2-40B4-BE49-F238E27FC236}">
                <a16:creationId xmlns:a16="http://schemas.microsoft.com/office/drawing/2014/main" id="{4D83B4C9-BBC7-4411-8902-584E2C165A99}"/>
              </a:ext>
            </a:extLst>
          </p:cNvPr>
          <p:cNvSpPr txBox="1"/>
          <p:nvPr/>
        </p:nvSpPr>
        <p:spPr>
          <a:xfrm>
            <a:off x="1868683" y="1266398"/>
            <a:ext cx="16029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E9F2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INDUSTRIA DE PROCESOS CONTINUOS</a:t>
            </a:r>
          </a:p>
        </p:txBody>
      </p:sp>
      <p:grpSp>
        <p:nvGrpSpPr>
          <p:cNvPr id="34" name="Group 79">
            <a:extLst>
              <a:ext uri="{FF2B5EF4-FFF2-40B4-BE49-F238E27FC236}">
                <a16:creationId xmlns:a16="http://schemas.microsoft.com/office/drawing/2014/main" id="{64B7588E-AB56-4551-875F-E3A105673F0F}"/>
              </a:ext>
            </a:extLst>
          </p:cNvPr>
          <p:cNvGrpSpPr/>
          <p:nvPr/>
        </p:nvGrpSpPr>
        <p:grpSpPr>
          <a:xfrm>
            <a:off x="632493" y="1148719"/>
            <a:ext cx="959757" cy="1059539"/>
            <a:chOff x="217715" y="1742606"/>
            <a:chExt cx="959757" cy="1059539"/>
          </a:xfrm>
        </p:grpSpPr>
        <p:grpSp>
          <p:nvGrpSpPr>
            <p:cNvPr id="35" name="Group 7">
              <a:extLst>
                <a:ext uri="{FF2B5EF4-FFF2-40B4-BE49-F238E27FC236}">
                  <a16:creationId xmlns:a16="http://schemas.microsoft.com/office/drawing/2014/main" id="{EE9E2747-CCC8-4BFC-8059-4E09D6D92FDC}"/>
                </a:ext>
              </a:extLst>
            </p:cNvPr>
            <p:cNvGrpSpPr/>
            <p:nvPr/>
          </p:nvGrpSpPr>
          <p:grpSpPr>
            <a:xfrm>
              <a:off x="217715" y="1742606"/>
              <a:ext cx="959757" cy="1059539"/>
              <a:chOff x="1435100" y="1770743"/>
              <a:chExt cx="959757" cy="1059539"/>
            </a:xfrm>
          </p:grpSpPr>
          <p:sp>
            <p:nvSpPr>
              <p:cNvPr id="38" name="Oval 6">
                <a:extLst>
                  <a:ext uri="{FF2B5EF4-FFF2-40B4-BE49-F238E27FC236}">
                    <a16:creationId xmlns:a16="http://schemas.microsoft.com/office/drawing/2014/main" id="{8901DD3E-5F1C-49F0-932B-B6788457B914}"/>
                  </a:ext>
                </a:extLst>
              </p:cNvPr>
              <p:cNvSpPr/>
              <p:nvPr/>
            </p:nvSpPr>
            <p:spPr>
              <a:xfrm>
                <a:off x="1435100" y="1973939"/>
                <a:ext cx="856343" cy="856343"/>
              </a:xfrm>
              <a:prstGeom prst="ellipse">
                <a:avLst/>
              </a:prstGeom>
              <a:solidFill>
                <a:schemeClr val="tx1">
                  <a:alpha val="32000"/>
                </a:scheme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4">
                <a:extLst>
                  <a:ext uri="{FF2B5EF4-FFF2-40B4-BE49-F238E27FC236}">
                    <a16:creationId xmlns:a16="http://schemas.microsoft.com/office/drawing/2014/main" id="{8449BE60-D004-42F0-A052-1B6D66AC8E33}"/>
                  </a:ext>
                </a:extLst>
              </p:cNvPr>
              <p:cNvSpPr/>
              <p:nvPr/>
            </p:nvSpPr>
            <p:spPr>
              <a:xfrm>
                <a:off x="1538514" y="1770743"/>
                <a:ext cx="856343" cy="85634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5">
                <a:extLst>
                  <a:ext uri="{FF2B5EF4-FFF2-40B4-BE49-F238E27FC236}">
                    <a16:creationId xmlns:a16="http://schemas.microsoft.com/office/drawing/2014/main" id="{F9A37C9E-E370-40FD-8380-9D4AC321D4A0}"/>
                  </a:ext>
                </a:extLst>
              </p:cNvPr>
              <p:cNvSpPr/>
              <p:nvPr/>
            </p:nvSpPr>
            <p:spPr>
              <a:xfrm>
                <a:off x="1681842" y="1914071"/>
                <a:ext cx="569685" cy="569685"/>
              </a:xfrm>
              <a:prstGeom prst="ellipse">
                <a:avLst/>
              </a:prstGeom>
              <a:solidFill>
                <a:srgbClr val="FE9F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7" name="TextBox 14">
              <a:extLst>
                <a:ext uri="{FF2B5EF4-FFF2-40B4-BE49-F238E27FC236}">
                  <a16:creationId xmlns:a16="http://schemas.microsoft.com/office/drawing/2014/main" id="{032D610A-C3FF-4C70-A7B3-F627DCC0AEB2}"/>
                </a:ext>
              </a:extLst>
            </p:cNvPr>
            <p:cNvSpPr txBox="1"/>
            <p:nvPr/>
          </p:nvSpPr>
          <p:spPr>
            <a:xfrm>
              <a:off x="518890" y="1986110"/>
              <a:ext cx="507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01</a:t>
              </a:r>
            </a:p>
          </p:txBody>
        </p:sp>
      </p:grpSp>
      <p:cxnSp>
        <p:nvCxnSpPr>
          <p:cNvPr id="45" name="Straight Connector 9">
            <a:extLst>
              <a:ext uri="{FF2B5EF4-FFF2-40B4-BE49-F238E27FC236}">
                <a16:creationId xmlns:a16="http://schemas.microsoft.com/office/drawing/2014/main" id="{D2CF2203-45E9-41BD-9B58-404CA8C9984A}"/>
              </a:ext>
            </a:extLst>
          </p:cNvPr>
          <p:cNvCxnSpPr>
            <a:cxnSpLocks/>
          </p:cNvCxnSpPr>
          <p:nvPr/>
        </p:nvCxnSpPr>
        <p:spPr>
          <a:xfrm>
            <a:off x="1563969" y="2752231"/>
            <a:ext cx="377950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11">
            <a:extLst>
              <a:ext uri="{FF2B5EF4-FFF2-40B4-BE49-F238E27FC236}">
                <a16:creationId xmlns:a16="http://schemas.microsoft.com/office/drawing/2014/main" id="{5D43D580-20A9-47D3-8537-054DA0CD7BE3}"/>
              </a:ext>
            </a:extLst>
          </p:cNvPr>
          <p:cNvCxnSpPr>
            <a:cxnSpLocks/>
          </p:cNvCxnSpPr>
          <p:nvPr/>
        </p:nvCxnSpPr>
        <p:spPr>
          <a:xfrm>
            <a:off x="1951064" y="2385850"/>
            <a:ext cx="0" cy="856343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12">
            <a:extLst>
              <a:ext uri="{FF2B5EF4-FFF2-40B4-BE49-F238E27FC236}">
                <a16:creationId xmlns:a16="http://schemas.microsoft.com/office/drawing/2014/main" id="{26C1473D-EDBD-49AB-9A7C-5168A2A63447}"/>
              </a:ext>
            </a:extLst>
          </p:cNvPr>
          <p:cNvSpPr txBox="1"/>
          <p:nvPr/>
        </p:nvSpPr>
        <p:spPr>
          <a:xfrm>
            <a:off x="1915818" y="2366322"/>
            <a:ext cx="18643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rgbClr val="FE9F2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PRODUCCIÓN DE HIDRÓGENO VERDE POR ELECTRÓLISIS (HELEC)</a:t>
            </a:r>
            <a:endParaRPr lang="en-US" sz="1400" b="1" dirty="0">
              <a:solidFill>
                <a:srgbClr val="FE9F2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48" name="Group 79">
            <a:extLst>
              <a:ext uri="{FF2B5EF4-FFF2-40B4-BE49-F238E27FC236}">
                <a16:creationId xmlns:a16="http://schemas.microsoft.com/office/drawing/2014/main" id="{304E1E04-1DF9-4F2C-BF03-5279B5A6682F}"/>
              </a:ext>
            </a:extLst>
          </p:cNvPr>
          <p:cNvGrpSpPr/>
          <p:nvPr/>
        </p:nvGrpSpPr>
        <p:grpSpPr>
          <a:xfrm>
            <a:off x="632493" y="2314632"/>
            <a:ext cx="959757" cy="1059539"/>
            <a:chOff x="217715" y="1742606"/>
            <a:chExt cx="959757" cy="1059539"/>
          </a:xfrm>
        </p:grpSpPr>
        <p:grpSp>
          <p:nvGrpSpPr>
            <p:cNvPr id="49" name="Group 7">
              <a:extLst>
                <a:ext uri="{FF2B5EF4-FFF2-40B4-BE49-F238E27FC236}">
                  <a16:creationId xmlns:a16="http://schemas.microsoft.com/office/drawing/2014/main" id="{CAB8912A-1C1D-4197-837F-E2B36FA994A2}"/>
                </a:ext>
              </a:extLst>
            </p:cNvPr>
            <p:cNvGrpSpPr/>
            <p:nvPr/>
          </p:nvGrpSpPr>
          <p:grpSpPr>
            <a:xfrm>
              <a:off x="217715" y="1742606"/>
              <a:ext cx="959757" cy="1059539"/>
              <a:chOff x="1435100" y="1770743"/>
              <a:chExt cx="959757" cy="1059539"/>
            </a:xfrm>
          </p:grpSpPr>
          <p:sp>
            <p:nvSpPr>
              <p:cNvPr id="51" name="Oval 6">
                <a:extLst>
                  <a:ext uri="{FF2B5EF4-FFF2-40B4-BE49-F238E27FC236}">
                    <a16:creationId xmlns:a16="http://schemas.microsoft.com/office/drawing/2014/main" id="{FEB98BA9-A37E-40D8-886C-2396B28D2627}"/>
                  </a:ext>
                </a:extLst>
              </p:cNvPr>
              <p:cNvSpPr/>
              <p:nvPr/>
            </p:nvSpPr>
            <p:spPr>
              <a:xfrm>
                <a:off x="1435100" y="1973939"/>
                <a:ext cx="856343" cy="856343"/>
              </a:xfrm>
              <a:prstGeom prst="ellipse">
                <a:avLst/>
              </a:prstGeom>
              <a:solidFill>
                <a:schemeClr val="tx1">
                  <a:alpha val="32000"/>
                </a:scheme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4">
                <a:extLst>
                  <a:ext uri="{FF2B5EF4-FFF2-40B4-BE49-F238E27FC236}">
                    <a16:creationId xmlns:a16="http://schemas.microsoft.com/office/drawing/2014/main" id="{322E9015-A4B0-45D9-AAF5-F9FA7195305F}"/>
                  </a:ext>
                </a:extLst>
              </p:cNvPr>
              <p:cNvSpPr/>
              <p:nvPr/>
            </p:nvSpPr>
            <p:spPr>
              <a:xfrm>
                <a:off x="1538514" y="1770743"/>
                <a:ext cx="856343" cy="85634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">
                <a:extLst>
                  <a:ext uri="{FF2B5EF4-FFF2-40B4-BE49-F238E27FC236}">
                    <a16:creationId xmlns:a16="http://schemas.microsoft.com/office/drawing/2014/main" id="{D0D60F10-2A98-4937-9EBD-9F91A6542F52}"/>
                  </a:ext>
                </a:extLst>
              </p:cNvPr>
              <p:cNvSpPr/>
              <p:nvPr/>
            </p:nvSpPr>
            <p:spPr>
              <a:xfrm>
                <a:off x="1681842" y="1914071"/>
                <a:ext cx="569685" cy="569685"/>
              </a:xfrm>
              <a:prstGeom prst="ellipse">
                <a:avLst/>
              </a:prstGeom>
              <a:solidFill>
                <a:srgbClr val="FE9F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0" name="TextBox 14">
              <a:extLst>
                <a:ext uri="{FF2B5EF4-FFF2-40B4-BE49-F238E27FC236}">
                  <a16:creationId xmlns:a16="http://schemas.microsoft.com/office/drawing/2014/main" id="{FF843A6E-AF3C-4265-9513-025E5B0331DC}"/>
                </a:ext>
              </a:extLst>
            </p:cNvPr>
            <p:cNvSpPr txBox="1"/>
            <p:nvPr/>
          </p:nvSpPr>
          <p:spPr>
            <a:xfrm>
              <a:off x="518890" y="1986110"/>
              <a:ext cx="507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02</a:t>
              </a:r>
            </a:p>
          </p:txBody>
        </p:sp>
      </p:grp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4B307B61-AB6C-4D06-9901-B0F920E66B75}"/>
              </a:ext>
            </a:extLst>
          </p:cNvPr>
          <p:cNvCxnSpPr/>
          <p:nvPr/>
        </p:nvCxnSpPr>
        <p:spPr>
          <a:xfrm>
            <a:off x="612742" y="3535049"/>
            <a:ext cx="3110845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5" name="Straight Connector 9">
            <a:extLst>
              <a:ext uri="{FF2B5EF4-FFF2-40B4-BE49-F238E27FC236}">
                <a16:creationId xmlns:a16="http://schemas.microsoft.com/office/drawing/2014/main" id="{3EB3C5F8-8F27-4CE6-B6EA-DADBDC103627}"/>
              </a:ext>
            </a:extLst>
          </p:cNvPr>
          <p:cNvCxnSpPr>
            <a:cxnSpLocks/>
          </p:cNvCxnSpPr>
          <p:nvPr/>
        </p:nvCxnSpPr>
        <p:spPr>
          <a:xfrm>
            <a:off x="1563969" y="4217799"/>
            <a:ext cx="377950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11">
            <a:extLst>
              <a:ext uri="{FF2B5EF4-FFF2-40B4-BE49-F238E27FC236}">
                <a16:creationId xmlns:a16="http://schemas.microsoft.com/office/drawing/2014/main" id="{47FE1FDC-AB4D-4121-B08A-2DFEF4B2A50F}"/>
              </a:ext>
            </a:extLst>
          </p:cNvPr>
          <p:cNvCxnSpPr>
            <a:cxnSpLocks/>
          </p:cNvCxnSpPr>
          <p:nvPr/>
        </p:nvCxnSpPr>
        <p:spPr>
          <a:xfrm>
            <a:off x="1951064" y="3851418"/>
            <a:ext cx="0" cy="856343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12">
            <a:extLst>
              <a:ext uri="{FF2B5EF4-FFF2-40B4-BE49-F238E27FC236}">
                <a16:creationId xmlns:a16="http://schemas.microsoft.com/office/drawing/2014/main" id="{DB7B71DA-67DB-465D-B3E9-4620C3864E79}"/>
              </a:ext>
            </a:extLst>
          </p:cNvPr>
          <p:cNvSpPr txBox="1"/>
          <p:nvPr/>
        </p:nvSpPr>
        <p:spPr>
          <a:xfrm>
            <a:off x="1878111" y="3831890"/>
            <a:ext cx="1449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MÁQUINAS VIRTUALES Y E-LEARNING 4.0</a:t>
            </a:r>
            <a:endParaRPr lang="en-US" sz="1400" b="1" dirty="0">
              <a:solidFill>
                <a:schemeClr val="accent6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58" name="Group 79">
            <a:extLst>
              <a:ext uri="{FF2B5EF4-FFF2-40B4-BE49-F238E27FC236}">
                <a16:creationId xmlns:a16="http://schemas.microsoft.com/office/drawing/2014/main" id="{DF86D5EA-1402-4DC1-B533-B95B67233A3B}"/>
              </a:ext>
            </a:extLst>
          </p:cNvPr>
          <p:cNvGrpSpPr/>
          <p:nvPr/>
        </p:nvGrpSpPr>
        <p:grpSpPr>
          <a:xfrm>
            <a:off x="632493" y="3780200"/>
            <a:ext cx="959757" cy="1059539"/>
            <a:chOff x="217715" y="1742606"/>
            <a:chExt cx="959757" cy="1059539"/>
          </a:xfrm>
        </p:grpSpPr>
        <p:grpSp>
          <p:nvGrpSpPr>
            <p:cNvPr id="59" name="Group 7">
              <a:extLst>
                <a:ext uri="{FF2B5EF4-FFF2-40B4-BE49-F238E27FC236}">
                  <a16:creationId xmlns:a16="http://schemas.microsoft.com/office/drawing/2014/main" id="{182A1B2E-3657-4785-AC47-1C012344800E}"/>
                </a:ext>
              </a:extLst>
            </p:cNvPr>
            <p:cNvGrpSpPr/>
            <p:nvPr/>
          </p:nvGrpSpPr>
          <p:grpSpPr>
            <a:xfrm>
              <a:off x="217715" y="1742606"/>
              <a:ext cx="959757" cy="1059539"/>
              <a:chOff x="1435100" y="1770743"/>
              <a:chExt cx="959757" cy="1059539"/>
            </a:xfrm>
          </p:grpSpPr>
          <p:sp>
            <p:nvSpPr>
              <p:cNvPr id="61" name="Oval 6">
                <a:extLst>
                  <a:ext uri="{FF2B5EF4-FFF2-40B4-BE49-F238E27FC236}">
                    <a16:creationId xmlns:a16="http://schemas.microsoft.com/office/drawing/2014/main" id="{BC06996D-0CF5-4639-8832-3469F3A0D3CD}"/>
                  </a:ext>
                </a:extLst>
              </p:cNvPr>
              <p:cNvSpPr/>
              <p:nvPr/>
            </p:nvSpPr>
            <p:spPr>
              <a:xfrm>
                <a:off x="1435100" y="1973939"/>
                <a:ext cx="856343" cy="856343"/>
              </a:xfrm>
              <a:prstGeom prst="ellipse">
                <a:avLst/>
              </a:prstGeom>
              <a:solidFill>
                <a:schemeClr val="tx1">
                  <a:alpha val="32000"/>
                </a:scheme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4">
                <a:extLst>
                  <a:ext uri="{FF2B5EF4-FFF2-40B4-BE49-F238E27FC236}">
                    <a16:creationId xmlns:a16="http://schemas.microsoft.com/office/drawing/2014/main" id="{1C953A51-82D0-4420-9CFE-8B8EDDC112DB}"/>
                  </a:ext>
                </a:extLst>
              </p:cNvPr>
              <p:cNvSpPr/>
              <p:nvPr/>
            </p:nvSpPr>
            <p:spPr>
              <a:xfrm>
                <a:off x="1538514" y="1770743"/>
                <a:ext cx="856343" cy="85634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5">
                <a:extLst>
                  <a:ext uri="{FF2B5EF4-FFF2-40B4-BE49-F238E27FC236}">
                    <a16:creationId xmlns:a16="http://schemas.microsoft.com/office/drawing/2014/main" id="{D67F2105-A5A4-40F1-97F5-7217F3908882}"/>
                  </a:ext>
                </a:extLst>
              </p:cNvPr>
              <p:cNvSpPr/>
              <p:nvPr/>
            </p:nvSpPr>
            <p:spPr>
              <a:xfrm>
                <a:off x="1681842" y="1914071"/>
                <a:ext cx="569685" cy="569685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0" name="TextBox 14">
              <a:extLst>
                <a:ext uri="{FF2B5EF4-FFF2-40B4-BE49-F238E27FC236}">
                  <a16:creationId xmlns:a16="http://schemas.microsoft.com/office/drawing/2014/main" id="{98A435EB-D44B-44FC-84E4-E9B2B583E7B7}"/>
                </a:ext>
              </a:extLst>
            </p:cNvPr>
            <p:cNvSpPr txBox="1"/>
            <p:nvPr/>
          </p:nvSpPr>
          <p:spPr>
            <a:xfrm>
              <a:off x="518890" y="1986110"/>
              <a:ext cx="507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03</a:t>
              </a:r>
            </a:p>
          </p:txBody>
        </p:sp>
      </p:grpSp>
      <p:cxnSp>
        <p:nvCxnSpPr>
          <p:cNvPr id="64" name="Straight Connector 9">
            <a:extLst>
              <a:ext uri="{FF2B5EF4-FFF2-40B4-BE49-F238E27FC236}">
                <a16:creationId xmlns:a16="http://schemas.microsoft.com/office/drawing/2014/main" id="{83AB3233-734F-48BC-B170-D80B3A67523F}"/>
              </a:ext>
            </a:extLst>
          </p:cNvPr>
          <p:cNvCxnSpPr>
            <a:cxnSpLocks/>
          </p:cNvCxnSpPr>
          <p:nvPr/>
        </p:nvCxnSpPr>
        <p:spPr>
          <a:xfrm>
            <a:off x="1563969" y="5431343"/>
            <a:ext cx="377950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11">
            <a:extLst>
              <a:ext uri="{FF2B5EF4-FFF2-40B4-BE49-F238E27FC236}">
                <a16:creationId xmlns:a16="http://schemas.microsoft.com/office/drawing/2014/main" id="{5C9887CE-F497-4AAA-9195-ABA3668B38E8}"/>
              </a:ext>
            </a:extLst>
          </p:cNvPr>
          <p:cNvCxnSpPr>
            <a:cxnSpLocks/>
          </p:cNvCxnSpPr>
          <p:nvPr/>
        </p:nvCxnSpPr>
        <p:spPr>
          <a:xfrm>
            <a:off x="1951064" y="5064962"/>
            <a:ext cx="0" cy="882846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12">
            <a:extLst>
              <a:ext uri="{FF2B5EF4-FFF2-40B4-BE49-F238E27FC236}">
                <a16:creationId xmlns:a16="http://schemas.microsoft.com/office/drawing/2014/main" id="{6AB23FBE-1A47-487A-9BD1-77B015E49185}"/>
              </a:ext>
            </a:extLst>
          </p:cNvPr>
          <p:cNvSpPr txBox="1"/>
          <p:nvPr/>
        </p:nvSpPr>
        <p:spPr>
          <a:xfrm>
            <a:off x="1878111" y="5111423"/>
            <a:ext cx="14495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FP CONECTADA. PACKIN4.0</a:t>
            </a:r>
            <a:endParaRPr lang="en-US" sz="1400" b="1" dirty="0">
              <a:solidFill>
                <a:schemeClr val="accent6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67" name="Group 79">
            <a:extLst>
              <a:ext uri="{FF2B5EF4-FFF2-40B4-BE49-F238E27FC236}">
                <a16:creationId xmlns:a16="http://schemas.microsoft.com/office/drawing/2014/main" id="{0940851D-EF51-4A45-9E4C-00103671516B}"/>
              </a:ext>
            </a:extLst>
          </p:cNvPr>
          <p:cNvGrpSpPr/>
          <p:nvPr/>
        </p:nvGrpSpPr>
        <p:grpSpPr>
          <a:xfrm>
            <a:off x="632493" y="4993744"/>
            <a:ext cx="959757" cy="1092331"/>
            <a:chOff x="217715" y="1742606"/>
            <a:chExt cx="959757" cy="1059539"/>
          </a:xfrm>
        </p:grpSpPr>
        <p:grpSp>
          <p:nvGrpSpPr>
            <p:cNvPr id="68" name="Group 7">
              <a:extLst>
                <a:ext uri="{FF2B5EF4-FFF2-40B4-BE49-F238E27FC236}">
                  <a16:creationId xmlns:a16="http://schemas.microsoft.com/office/drawing/2014/main" id="{FCA94249-A0EC-4A68-8D38-A5114DEDC413}"/>
                </a:ext>
              </a:extLst>
            </p:cNvPr>
            <p:cNvGrpSpPr/>
            <p:nvPr/>
          </p:nvGrpSpPr>
          <p:grpSpPr>
            <a:xfrm>
              <a:off x="217715" y="1742606"/>
              <a:ext cx="959757" cy="1059539"/>
              <a:chOff x="1435100" y="1770743"/>
              <a:chExt cx="959757" cy="1059539"/>
            </a:xfrm>
          </p:grpSpPr>
          <p:sp>
            <p:nvSpPr>
              <p:cNvPr id="70" name="Oval 6">
                <a:extLst>
                  <a:ext uri="{FF2B5EF4-FFF2-40B4-BE49-F238E27FC236}">
                    <a16:creationId xmlns:a16="http://schemas.microsoft.com/office/drawing/2014/main" id="{DC7E8561-CEDF-4837-BEE2-A96911F91DB1}"/>
                  </a:ext>
                </a:extLst>
              </p:cNvPr>
              <p:cNvSpPr/>
              <p:nvPr/>
            </p:nvSpPr>
            <p:spPr>
              <a:xfrm>
                <a:off x="1435100" y="1973939"/>
                <a:ext cx="856343" cy="856343"/>
              </a:xfrm>
              <a:prstGeom prst="ellipse">
                <a:avLst/>
              </a:prstGeom>
              <a:solidFill>
                <a:schemeClr val="tx1">
                  <a:alpha val="32000"/>
                </a:scheme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4">
                <a:extLst>
                  <a:ext uri="{FF2B5EF4-FFF2-40B4-BE49-F238E27FC236}">
                    <a16:creationId xmlns:a16="http://schemas.microsoft.com/office/drawing/2014/main" id="{70124AC7-DDAC-4FCA-9660-44D5E88A48DD}"/>
                  </a:ext>
                </a:extLst>
              </p:cNvPr>
              <p:cNvSpPr/>
              <p:nvPr/>
            </p:nvSpPr>
            <p:spPr>
              <a:xfrm>
                <a:off x="1538514" y="1770743"/>
                <a:ext cx="856343" cy="85634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5">
                <a:extLst>
                  <a:ext uri="{FF2B5EF4-FFF2-40B4-BE49-F238E27FC236}">
                    <a16:creationId xmlns:a16="http://schemas.microsoft.com/office/drawing/2014/main" id="{DF5D34A0-119B-4459-A52D-5A79850255D5}"/>
                  </a:ext>
                </a:extLst>
              </p:cNvPr>
              <p:cNvSpPr/>
              <p:nvPr/>
            </p:nvSpPr>
            <p:spPr>
              <a:xfrm>
                <a:off x="1681842" y="1914071"/>
                <a:ext cx="569685" cy="569685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9" name="TextBox 14">
              <a:extLst>
                <a:ext uri="{FF2B5EF4-FFF2-40B4-BE49-F238E27FC236}">
                  <a16:creationId xmlns:a16="http://schemas.microsoft.com/office/drawing/2014/main" id="{C78F7B02-BFE5-482F-9CA1-45A5AC90FAC7}"/>
                </a:ext>
              </a:extLst>
            </p:cNvPr>
            <p:cNvSpPr txBox="1"/>
            <p:nvPr/>
          </p:nvSpPr>
          <p:spPr>
            <a:xfrm>
              <a:off x="518890" y="1986110"/>
              <a:ext cx="507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04</a:t>
              </a:r>
            </a:p>
          </p:txBody>
        </p:sp>
      </p:grpSp>
      <p:cxnSp>
        <p:nvCxnSpPr>
          <p:cNvPr id="73" name="Straight Connector 9">
            <a:extLst>
              <a:ext uri="{FF2B5EF4-FFF2-40B4-BE49-F238E27FC236}">
                <a16:creationId xmlns:a16="http://schemas.microsoft.com/office/drawing/2014/main" id="{E4F5B23B-B6C4-4FBA-82FD-6E7731B1BCDF}"/>
              </a:ext>
            </a:extLst>
          </p:cNvPr>
          <p:cNvCxnSpPr>
            <a:cxnSpLocks/>
          </p:cNvCxnSpPr>
          <p:nvPr/>
        </p:nvCxnSpPr>
        <p:spPr>
          <a:xfrm>
            <a:off x="5176426" y="4085421"/>
            <a:ext cx="377950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11">
            <a:extLst>
              <a:ext uri="{FF2B5EF4-FFF2-40B4-BE49-F238E27FC236}">
                <a16:creationId xmlns:a16="http://schemas.microsoft.com/office/drawing/2014/main" id="{FFBE7ED0-464F-410D-A764-F1DE73D65BE3}"/>
              </a:ext>
            </a:extLst>
          </p:cNvPr>
          <p:cNvCxnSpPr>
            <a:cxnSpLocks/>
          </p:cNvCxnSpPr>
          <p:nvPr/>
        </p:nvCxnSpPr>
        <p:spPr>
          <a:xfrm>
            <a:off x="5563521" y="3719040"/>
            <a:ext cx="0" cy="856343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12">
            <a:extLst>
              <a:ext uri="{FF2B5EF4-FFF2-40B4-BE49-F238E27FC236}">
                <a16:creationId xmlns:a16="http://schemas.microsoft.com/office/drawing/2014/main" id="{29F67EA8-7B54-49AC-B308-E53E49DEDEA8}"/>
              </a:ext>
            </a:extLst>
          </p:cNvPr>
          <p:cNvSpPr txBox="1"/>
          <p:nvPr/>
        </p:nvSpPr>
        <p:spPr>
          <a:xfrm>
            <a:off x="5490567" y="3624096"/>
            <a:ext cx="324807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DIGITAL TWIN BOXES (DTB): ESCENARIOS DE ENTRENAMIENTO COMPETENCIAL INMERSIVO EN PROCESOS Y OPERACIONES DE MANTENIMIENTO INDUSTRIAL</a:t>
            </a:r>
            <a:endParaRPr lang="en-US" sz="1400" b="1" dirty="0">
              <a:solidFill>
                <a:schemeClr val="accent6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76" name="Group 79">
            <a:extLst>
              <a:ext uri="{FF2B5EF4-FFF2-40B4-BE49-F238E27FC236}">
                <a16:creationId xmlns:a16="http://schemas.microsoft.com/office/drawing/2014/main" id="{CED99D03-C187-485E-AE26-1D502CCD4413}"/>
              </a:ext>
            </a:extLst>
          </p:cNvPr>
          <p:cNvGrpSpPr/>
          <p:nvPr/>
        </p:nvGrpSpPr>
        <p:grpSpPr>
          <a:xfrm>
            <a:off x="4244950" y="3647822"/>
            <a:ext cx="959757" cy="1059539"/>
            <a:chOff x="217715" y="1742606"/>
            <a:chExt cx="959757" cy="1059539"/>
          </a:xfrm>
        </p:grpSpPr>
        <p:grpSp>
          <p:nvGrpSpPr>
            <p:cNvPr id="77" name="Group 7">
              <a:extLst>
                <a:ext uri="{FF2B5EF4-FFF2-40B4-BE49-F238E27FC236}">
                  <a16:creationId xmlns:a16="http://schemas.microsoft.com/office/drawing/2014/main" id="{A1126D50-0872-4BF5-A173-8A685514639E}"/>
                </a:ext>
              </a:extLst>
            </p:cNvPr>
            <p:cNvGrpSpPr/>
            <p:nvPr/>
          </p:nvGrpSpPr>
          <p:grpSpPr>
            <a:xfrm>
              <a:off x="217715" y="1742606"/>
              <a:ext cx="959757" cy="1059539"/>
              <a:chOff x="1435100" y="1770743"/>
              <a:chExt cx="959757" cy="1059539"/>
            </a:xfrm>
          </p:grpSpPr>
          <p:sp>
            <p:nvSpPr>
              <p:cNvPr id="79" name="Oval 6">
                <a:extLst>
                  <a:ext uri="{FF2B5EF4-FFF2-40B4-BE49-F238E27FC236}">
                    <a16:creationId xmlns:a16="http://schemas.microsoft.com/office/drawing/2014/main" id="{861DBA7B-DD6F-4E06-ABCC-480D923FD747}"/>
                  </a:ext>
                </a:extLst>
              </p:cNvPr>
              <p:cNvSpPr/>
              <p:nvPr/>
            </p:nvSpPr>
            <p:spPr>
              <a:xfrm>
                <a:off x="1435100" y="1973939"/>
                <a:ext cx="856343" cy="856343"/>
              </a:xfrm>
              <a:prstGeom prst="ellipse">
                <a:avLst/>
              </a:prstGeom>
              <a:solidFill>
                <a:schemeClr val="tx1">
                  <a:alpha val="32000"/>
                </a:scheme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4">
                <a:extLst>
                  <a:ext uri="{FF2B5EF4-FFF2-40B4-BE49-F238E27FC236}">
                    <a16:creationId xmlns:a16="http://schemas.microsoft.com/office/drawing/2014/main" id="{46D79F91-E8DF-4E82-8517-370B1FFED41D}"/>
                  </a:ext>
                </a:extLst>
              </p:cNvPr>
              <p:cNvSpPr/>
              <p:nvPr/>
            </p:nvSpPr>
            <p:spPr>
              <a:xfrm>
                <a:off x="1538514" y="1770743"/>
                <a:ext cx="856343" cy="85634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5">
                <a:extLst>
                  <a:ext uri="{FF2B5EF4-FFF2-40B4-BE49-F238E27FC236}">
                    <a16:creationId xmlns:a16="http://schemas.microsoft.com/office/drawing/2014/main" id="{2AB49961-0B74-44B4-8FB0-21B83C6B4EA9}"/>
                  </a:ext>
                </a:extLst>
              </p:cNvPr>
              <p:cNvSpPr/>
              <p:nvPr/>
            </p:nvSpPr>
            <p:spPr>
              <a:xfrm>
                <a:off x="1681842" y="1914071"/>
                <a:ext cx="569685" cy="569685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8" name="TextBox 14">
              <a:extLst>
                <a:ext uri="{FF2B5EF4-FFF2-40B4-BE49-F238E27FC236}">
                  <a16:creationId xmlns:a16="http://schemas.microsoft.com/office/drawing/2014/main" id="{2958F53B-9AC7-4ADA-B995-BD41B1649062}"/>
                </a:ext>
              </a:extLst>
            </p:cNvPr>
            <p:cNvSpPr txBox="1"/>
            <p:nvPr/>
          </p:nvSpPr>
          <p:spPr>
            <a:xfrm>
              <a:off x="518890" y="1986110"/>
              <a:ext cx="507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05</a:t>
              </a:r>
            </a:p>
          </p:txBody>
        </p:sp>
      </p:grpSp>
      <p:cxnSp>
        <p:nvCxnSpPr>
          <p:cNvPr id="82" name="Straight Connector 9">
            <a:extLst>
              <a:ext uri="{FF2B5EF4-FFF2-40B4-BE49-F238E27FC236}">
                <a16:creationId xmlns:a16="http://schemas.microsoft.com/office/drawing/2014/main" id="{156FB7FE-13F5-4B49-8FE8-797C4B3E5923}"/>
              </a:ext>
            </a:extLst>
          </p:cNvPr>
          <p:cNvCxnSpPr>
            <a:cxnSpLocks/>
          </p:cNvCxnSpPr>
          <p:nvPr/>
        </p:nvCxnSpPr>
        <p:spPr>
          <a:xfrm>
            <a:off x="5176426" y="5298965"/>
            <a:ext cx="377950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11">
            <a:extLst>
              <a:ext uri="{FF2B5EF4-FFF2-40B4-BE49-F238E27FC236}">
                <a16:creationId xmlns:a16="http://schemas.microsoft.com/office/drawing/2014/main" id="{1D054F46-2CA3-4A39-B19B-7EBF7A4A4745}"/>
              </a:ext>
            </a:extLst>
          </p:cNvPr>
          <p:cNvCxnSpPr>
            <a:cxnSpLocks/>
          </p:cNvCxnSpPr>
          <p:nvPr/>
        </p:nvCxnSpPr>
        <p:spPr>
          <a:xfrm>
            <a:off x="5563521" y="4932584"/>
            <a:ext cx="0" cy="882846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12">
            <a:extLst>
              <a:ext uri="{FF2B5EF4-FFF2-40B4-BE49-F238E27FC236}">
                <a16:creationId xmlns:a16="http://schemas.microsoft.com/office/drawing/2014/main" id="{8F1C37A7-9B38-4F7C-9054-387FD255EAD0}"/>
              </a:ext>
            </a:extLst>
          </p:cNvPr>
          <p:cNvSpPr txBox="1"/>
          <p:nvPr/>
        </p:nvSpPr>
        <p:spPr>
          <a:xfrm>
            <a:off x="5490567" y="4922483"/>
            <a:ext cx="42661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DIGITALIZACIÓN DE UN CENTRO DE MECANIZADO DE 5 EJES (DIGITAL-TWIN) PARA LA SIMULACIÓN DE PROCESOS CAD/CAM CON FINES ACADÉMICOS, MEDIANTE SIEMENS NX.</a:t>
            </a:r>
            <a:endParaRPr lang="en-US" sz="1400" b="1" dirty="0">
              <a:solidFill>
                <a:schemeClr val="accent6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85" name="Group 79">
            <a:extLst>
              <a:ext uri="{FF2B5EF4-FFF2-40B4-BE49-F238E27FC236}">
                <a16:creationId xmlns:a16="http://schemas.microsoft.com/office/drawing/2014/main" id="{58ED63CB-22C5-4A28-A55C-222E44341825}"/>
              </a:ext>
            </a:extLst>
          </p:cNvPr>
          <p:cNvGrpSpPr/>
          <p:nvPr/>
        </p:nvGrpSpPr>
        <p:grpSpPr>
          <a:xfrm>
            <a:off x="4244950" y="4861366"/>
            <a:ext cx="959757" cy="1092331"/>
            <a:chOff x="217715" y="1742606"/>
            <a:chExt cx="959757" cy="1059539"/>
          </a:xfrm>
        </p:grpSpPr>
        <p:grpSp>
          <p:nvGrpSpPr>
            <p:cNvPr id="86" name="Group 7">
              <a:extLst>
                <a:ext uri="{FF2B5EF4-FFF2-40B4-BE49-F238E27FC236}">
                  <a16:creationId xmlns:a16="http://schemas.microsoft.com/office/drawing/2014/main" id="{27CDAAC3-0454-40FB-B3B9-02969C3AC39A}"/>
                </a:ext>
              </a:extLst>
            </p:cNvPr>
            <p:cNvGrpSpPr/>
            <p:nvPr/>
          </p:nvGrpSpPr>
          <p:grpSpPr>
            <a:xfrm>
              <a:off x="217715" y="1742606"/>
              <a:ext cx="959757" cy="1059539"/>
              <a:chOff x="1435100" y="1770743"/>
              <a:chExt cx="959757" cy="1059539"/>
            </a:xfrm>
          </p:grpSpPr>
          <p:sp>
            <p:nvSpPr>
              <p:cNvPr id="88" name="Oval 6">
                <a:extLst>
                  <a:ext uri="{FF2B5EF4-FFF2-40B4-BE49-F238E27FC236}">
                    <a16:creationId xmlns:a16="http://schemas.microsoft.com/office/drawing/2014/main" id="{6895DAF8-8A98-476A-AC96-60451567E6DD}"/>
                  </a:ext>
                </a:extLst>
              </p:cNvPr>
              <p:cNvSpPr/>
              <p:nvPr/>
            </p:nvSpPr>
            <p:spPr>
              <a:xfrm>
                <a:off x="1435100" y="1973939"/>
                <a:ext cx="856343" cy="856343"/>
              </a:xfrm>
              <a:prstGeom prst="ellipse">
                <a:avLst/>
              </a:prstGeom>
              <a:solidFill>
                <a:schemeClr val="tx1">
                  <a:alpha val="32000"/>
                </a:scheme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Oval 4">
                <a:extLst>
                  <a:ext uri="{FF2B5EF4-FFF2-40B4-BE49-F238E27FC236}">
                    <a16:creationId xmlns:a16="http://schemas.microsoft.com/office/drawing/2014/main" id="{B45F3DD2-FA09-4C9A-A85B-DF3F0AE049DE}"/>
                  </a:ext>
                </a:extLst>
              </p:cNvPr>
              <p:cNvSpPr/>
              <p:nvPr/>
            </p:nvSpPr>
            <p:spPr>
              <a:xfrm>
                <a:off x="1538514" y="1770743"/>
                <a:ext cx="856343" cy="85634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5">
                <a:extLst>
                  <a:ext uri="{FF2B5EF4-FFF2-40B4-BE49-F238E27FC236}">
                    <a16:creationId xmlns:a16="http://schemas.microsoft.com/office/drawing/2014/main" id="{AEDB3BD9-7CBE-49CE-9C2F-6507775B7C0D}"/>
                  </a:ext>
                </a:extLst>
              </p:cNvPr>
              <p:cNvSpPr/>
              <p:nvPr/>
            </p:nvSpPr>
            <p:spPr>
              <a:xfrm>
                <a:off x="1681842" y="1914071"/>
                <a:ext cx="569685" cy="569685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7" name="TextBox 14">
              <a:extLst>
                <a:ext uri="{FF2B5EF4-FFF2-40B4-BE49-F238E27FC236}">
                  <a16:creationId xmlns:a16="http://schemas.microsoft.com/office/drawing/2014/main" id="{C824C642-846E-44C7-A8F1-466AEAD4F95C}"/>
                </a:ext>
              </a:extLst>
            </p:cNvPr>
            <p:cNvSpPr txBox="1"/>
            <p:nvPr/>
          </p:nvSpPr>
          <p:spPr>
            <a:xfrm>
              <a:off x="518890" y="1986110"/>
              <a:ext cx="507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06</a:t>
              </a:r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9EFDCE2A-AB72-4DC0-8F17-79BE50027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763" y="1148719"/>
            <a:ext cx="2903686" cy="21775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37103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" grpId="0"/>
      <p:bldP spid="30" grpId="0"/>
      <p:bldP spid="47" grpId="0"/>
      <p:bldP spid="57" grpId="0"/>
      <p:bldP spid="66" grpId="0"/>
      <p:bldP spid="75" grpId="0"/>
      <p:bldP spid="8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Rectángulo 231">
            <a:extLst>
              <a:ext uri="{FF2B5EF4-FFF2-40B4-BE49-F238E27FC236}">
                <a16:creationId xmlns:a16="http://schemas.microsoft.com/office/drawing/2014/main" id="{4DEAE722-C92F-486B-B6F8-BA8A0EBBDA71}"/>
              </a:ext>
            </a:extLst>
          </p:cNvPr>
          <p:cNvSpPr/>
          <p:nvPr/>
        </p:nvSpPr>
        <p:spPr>
          <a:xfrm>
            <a:off x="345921" y="360129"/>
            <a:ext cx="759201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Proyectos de innovación </a:t>
            </a:r>
            <a:r>
              <a:rPr lang="es-E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MEyFP</a:t>
            </a:r>
            <a:endParaRPr lang="es-ES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cxnSp>
        <p:nvCxnSpPr>
          <p:cNvPr id="91" name="Straight Connector 9">
            <a:extLst>
              <a:ext uri="{FF2B5EF4-FFF2-40B4-BE49-F238E27FC236}">
                <a16:creationId xmlns:a16="http://schemas.microsoft.com/office/drawing/2014/main" id="{35E505CC-B5A5-4371-BCE5-EFD9950E2B5B}"/>
              </a:ext>
            </a:extLst>
          </p:cNvPr>
          <p:cNvCxnSpPr>
            <a:cxnSpLocks/>
          </p:cNvCxnSpPr>
          <p:nvPr/>
        </p:nvCxnSpPr>
        <p:spPr>
          <a:xfrm>
            <a:off x="1656229" y="1791053"/>
            <a:ext cx="377950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11">
            <a:extLst>
              <a:ext uri="{FF2B5EF4-FFF2-40B4-BE49-F238E27FC236}">
                <a16:creationId xmlns:a16="http://schemas.microsoft.com/office/drawing/2014/main" id="{1A6AA9E0-99F8-4E6A-A340-FE5D82DD4986}"/>
              </a:ext>
            </a:extLst>
          </p:cNvPr>
          <p:cNvCxnSpPr>
            <a:cxnSpLocks/>
          </p:cNvCxnSpPr>
          <p:nvPr/>
        </p:nvCxnSpPr>
        <p:spPr>
          <a:xfrm>
            <a:off x="2043324" y="1424672"/>
            <a:ext cx="0" cy="856343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12">
            <a:extLst>
              <a:ext uri="{FF2B5EF4-FFF2-40B4-BE49-F238E27FC236}">
                <a16:creationId xmlns:a16="http://schemas.microsoft.com/office/drawing/2014/main" id="{E2A045C0-5A45-42E1-896D-5B6166D17261}"/>
              </a:ext>
            </a:extLst>
          </p:cNvPr>
          <p:cNvSpPr txBox="1"/>
          <p:nvPr/>
        </p:nvSpPr>
        <p:spPr>
          <a:xfrm>
            <a:off x="1970370" y="1492051"/>
            <a:ext cx="32480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DESARROLLO COLABORATIVO DE CÁPSULAS FORMATIVAS EN REALIDAD VIRTUAL</a:t>
            </a:r>
            <a:endParaRPr lang="en-US" sz="1400" b="1" dirty="0">
              <a:solidFill>
                <a:schemeClr val="accent6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94" name="Group 79">
            <a:extLst>
              <a:ext uri="{FF2B5EF4-FFF2-40B4-BE49-F238E27FC236}">
                <a16:creationId xmlns:a16="http://schemas.microsoft.com/office/drawing/2014/main" id="{7439173A-9E9C-4950-9375-5501CA99675C}"/>
              </a:ext>
            </a:extLst>
          </p:cNvPr>
          <p:cNvGrpSpPr/>
          <p:nvPr/>
        </p:nvGrpSpPr>
        <p:grpSpPr>
          <a:xfrm>
            <a:off x="724753" y="1353454"/>
            <a:ext cx="959757" cy="1059539"/>
            <a:chOff x="217715" y="1742606"/>
            <a:chExt cx="959757" cy="1059539"/>
          </a:xfrm>
        </p:grpSpPr>
        <p:grpSp>
          <p:nvGrpSpPr>
            <p:cNvPr id="95" name="Group 7">
              <a:extLst>
                <a:ext uri="{FF2B5EF4-FFF2-40B4-BE49-F238E27FC236}">
                  <a16:creationId xmlns:a16="http://schemas.microsoft.com/office/drawing/2014/main" id="{429D67E0-FD3B-41DF-8981-F85ACD71E68E}"/>
                </a:ext>
              </a:extLst>
            </p:cNvPr>
            <p:cNvGrpSpPr/>
            <p:nvPr/>
          </p:nvGrpSpPr>
          <p:grpSpPr>
            <a:xfrm>
              <a:off x="217715" y="1742606"/>
              <a:ext cx="959757" cy="1059539"/>
              <a:chOff x="1435100" y="1770743"/>
              <a:chExt cx="959757" cy="1059539"/>
            </a:xfrm>
          </p:grpSpPr>
          <p:sp>
            <p:nvSpPr>
              <p:cNvPr id="97" name="Oval 6">
                <a:extLst>
                  <a:ext uri="{FF2B5EF4-FFF2-40B4-BE49-F238E27FC236}">
                    <a16:creationId xmlns:a16="http://schemas.microsoft.com/office/drawing/2014/main" id="{AB17161E-D6DD-48B0-B83F-843CF12AF0EE}"/>
                  </a:ext>
                </a:extLst>
              </p:cNvPr>
              <p:cNvSpPr/>
              <p:nvPr/>
            </p:nvSpPr>
            <p:spPr>
              <a:xfrm>
                <a:off x="1435100" y="1973939"/>
                <a:ext cx="856343" cy="856343"/>
              </a:xfrm>
              <a:prstGeom prst="ellipse">
                <a:avLst/>
              </a:prstGeom>
              <a:solidFill>
                <a:schemeClr val="tx1">
                  <a:alpha val="32000"/>
                </a:scheme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Oval 4">
                <a:extLst>
                  <a:ext uri="{FF2B5EF4-FFF2-40B4-BE49-F238E27FC236}">
                    <a16:creationId xmlns:a16="http://schemas.microsoft.com/office/drawing/2014/main" id="{4CB38FD1-05F0-4DAD-9F89-0BD4F991179A}"/>
                  </a:ext>
                </a:extLst>
              </p:cNvPr>
              <p:cNvSpPr/>
              <p:nvPr/>
            </p:nvSpPr>
            <p:spPr>
              <a:xfrm>
                <a:off x="1538514" y="1770743"/>
                <a:ext cx="856343" cy="85634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Oval 5">
                <a:extLst>
                  <a:ext uri="{FF2B5EF4-FFF2-40B4-BE49-F238E27FC236}">
                    <a16:creationId xmlns:a16="http://schemas.microsoft.com/office/drawing/2014/main" id="{788DFD35-2CDA-43E1-99C5-FAC5730A17F9}"/>
                  </a:ext>
                </a:extLst>
              </p:cNvPr>
              <p:cNvSpPr/>
              <p:nvPr/>
            </p:nvSpPr>
            <p:spPr>
              <a:xfrm>
                <a:off x="1681842" y="1914071"/>
                <a:ext cx="569685" cy="569685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6" name="TextBox 14">
              <a:extLst>
                <a:ext uri="{FF2B5EF4-FFF2-40B4-BE49-F238E27FC236}">
                  <a16:creationId xmlns:a16="http://schemas.microsoft.com/office/drawing/2014/main" id="{523A2F6B-EEC5-4C6F-9BD2-DAB4433E827A}"/>
                </a:ext>
              </a:extLst>
            </p:cNvPr>
            <p:cNvSpPr txBox="1"/>
            <p:nvPr/>
          </p:nvSpPr>
          <p:spPr>
            <a:xfrm>
              <a:off x="518890" y="1986110"/>
              <a:ext cx="507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07</a:t>
              </a:r>
            </a:p>
          </p:txBody>
        </p:sp>
      </p:grpSp>
      <p:cxnSp>
        <p:nvCxnSpPr>
          <p:cNvPr id="100" name="Straight Connector 9">
            <a:extLst>
              <a:ext uri="{FF2B5EF4-FFF2-40B4-BE49-F238E27FC236}">
                <a16:creationId xmlns:a16="http://schemas.microsoft.com/office/drawing/2014/main" id="{BD112A34-F6CF-49BD-BD6E-CF12B12C2C19}"/>
              </a:ext>
            </a:extLst>
          </p:cNvPr>
          <p:cNvCxnSpPr>
            <a:cxnSpLocks/>
          </p:cNvCxnSpPr>
          <p:nvPr/>
        </p:nvCxnSpPr>
        <p:spPr>
          <a:xfrm>
            <a:off x="1656229" y="3004597"/>
            <a:ext cx="377950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1">
            <a:extLst>
              <a:ext uri="{FF2B5EF4-FFF2-40B4-BE49-F238E27FC236}">
                <a16:creationId xmlns:a16="http://schemas.microsoft.com/office/drawing/2014/main" id="{B79C0BC3-7B3A-4827-AA2F-99C17E4C969E}"/>
              </a:ext>
            </a:extLst>
          </p:cNvPr>
          <p:cNvCxnSpPr>
            <a:cxnSpLocks/>
          </p:cNvCxnSpPr>
          <p:nvPr/>
        </p:nvCxnSpPr>
        <p:spPr>
          <a:xfrm>
            <a:off x="2043324" y="2638216"/>
            <a:ext cx="0" cy="882846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2">
            <a:extLst>
              <a:ext uri="{FF2B5EF4-FFF2-40B4-BE49-F238E27FC236}">
                <a16:creationId xmlns:a16="http://schemas.microsoft.com/office/drawing/2014/main" id="{EA36B1C2-58C9-4C0F-AE4E-F3CCDE75411A}"/>
              </a:ext>
            </a:extLst>
          </p:cNvPr>
          <p:cNvSpPr txBox="1"/>
          <p:nvPr/>
        </p:nvSpPr>
        <p:spPr>
          <a:xfrm>
            <a:off x="1970370" y="2684677"/>
            <a:ext cx="42661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VIRTUAL MOJO: JÓVENES E INNOVACIÓN TECNOLÓGICA PARA LA EDU-COMUNICACIÓN DE LA TRANSICIÓN ECOLÓGICA</a:t>
            </a:r>
            <a:endParaRPr lang="en-US" sz="1400" b="1" dirty="0">
              <a:solidFill>
                <a:schemeClr val="accent6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03" name="Group 79">
            <a:extLst>
              <a:ext uri="{FF2B5EF4-FFF2-40B4-BE49-F238E27FC236}">
                <a16:creationId xmlns:a16="http://schemas.microsoft.com/office/drawing/2014/main" id="{1B58E627-F0B6-449D-8290-6FB85A105EEF}"/>
              </a:ext>
            </a:extLst>
          </p:cNvPr>
          <p:cNvGrpSpPr/>
          <p:nvPr/>
        </p:nvGrpSpPr>
        <p:grpSpPr>
          <a:xfrm>
            <a:off x="724753" y="2566998"/>
            <a:ext cx="959757" cy="1092331"/>
            <a:chOff x="217715" y="1742606"/>
            <a:chExt cx="959757" cy="1059539"/>
          </a:xfrm>
        </p:grpSpPr>
        <p:grpSp>
          <p:nvGrpSpPr>
            <p:cNvPr id="104" name="Group 7">
              <a:extLst>
                <a:ext uri="{FF2B5EF4-FFF2-40B4-BE49-F238E27FC236}">
                  <a16:creationId xmlns:a16="http://schemas.microsoft.com/office/drawing/2014/main" id="{BEF07413-E791-4C87-A3FC-8BEDEEA4FD68}"/>
                </a:ext>
              </a:extLst>
            </p:cNvPr>
            <p:cNvGrpSpPr/>
            <p:nvPr/>
          </p:nvGrpSpPr>
          <p:grpSpPr>
            <a:xfrm>
              <a:off x="217715" y="1742606"/>
              <a:ext cx="959757" cy="1059539"/>
              <a:chOff x="1435100" y="1770743"/>
              <a:chExt cx="959757" cy="1059539"/>
            </a:xfrm>
          </p:grpSpPr>
          <p:sp>
            <p:nvSpPr>
              <p:cNvPr id="106" name="Oval 6">
                <a:extLst>
                  <a:ext uri="{FF2B5EF4-FFF2-40B4-BE49-F238E27FC236}">
                    <a16:creationId xmlns:a16="http://schemas.microsoft.com/office/drawing/2014/main" id="{55EEF332-2E7E-410A-9299-C7A8796158FC}"/>
                  </a:ext>
                </a:extLst>
              </p:cNvPr>
              <p:cNvSpPr/>
              <p:nvPr/>
            </p:nvSpPr>
            <p:spPr>
              <a:xfrm>
                <a:off x="1435100" y="1973939"/>
                <a:ext cx="856343" cy="856343"/>
              </a:xfrm>
              <a:prstGeom prst="ellipse">
                <a:avLst/>
              </a:prstGeom>
              <a:solidFill>
                <a:schemeClr val="tx1">
                  <a:alpha val="32000"/>
                </a:scheme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Oval 4">
                <a:extLst>
                  <a:ext uri="{FF2B5EF4-FFF2-40B4-BE49-F238E27FC236}">
                    <a16:creationId xmlns:a16="http://schemas.microsoft.com/office/drawing/2014/main" id="{6C1A104F-481D-4E0B-B120-43321D19CA36}"/>
                  </a:ext>
                </a:extLst>
              </p:cNvPr>
              <p:cNvSpPr/>
              <p:nvPr/>
            </p:nvSpPr>
            <p:spPr>
              <a:xfrm>
                <a:off x="1538514" y="1770743"/>
                <a:ext cx="856343" cy="85634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Oval 5">
                <a:extLst>
                  <a:ext uri="{FF2B5EF4-FFF2-40B4-BE49-F238E27FC236}">
                    <a16:creationId xmlns:a16="http://schemas.microsoft.com/office/drawing/2014/main" id="{36E77B3C-C48D-48B2-9940-B9F427B784BD}"/>
                  </a:ext>
                </a:extLst>
              </p:cNvPr>
              <p:cNvSpPr/>
              <p:nvPr/>
            </p:nvSpPr>
            <p:spPr>
              <a:xfrm>
                <a:off x="1681842" y="1914071"/>
                <a:ext cx="569685" cy="569685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5" name="TextBox 14">
              <a:extLst>
                <a:ext uri="{FF2B5EF4-FFF2-40B4-BE49-F238E27FC236}">
                  <a16:creationId xmlns:a16="http://schemas.microsoft.com/office/drawing/2014/main" id="{5DC9AFB5-A46A-4F27-A929-768F65581D76}"/>
                </a:ext>
              </a:extLst>
            </p:cNvPr>
            <p:cNvSpPr txBox="1"/>
            <p:nvPr/>
          </p:nvSpPr>
          <p:spPr>
            <a:xfrm>
              <a:off x="518890" y="1986110"/>
              <a:ext cx="507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08</a:t>
              </a:r>
            </a:p>
          </p:txBody>
        </p:sp>
      </p:grpSp>
      <p:cxnSp>
        <p:nvCxnSpPr>
          <p:cNvPr id="109" name="Straight Connector 9">
            <a:extLst>
              <a:ext uri="{FF2B5EF4-FFF2-40B4-BE49-F238E27FC236}">
                <a16:creationId xmlns:a16="http://schemas.microsoft.com/office/drawing/2014/main" id="{AFDF3DEC-3BCE-41D9-9848-ACF0E984E29B}"/>
              </a:ext>
            </a:extLst>
          </p:cNvPr>
          <p:cNvCxnSpPr>
            <a:cxnSpLocks/>
          </p:cNvCxnSpPr>
          <p:nvPr/>
        </p:nvCxnSpPr>
        <p:spPr>
          <a:xfrm>
            <a:off x="1656229" y="4367418"/>
            <a:ext cx="377950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1">
            <a:extLst>
              <a:ext uri="{FF2B5EF4-FFF2-40B4-BE49-F238E27FC236}">
                <a16:creationId xmlns:a16="http://schemas.microsoft.com/office/drawing/2014/main" id="{F3685952-D8C6-403A-B319-6D6807326C9A}"/>
              </a:ext>
            </a:extLst>
          </p:cNvPr>
          <p:cNvCxnSpPr>
            <a:cxnSpLocks/>
          </p:cNvCxnSpPr>
          <p:nvPr/>
        </p:nvCxnSpPr>
        <p:spPr>
          <a:xfrm>
            <a:off x="2043324" y="4001037"/>
            <a:ext cx="0" cy="856343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Box 12">
            <a:extLst>
              <a:ext uri="{FF2B5EF4-FFF2-40B4-BE49-F238E27FC236}">
                <a16:creationId xmlns:a16="http://schemas.microsoft.com/office/drawing/2014/main" id="{F242FB3D-01EA-4651-A217-7ABEEFF5CA0A}"/>
              </a:ext>
            </a:extLst>
          </p:cNvPr>
          <p:cNvSpPr txBox="1"/>
          <p:nvPr/>
        </p:nvSpPr>
        <p:spPr>
          <a:xfrm>
            <a:off x="1970370" y="3948348"/>
            <a:ext cx="41256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INTERNET DE LAS COSAS (IOT) APLICADA A LA MONITORIZACIÓN DE LA SALUD Y SEGURIDAD DE TRABAJADORES DEL SECTOR INDUSTRIAL A TRAVÉS DE 5G</a:t>
            </a:r>
            <a:endParaRPr lang="en-US" sz="1400" b="1" dirty="0">
              <a:solidFill>
                <a:schemeClr val="accent6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12" name="Group 79">
            <a:extLst>
              <a:ext uri="{FF2B5EF4-FFF2-40B4-BE49-F238E27FC236}">
                <a16:creationId xmlns:a16="http://schemas.microsoft.com/office/drawing/2014/main" id="{70BA1BAD-3E61-4C71-B10C-7BEFDBE9AA6E}"/>
              </a:ext>
            </a:extLst>
          </p:cNvPr>
          <p:cNvGrpSpPr/>
          <p:nvPr/>
        </p:nvGrpSpPr>
        <p:grpSpPr>
          <a:xfrm>
            <a:off x="724753" y="3929819"/>
            <a:ext cx="959757" cy="1059539"/>
            <a:chOff x="217715" y="1742606"/>
            <a:chExt cx="959757" cy="1059539"/>
          </a:xfrm>
        </p:grpSpPr>
        <p:grpSp>
          <p:nvGrpSpPr>
            <p:cNvPr id="113" name="Group 7">
              <a:extLst>
                <a:ext uri="{FF2B5EF4-FFF2-40B4-BE49-F238E27FC236}">
                  <a16:creationId xmlns:a16="http://schemas.microsoft.com/office/drawing/2014/main" id="{B737239A-8A6C-4A79-85EF-2DB731C6CA8C}"/>
                </a:ext>
              </a:extLst>
            </p:cNvPr>
            <p:cNvGrpSpPr/>
            <p:nvPr/>
          </p:nvGrpSpPr>
          <p:grpSpPr>
            <a:xfrm>
              <a:off x="217715" y="1742606"/>
              <a:ext cx="959757" cy="1059539"/>
              <a:chOff x="1435100" y="1770743"/>
              <a:chExt cx="959757" cy="1059539"/>
            </a:xfrm>
          </p:grpSpPr>
          <p:sp>
            <p:nvSpPr>
              <p:cNvPr id="115" name="Oval 6">
                <a:extLst>
                  <a:ext uri="{FF2B5EF4-FFF2-40B4-BE49-F238E27FC236}">
                    <a16:creationId xmlns:a16="http://schemas.microsoft.com/office/drawing/2014/main" id="{58A1D9F0-136C-4E4F-ACC4-E20C1E25BDA5}"/>
                  </a:ext>
                </a:extLst>
              </p:cNvPr>
              <p:cNvSpPr/>
              <p:nvPr/>
            </p:nvSpPr>
            <p:spPr>
              <a:xfrm>
                <a:off x="1435100" y="1973939"/>
                <a:ext cx="856343" cy="856343"/>
              </a:xfrm>
              <a:prstGeom prst="ellipse">
                <a:avLst/>
              </a:prstGeom>
              <a:solidFill>
                <a:schemeClr val="tx1">
                  <a:alpha val="32000"/>
                </a:scheme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Oval 4">
                <a:extLst>
                  <a:ext uri="{FF2B5EF4-FFF2-40B4-BE49-F238E27FC236}">
                    <a16:creationId xmlns:a16="http://schemas.microsoft.com/office/drawing/2014/main" id="{CA9335A4-BAA8-4DEC-978D-DEA3F1BC6379}"/>
                  </a:ext>
                </a:extLst>
              </p:cNvPr>
              <p:cNvSpPr/>
              <p:nvPr/>
            </p:nvSpPr>
            <p:spPr>
              <a:xfrm>
                <a:off x="1538514" y="1770743"/>
                <a:ext cx="856343" cy="85634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Oval 5">
                <a:extLst>
                  <a:ext uri="{FF2B5EF4-FFF2-40B4-BE49-F238E27FC236}">
                    <a16:creationId xmlns:a16="http://schemas.microsoft.com/office/drawing/2014/main" id="{E439F07F-5A7A-4EBB-BDDE-A584D6693738}"/>
                  </a:ext>
                </a:extLst>
              </p:cNvPr>
              <p:cNvSpPr/>
              <p:nvPr/>
            </p:nvSpPr>
            <p:spPr>
              <a:xfrm>
                <a:off x="1681842" y="1914071"/>
                <a:ext cx="569685" cy="569685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4" name="TextBox 14">
              <a:extLst>
                <a:ext uri="{FF2B5EF4-FFF2-40B4-BE49-F238E27FC236}">
                  <a16:creationId xmlns:a16="http://schemas.microsoft.com/office/drawing/2014/main" id="{0AD4574B-527E-4372-8EB8-7417ECC748DF}"/>
                </a:ext>
              </a:extLst>
            </p:cNvPr>
            <p:cNvSpPr txBox="1"/>
            <p:nvPr/>
          </p:nvSpPr>
          <p:spPr>
            <a:xfrm>
              <a:off x="518890" y="1986110"/>
              <a:ext cx="507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09</a:t>
              </a:r>
            </a:p>
          </p:txBody>
        </p:sp>
      </p:grpSp>
      <p:cxnSp>
        <p:nvCxnSpPr>
          <p:cNvPr id="118" name="Straight Connector 9">
            <a:extLst>
              <a:ext uri="{FF2B5EF4-FFF2-40B4-BE49-F238E27FC236}">
                <a16:creationId xmlns:a16="http://schemas.microsoft.com/office/drawing/2014/main" id="{1E02E1C9-F3F1-46E1-938B-40FED9F18612}"/>
              </a:ext>
            </a:extLst>
          </p:cNvPr>
          <p:cNvCxnSpPr>
            <a:cxnSpLocks/>
          </p:cNvCxnSpPr>
          <p:nvPr/>
        </p:nvCxnSpPr>
        <p:spPr>
          <a:xfrm>
            <a:off x="1656229" y="5580962"/>
            <a:ext cx="377950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">
            <a:extLst>
              <a:ext uri="{FF2B5EF4-FFF2-40B4-BE49-F238E27FC236}">
                <a16:creationId xmlns:a16="http://schemas.microsoft.com/office/drawing/2014/main" id="{B47913CE-A05E-4D2B-B11A-8B5AAA87067B}"/>
              </a:ext>
            </a:extLst>
          </p:cNvPr>
          <p:cNvCxnSpPr>
            <a:cxnSpLocks/>
          </p:cNvCxnSpPr>
          <p:nvPr/>
        </p:nvCxnSpPr>
        <p:spPr>
          <a:xfrm>
            <a:off x="2043324" y="5214581"/>
            <a:ext cx="0" cy="882846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Box 12">
            <a:extLst>
              <a:ext uri="{FF2B5EF4-FFF2-40B4-BE49-F238E27FC236}">
                <a16:creationId xmlns:a16="http://schemas.microsoft.com/office/drawing/2014/main" id="{7A6CD4F2-2A19-4E1A-AFC4-2A2D3CD000E6}"/>
              </a:ext>
            </a:extLst>
          </p:cNvPr>
          <p:cNvSpPr txBox="1"/>
          <p:nvPr/>
        </p:nvSpPr>
        <p:spPr>
          <a:xfrm>
            <a:off x="1970370" y="5381110"/>
            <a:ext cx="42661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REALIDAD VIRTUAL PARA LA FORMACIÓN EN ENERGÍAS RENOVABLES</a:t>
            </a:r>
            <a:endParaRPr lang="en-US" sz="1400" b="1" dirty="0">
              <a:solidFill>
                <a:schemeClr val="accent6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21" name="Group 79">
            <a:extLst>
              <a:ext uri="{FF2B5EF4-FFF2-40B4-BE49-F238E27FC236}">
                <a16:creationId xmlns:a16="http://schemas.microsoft.com/office/drawing/2014/main" id="{87276FCD-CB0C-4B82-B6F7-30DE801B0125}"/>
              </a:ext>
            </a:extLst>
          </p:cNvPr>
          <p:cNvGrpSpPr/>
          <p:nvPr/>
        </p:nvGrpSpPr>
        <p:grpSpPr>
          <a:xfrm>
            <a:off x="724753" y="5143363"/>
            <a:ext cx="959757" cy="1092331"/>
            <a:chOff x="217715" y="1742606"/>
            <a:chExt cx="959757" cy="1059539"/>
          </a:xfrm>
        </p:grpSpPr>
        <p:grpSp>
          <p:nvGrpSpPr>
            <p:cNvPr id="122" name="Group 7">
              <a:extLst>
                <a:ext uri="{FF2B5EF4-FFF2-40B4-BE49-F238E27FC236}">
                  <a16:creationId xmlns:a16="http://schemas.microsoft.com/office/drawing/2014/main" id="{30730AFE-5FB0-44F3-BC22-C0C8780AD445}"/>
                </a:ext>
              </a:extLst>
            </p:cNvPr>
            <p:cNvGrpSpPr/>
            <p:nvPr/>
          </p:nvGrpSpPr>
          <p:grpSpPr>
            <a:xfrm>
              <a:off x="217715" y="1742606"/>
              <a:ext cx="959757" cy="1059539"/>
              <a:chOff x="1435100" y="1770743"/>
              <a:chExt cx="959757" cy="1059539"/>
            </a:xfrm>
          </p:grpSpPr>
          <p:sp>
            <p:nvSpPr>
              <p:cNvPr id="124" name="Oval 6">
                <a:extLst>
                  <a:ext uri="{FF2B5EF4-FFF2-40B4-BE49-F238E27FC236}">
                    <a16:creationId xmlns:a16="http://schemas.microsoft.com/office/drawing/2014/main" id="{A9E01B8A-ED8A-4AA4-882D-9D2857E54CBD}"/>
                  </a:ext>
                </a:extLst>
              </p:cNvPr>
              <p:cNvSpPr/>
              <p:nvPr/>
            </p:nvSpPr>
            <p:spPr>
              <a:xfrm>
                <a:off x="1435100" y="1973939"/>
                <a:ext cx="856343" cy="856343"/>
              </a:xfrm>
              <a:prstGeom prst="ellipse">
                <a:avLst/>
              </a:prstGeom>
              <a:solidFill>
                <a:schemeClr val="tx1">
                  <a:alpha val="32000"/>
                </a:schemeClr>
              </a:solidFill>
              <a:ln>
                <a:noFill/>
              </a:ln>
              <a:effectLst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Oval 4">
                <a:extLst>
                  <a:ext uri="{FF2B5EF4-FFF2-40B4-BE49-F238E27FC236}">
                    <a16:creationId xmlns:a16="http://schemas.microsoft.com/office/drawing/2014/main" id="{243D72A2-7329-4EA4-AB9F-C1DF97E4D255}"/>
                  </a:ext>
                </a:extLst>
              </p:cNvPr>
              <p:cNvSpPr/>
              <p:nvPr/>
            </p:nvSpPr>
            <p:spPr>
              <a:xfrm>
                <a:off x="1538514" y="1770743"/>
                <a:ext cx="856343" cy="85634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Oval 5">
                <a:extLst>
                  <a:ext uri="{FF2B5EF4-FFF2-40B4-BE49-F238E27FC236}">
                    <a16:creationId xmlns:a16="http://schemas.microsoft.com/office/drawing/2014/main" id="{AF3ED521-A3F5-44C3-B159-76EBA08BFB62}"/>
                  </a:ext>
                </a:extLst>
              </p:cNvPr>
              <p:cNvSpPr/>
              <p:nvPr/>
            </p:nvSpPr>
            <p:spPr>
              <a:xfrm>
                <a:off x="1681842" y="1914071"/>
                <a:ext cx="569685" cy="569685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3" name="TextBox 14">
              <a:extLst>
                <a:ext uri="{FF2B5EF4-FFF2-40B4-BE49-F238E27FC236}">
                  <a16:creationId xmlns:a16="http://schemas.microsoft.com/office/drawing/2014/main" id="{71048542-1EB4-4885-B181-09895CEB515D}"/>
                </a:ext>
              </a:extLst>
            </p:cNvPr>
            <p:cNvSpPr txBox="1"/>
            <p:nvPr/>
          </p:nvSpPr>
          <p:spPr>
            <a:xfrm>
              <a:off x="518890" y="1986110"/>
              <a:ext cx="507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10</a:t>
              </a:r>
            </a:p>
          </p:txBody>
        </p: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D2F24694-E8AD-402E-8093-FFC247CF16A0}"/>
              </a:ext>
            </a:extLst>
          </p:cNvPr>
          <p:cNvGrpSpPr/>
          <p:nvPr/>
        </p:nvGrpSpPr>
        <p:grpSpPr>
          <a:xfrm>
            <a:off x="6983198" y="1194283"/>
            <a:ext cx="1817011" cy="2326780"/>
            <a:chOff x="6983198" y="1194283"/>
            <a:chExt cx="1817011" cy="2326780"/>
          </a:xfrm>
        </p:grpSpPr>
        <p:sp>
          <p:nvSpPr>
            <p:cNvPr id="130" name="Rectangle: Rounded Corners 23">
              <a:extLst>
                <a:ext uri="{FF2B5EF4-FFF2-40B4-BE49-F238E27FC236}">
                  <a16:creationId xmlns:a16="http://schemas.microsoft.com/office/drawing/2014/main" id="{F8314DC3-BB85-4580-9AC7-4E9165286842}"/>
                </a:ext>
              </a:extLst>
            </p:cNvPr>
            <p:cNvSpPr/>
            <p:nvPr/>
          </p:nvSpPr>
          <p:spPr>
            <a:xfrm>
              <a:off x="7043748" y="1394449"/>
              <a:ext cx="1280160" cy="212661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0033CC"/>
                </a:gs>
                <a:gs pos="100000">
                  <a:srgbClr val="00CCFF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TextBox 24">
              <a:extLst>
                <a:ext uri="{FF2B5EF4-FFF2-40B4-BE49-F238E27FC236}">
                  <a16:creationId xmlns:a16="http://schemas.microsoft.com/office/drawing/2014/main" id="{EA936942-77E1-4A85-B2C0-9A061FEDED9C}"/>
                </a:ext>
              </a:extLst>
            </p:cNvPr>
            <p:cNvSpPr txBox="1"/>
            <p:nvPr/>
          </p:nvSpPr>
          <p:spPr>
            <a:xfrm>
              <a:off x="7020142" y="2720799"/>
              <a:ext cx="12801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swald" panose="02000503000000000000" pitchFamily="2" charset="0"/>
                </a:rPr>
                <a:t>10 </a:t>
              </a:r>
              <a:r>
                <a:rPr lang="en-US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swald" panose="02000503000000000000" pitchFamily="2" charset="0"/>
                </a:rPr>
                <a:t>proyectos</a:t>
              </a:r>
              <a:endPara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 panose="02000503000000000000" pitchFamily="2" charset="0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swald" panose="02000503000000000000" pitchFamily="2" charset="0"/>
                </a:rPr>
                <a:t>(2 </a:t>
              </a:r>
              <a:r>
                <a:rPr lang="en-US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swald" panose="02000503000000000000" pitchFamily="2" charset="0"/>
                </a:rPr>
                <a:t>líderes</a:t>
              </a:r>
              <a:r>
                <a: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swald" panose="02000503000000000000" pitchFamily="2" charset="0"/>
                </a:rPr>
                <a:t>)</a:t>
              </a:r>
            </a:p>
          </p:txBody>
        </p:sp>
        <p:grpSp>
          <p:nvGrpSpPr>
            <p:cNvPr id="133" name="Group 26">
              <a:extLst>
                <a:ext uri="{FF2B5EF4-FFF2-40B4-BE49-F238E27FC236}">
                  <a16:creationId xmlns:a16="http://schemas.microsoft.com/office/drawing/2014/main" id="{1E2CB98A-321E-47AB-8C9A-EAF92C8324FB}"/>
                </a:ext>
              </a:extLst>
            </p:cNvPr>
            <p:cNvGrpSpPr/>
            <p:nvPr/>
          </p:nvGrpSpPr>
          <p:grpSpPr>
            <a:xfrm>
              <a:off x="6983198" y="1194283"/>
              <a:ext cx="1817011" cy="2072864"/>
              <a:chOff x="886408" y="1477531"/>
              <a:chExt cx="1817011" cy="2072864"/>
            </a:xfrm>
          </p:grpSpPr>
          <p:sp>
            <p:nvSpPr>
              <p:cNvPr id="134" name="Rectangle: Rounded Corners 27">
                <a:extLst>
                  <a:ext uri="{FF2B5EF4-FFF2-40B4-BE49-F238E27FC236}">
                    <a16:creationId xmlns:a16="http://schemas.microsoft.com/office/drawing/2014/main" id="{2C773E21-3A80-49CF-93DB-B32DA19D9553}"/>
                  </a:ext>
                </a:extLst>
              </p:cNvPr>
              <p:cNvSpPr/>
              <p:nvPr/>
            </p:nvSpPr>
            <p:spPr>
              <a:xfrm rot="19784755">
                <a:off x="886408" y="1477531"/>
                <a:ext cx="1817011" cy="2072864"/>
              </a:xfrm>
              <a:prstGeom prst="roundRect">
                <a:avLst>
                  <a:gd name="adj" fmla="val 50000"/>
                </a:avLst>
              </a:prstGeom>
              <a:solidFill>
                <a:schemeClr val="tx1">
                  <a:alpha val="32000"/>
                </a:schemeClr>
              </a:solidFill>
              <a:ln>
                <a:noFill/>
              </a:ln>
              <a:effectLst>
                <a:softEdge rad="3556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5" name="Group 28">
                <a:extLst>
                  <a:ext uri="{FF2B5EF4-FFF2-40B4-BE49-F238E27FC236}">
                    <a16:creationId xmlns:a16="http://schemas.microsoft.com/office/drawing/2014/main" id="{655679A4-3BD6-4D83-8411-7E2329886CA8}"/>
                  </a:ext>
                </a:extLst>
              </p:cNvPr>
              <p:cNvGrpSpPr/>
              <p:nvPr/>
            </p:nvGrpSpPr>
            <p:grpSpPr>
              <a:xfrm>
                <a:off x="956603" y="1617784"/>
                <a:ext cx="1280160" cy="1280160"/>
                <a:chOff x="956603" y="1617784"/>
                <a:chExt cx="1280160" cy="1280160"/>
              </a:xfrm>
            </p:grpSpPr>
            <p:sp>
              <p:nvSpPr>
                <p:cNvPr id="136" name="Oval 29">
                  <a:extLst>
                    <a:ext uri="{FF2B5EF4-FFF2-40B4-BE49-F238E27FC236}">
                      <a16:creationId xmlns:a16="http://schemas.microsoft.com/office/drawing/2014/main" id="{E7C1F740-C028-436E-A274-AD625B0938EB}"/>
                    </a:ext>
                  </a:extLst>
                </p:cNvPr>
                <p:cNvSpPr/>
                <p:nvPr/>
              </p:nvSpPr>
              <p:spPr>
                <a:xfrm>
                  <a:off x="956603" y="1617784"/>
                  <a:ext cx="1280160" cy="1280160"/>
                </a:xfrm>
                <a:prstGeom prst="ellipse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solidFill>
                    <a:schemeClr val="bg1">
                      <a:lumMod val="85000"/>
                    </a:schemeClr>
                  </a:solidFill>
                </a:ln>
                <a:scene3d>
                  <a:camera prst="orthographicFront"/>
                  <a:lightRig rig="twoPt" dir="t"/>
                </a:scene3d>
                <a:sp3d prstMaterial="powder">
                  <a:bevelT w="311150" h="4445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37" name="Graphic 30" descr="Cabeza con engranajes">
                  <a:extLst>
                    <a:ext uri="{FF2B5EF4-FFF2-40B4-BE49-F238E27FC236}">
                      <a16:creationId xmlns:a16="http://schemas.microsoft.com/office/drawing/2014/main" id="{DFD41845-E458-4ED5-B0AB-7BAFC83272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98452" y="2059633"/>
                  <a:ext cx="396461" cy="396461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39" name="Grupo 138">
            <a:extLst>
              <a:ext uri="{FF2B5EF4-FFF2-40B4-BE49-F238E27FC236}">
                <a16:creationId xmlns:a16="http://schemas.microsoft.com/office/drawing/2014/main" id="{08ECC125-C2C0-4CDF-8E48-BBA3DEDB6B63}"/>
              </a:ext>
            </a:extLst>
          </p:cNvPr>
          <p:cNvGrpSpPr/>
          <p:nvPr/>
        </p:nvGrpSpPr>
        <p:grpSpPr>
          <a:xfrm>
            <a:off x="8897543" y="1136413"/>
            <a:ext cx="1840783" cy="2325507"/>
            <a:chOff x="7029378" y="1195556"/>
            <a:chExt cx="1840783" cy="2325507"/>
          </a:xfrm>
        </p:grpSpPr>
        <p:sp>
          <p:nvSpPr>
            <p:cNvPr id="140" name="Rectangle: Rounded Corners 23">
              <a:extLst>
                <a:ext uri="{FF2B5EF4-FFF2-40B4-BE49-F238E27FC236}">
                  <a16:creationId xmlns:a16="http://schemas.microsoft.com/office/drawing/2014/main" id="{3C8A072B-9410-4263-BB15-6927063AE7B2}"/>
                </a:ext>
              </a:extLst>
            </p:cNvPr>
            <p:cNvSpPr/>
            <p:nvPr/>
          </p:nvSpPr>
          <p:spPr>
            <a:xfrm>
              <a:off x="7043748" y="1394449"/>
              <a:ext cx="1280160" cy="212661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0033CC"/>
                </a:gs>
                <a:gs pos="100000">
                  <a:srgbClr val="00CCFF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TextBox 24">
              <a:extLst>
                <a:ext uri="{FF2B5EF4-FFF2-40B4-BE49-F238E27FC236}">
                  <a16:creationId xmlns:a16="http://schemas.microsoft.com/office/drawing/2014/main" id="{04EB3875-C744-426D-92C2-DCAB70CE72B5}"/>
                </a:ext>
              </a:extLst>
            </p:cNvPr>
            <p:cNvSpPr txBox="1"/>
            <p:nvPr/>
          </p:nvSpPr>
          <p:spPr>
            <a:xfrm>
              <a:off x="7029378" y="2877811"/>
              <a:ext cx="128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swald" panose="02000503000000000000" pitchFamily="2" charset="0"/>
                </a:rPr>
                <a:t>16 </a:t>
              </a:r>
              <a:r>
                <a:rPr lang="en-US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swald" panose="02000503000000000000" pitchFamily="2" charset="0"/>
                </a:rPr>
                <a:t>docentes</a:t>
              </a:r>
              <a:endPara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 panose="02000503000000000000" pitchFamily="2" charset="0"/>
              </a:endParaRPr>
            </a:p>
          </p:txBody>
        </p:sp>
        <p:grpSp>
          <p:nvGrpSpPr>
            <p:cNvPr id="142" name="Group 26">
              <a:extLst>
                <a:ext uri="{FF2B5EF4-FFF2-40B4-BE49-F238E27FC236}">
                  <a16:creationId xmlns:a16="http://schemas.microsoft.com/office/drawing/2014/main" id="{9E5CA368-70A3-4F7B-AD57-607C9FF14700}"/>
                </a:ext>
              </a:extLst>
            </p:cNvPr>
            <p:cNvGrpSpPr/>
            <p:nvPr/>
          </p:nvGrpSpPr>
          <p:grpSpPr>
            <a:xfrm>
              <a:off x="7053150" y="1195556"/>
              <a:ext cx="1817011" cy="2072864"/>
              <a:chOff x="956360" y="1478804"/>
              <a:chExt cx="1817011" cy="2072864"/>
            </a:xfrm>
          </p:grpSpPr>
          <p:sp>
            <p:nvSpPr>
              <p:cNvPr id="143" name="Rectangle: Rounded Corners 27">
                <a:extLst>
                  <a:ext uri="{FF2B5EF4-FFF2-40B4-BE49-F238E27FC236}">
                    <a16:creationId xmlns:a16="http://schemas.microsoft.com/office/drawing/2014/main" id="{1A9B13F4-F690-4BB3-82CD-C3ABABBE2A46}"/>
                  </a:ext>
                </a:extLst>
              </p:cNvPr>
              <p:cNvSpPr/>
              <p:nvPr/>
            </p:nvSpPr>
            <p:spPr>
              <a:xfrm rot="19784755">
                <a:off x="956360" y="1478804"/>
                <a:ext cx="1817011" cy="2072864"/>
              </a:xfrm>
              <a:prstGeom prst="roundRect">
                <a:avLst>
                  <a:gd name="adj" fmla="val 50000"/>
                </a:avLst>
              </a:prstGeom>
              <a:solidFill>
                <a:schemeClr val="tx1">
                  <a:alpha val="32000"/>
                </a:schemeClr>
              </a:solidFill>
              <a:ln>
                <a:noFill/>
              </a:ln>
              <a:effectLst>
                <a:softEdge rad="3556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44" name="Group 28">
                <a:extLst>
                  <a:ext uri="{FF2B5EF4-FFF2-40B4-BE49-F238E27FC236}">
                    <a16:creationId xmlns:a16="http://schemas.microsoft.com/office/drawing/2014/main" id="{60D99663-E395-4157-B335-EE45BA8584AB}"/>
                  </a:ext>
                </a:extLst>
              </p:cNvPr>
              <p:cNvGrpSpPr/>
              <p:nvPr/>
            </p:nvGrpSpPr>
            <p:grpSpPr>
              <a:xfrm>
                <a:off x="956603" y="1617784"/>
                <a:ext cx="1280160" cy="1280160"/>
                <a:chOff x="956603" y="1617784"/>
                <a:chExt cx="1280160" cy="1280160"/>
              </a:xfrm>
            </p:grpSpPr>
            <p:sp>
              <p:nvSpPr>
                <p:cNvPr id="145" name="Oval 29">
                  <a:extLst>
                    <a:ext uri="{FF2B5EF4-FFF2-40B4-BE49-F238E27FC236}">
                      <a16:creationId xmlns:a16="http://schemas.microsoft.com/office/drawing/2014/main" id="{03AC8C06-FB1C-46AC-8F74-F9A3638F5516}"/>
                    </a:ext>
                  </a:extLst>
                </p:cNvPr>
                <p:cNvSpPr/>
                <p:nvPr/>
              </p:nvSpPr>
              <p:spPr>
                <a:xfrm>
                  <a:off x="956603" y="1617784"/>
                  <a:ext cx="1280160" cy="1280160"/>
                </a:xfrm>
                <a:prstGeom prst="ellipse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solidFill>
                    <a:schemeClr val="bg1">
                      <a:lumMod val="85000"/>
                    </a:schemeClr>
                  </a:solidFill>
                </a:ln>
                <a:scene3d>
                  <a:camera prst="orthographicFront"/>
                  <a:lightRig rig="twoPt" dir="t"/>
                </a:scene3d>
                <a:sp3d prstMaterial="powder">
                  <a:bevelT w="311150" h="4445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46" name="Graphic 30" descr="Business Growth">
                  <a:extLst>
                    <a:ext uri="{FF2B5EF4-FFF2-40B4-BE49-F238E27FC236}">
                      <a16:creationId xmlns:a16="http://schemas.microsoft.com/office/drawing/2014/main" id="{8D63AFE0-738C-4D46-B523-F8FB5215CE2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/>
              </p:blipFill>
              <p:spPr>
                <a:xfrm>
                  <a:off x="1398452" y="2059633"/>
                  <a:ext cx="396461" cy="396461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47" name="Grupo 146">
            <a:extLst>
              <a:ext uri="{FF2B5EF4-FFF2-40B4-BE49-F238E27FC236}">
                <a16:creationId xmlns:a16="http://schemas.microsoft.com/office/drawing/2014/main" id="{8DFEE9A3-8378-4A7E-8C87-F92320846E8F}"/>
              </a:ext>
            </a:extLst>
          </p:cNvPr>
          <p:cNvGrpSpPr/>
          <p:nvPr/>
        </p:nvGrpSpPr>
        <p:grpSpPr>
          <a:xfrm>
            <a:off x="6983197" y="3551663"/>
            <a:ext cx="1817011" cy="2326780"/>
            <a:chOff x="6983198" y="1194283"/>
            <a:chExt cx="1817011" cy="2326780"/>
          </a:xfrm>
        </p:grpSpPr>
        <p:sp>
          <p:nvSpPr>
            <p:cNvPr id="148" name="Rectangle: Rounded Corners 23">
              <a:extLst>
                <a:ext uri="{FF2B5EF4-FFF2-40B4-BE49-F238E27FC236}">
                  <a16:creationId xmlns:a16="http://schemas.microsoft.com/office/drawing/2014/main" id="{1128D3F3-5812-4B37-A684-8D56365ADE4F}"/>
                </a:ext>
              </a:extLst>
            </p:cNvPr>
            <p:cNvSpPr/>
            <p:nvPr/>
          </p:nvSpPr>
          <p:spPr>
            <a:xfrm>
              <a:off x="7043748" y="1394449"/>
              <a:ext cx="1280160" cy="212661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0033CC"/>
                </a:gs>
                <a:gs pos="100000">
                  <a:srgbClr val="00CCFF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TextBox 24">
              <a:extLst>
                <a:ext uri="{FF2B5EF4-FFF2-40B4-BE49-F238E27FC236}">
                  <a16:creationId xmlns:a16="http://schemas.microsoft.com/office/drawing/2014/main" id="{07691BCF-05C1-4DF0-9073-BB4638E6B2BE}"/>
                </a:ext>
              </a:extLst>
            </p:cNvPr>
            <p:cNvSpPr txBox="1"/>
            <p:nvPr/>
          </p:nvSpPr>
          <p:spPr>
            <a:xfrm>
              <a:off x="7020142" y="2803923"/>
              <a:ext cx="12801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swald" panose="02000503000000000000" pitchFamily="2" charset="0"/>
                </a:rPr>
                <a:t>20 </a:t>
              </a:r>
              <a:r>
                <a:rPr lang="en-US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swald" panose="02000503000000000000" pitchFamily="2" charset="0"/>
                </a:rPr>
                <a:t>centros</a:t>
              </a:r>
              <a:r>
                <a: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swald" panose="02000503000000000000" pitchFamily="2" charset="0"/>
                </a:rPr>
                <a:t> FP</a:t>
              </a:r>
            </a:p>
          </p:txBody>
        </p:sp>
        <p:grpSp>
          <p:nvGrpSpPr>
            <p:cNvPr id="150" name="Group 26">
              <a:extLst>
                <a:ext uri="{FF2B5EF4-FFF2-40B4-BE49-F238E27FC236}">
                  <a16:creationId xmlns:a16="http://schemas.microsoft.com/office/drawing/2014/main" id="{790F0DF0-97E9-466A-93E0-8E685C709F79}"/>
                </a:ext>
              </a:extLst>
            </p:cNvPr>
            <p:cNvGrpSpPr/>
            <p:nvPr/>
          </p:nvGrpSpPr>
          <p:grpSpPr>
            <a:xfrm>
              <a:off x="6983198" y="1194283"/>
              <a:ext cx="1817011" cy="2072864"/>
              <a:chOff x="886408" y="1477531"/>
              <a:chExt cx="1817011" cy="2072864"/>
            </a:xfrm>
          </p:grpSpPr>
          <p:sp>
            <p:nvSpPr>
              <p:cNvPr id="151" name="Rectangle: Rounded Corners 27">
                <a:extLst>
                  <a:ext uri="{FF2B5EF4-FFF2-40B4-BE49-F238E27FC236}">
                    <a16:creationId xmlns:a16="http://schemas.microsoft.com/office/drawing/2014/main" id="{2B4B4617-0D94-4F1D-9375-6F51188712F8}"/>
                  </a:ext>
                </a:extLst>
              </p:cNvPr>
              <p:cNvSpPr/>
              <p:nvPr/>
            </p:nvSpPr>
            <p:spPr>
              <a:xfrm rot="19784755">
                <a:off x="886408" y="1477531"/>
                <a:ext cx="1817011" cy="2072864"/>
              </a:xfrm>
              <a:prstGeom prst="roundRect">
                <a:avLst>
                  <a:gd name="adj" fmla="val 50000"/>
                </a:avLst>
              </a:prstGeom>
              <a:solidFill>
                <a:schemeClr val="tx1">
                  <a:alpha val="32000"/>
                </a:schemeClr>
              </a:solidFill>
              <a:ln>
                <a:noFill/>
              </a:ln>
              <a:effectLst>
                <a:softEdge rad="3556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52" name="Group 28">
                <a:extLst>
                  <a:ext uri="{FF2B5EF4-FFF2-40B4-BE49-F238E27FC236}">
                    <a16:creationId xmlns:a16="http://schemas.microsoft.com/office/drawing/2014/main" id="{DAC06440-66C4-4365-B2E3-94D7C5AF9968}"/>
                  </a:ext>
                </a:extLst>
              </p:cNvPr>
              <p:cNvGrpSpPr/>
              <p:nvPr/>
            </p:nvGrpSpPr>
            <p:grpSpPr>
              <a:xfrm>
                <a:off x="956603" y="1617784"/>
                <a:ext cx="1280160" cy="1280160"/>
                <a:chOff x="956603" y="1617784"/>
                <a:chExt cx="1280160" cy="1280160"/>
              </a:xfrm>
            </p:grpSpPr>
            <p:sp>
              <p:nvSpPr>
                <p:cNvPr id="153" name="Oval 29">
                  <a:extLst>
                    <a:ext uri="{FF2B5EF4-FFF2-40B4-BE49-F238E27FC236}">
                      <a16:creationId xmlns:a16="http://schemas.microsoft.com/office/drawing/2014/main" id="{8D3D02CD-D9B3-413C-8BD3-A19DB5780CBA}"/>
                    </a:ext>
                  </a:extLst>
                </p:cNvPr>
                <p:cNvSpPr/>
                <p:nvPr/>
              </p:nvSpPr>
              <p:spPr>
                <a:xfrm>
                  <a:off x="956603" y="1617784"/>
                  <a:ext cx="1280160" cy="1280160"/>
                </a:xfrm>
                <a:prstGeom prst="ellipse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solidFill>
                    <a:schemeClr val="bg1">
                      <a:lumMod val="85000"/>
                    </a:schemeClr>
                  </a:solidFill>
                </a:ln>
                <a:scene3d>
                  <a:camera prst="orthographicFront"/>
                  <a:lightRig rig="twoPt" dir="t"/>
                </a:scene3d>
                <a:sp3d prstMaterial="powder">
                  <a:bevelT w="311150" h="4445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54" name="Graphic 30" descr="Banco">
                  <a:extLst>
                    <a:ext uri="{FF2B5EF4-FFF2-40B4-BE49-F238E27FC236}">
                      <a16:creationId xmlns:a16="http://schemas.microsoft.com/office/drawing/2014/main" id="{0B7383CF-416D-41E3-8FAF-D3B82D8BE3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98452" y="2059633"/>
                  <a:ext cx="396461" cy="396461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55" name="Grupo 154">
            <a:extLst>
              <a:ext uri="{FF2B5EF4-FFF2-40B4-BE49-F238E27FC236}">
                <a16:creationId xmlns:a16="http://schemas.microsoft.com/office/drawing/2014/main" id="{ED0311C3-500F-4765-B41F-C63E4E212EE3}"/>
              </a:ext>
            </a:extLst>
          </p:cNvPr>
          <p:cNvGrpSpPr/>
          <p:nvPr/>
        </p:nvGrpSpPr>
        <p:grpSpPr>
          <a:xfrm>
            <a:off x="8897542" y="3493793"/>
            <a:ext cx="1840783" cy="2325507"/>
            <a:chOff x="7029378" y="1195556"/>
            <a:chExt cx="1840783" cy="2325507"/>
          </a:xfrm>
        </p:grpSpPr>
        <p:sp>
          <p:nvSpPr>
            <p:cNvPr id="156" name="Rectangle: Rounded Corners 23">
              <a:extLst>
                <a:ext uri="{FF2B5EF4-FFF2-40B4-BE49-F238E27FC236}">
                  <a16:creationId xmlns:a16="http://schemas.microsoft.com/office/drawing/2014/main" id="{500F0487-6C8B-444B-89DC-D9770A1B0DAC}"/>
                </a:ext>
              </a:extLst>
            </p:cNvPr>
            <p:cNvSpPr/>
            <p:nvPr/>
          </p:nvSpPr>
          <p:spPr>
            <a:xfrm>
              <a:off x="7043748" y="1394449"/>
              <a:ext cx="1280160" cy="212661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0033CC"/>
                </a:gs>
                <a:gs pos="100000">
                  <a:srgbClr val="00CCFF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TextBox 24">
              <a:extLst>
                <a:ext uri="{FF2B5EF4-FFF2-40B4-BE49-F238E27FC236}">
                  <a16:creationId xmlns:a16="http://schemas.microsoft.com/office/drawing/2014/main" id="{B573DDF6-640B-4AA5-B406-B1F48721BD8C}"/>
                </a:ext>
              </a:extLst>
            </p:cNvPr>
            <p:cNvSpPr txBox="1"/>
            <p:nvPr/>
          </p:nvSpPr>
          <p:spPr>
            <a:xfrm>
              <a:off x="7029378" y="2923991"/>
              <a:ext cx="128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swald" panose="02000503000000000000" pitchFamily="2" charset="0"/>
                </a:rPr>
                <a:t>8 </a:t>
              </a:r>
              <a:r>
                <a:rPr lang="en-US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swald" panose="02000503000000000000" pitchFamily="2" charset="0"/>
                </a:rPr>
                <a:t>empresas</a:t>
              </a:r>
              <a:endPara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 panose="02000503000000000000" pitchFamily="2" charset="0"/>
              </a:endParaRPr>
            </a:p>
          </p:txBody>
        </p:sp>
        <p:grpSp>
          <p:nvGrpSpPr>
            <p:cNvPr id="158" name="Group 26">
              <a:extLst>
                <a:ext uri="{FF2B5EF4-FFF2-40B4-BE49-F238E27FC236}">
                  <a16:creationId xmlns:a16="http://schemas.microsoft.com/office/drawing/2014/main" id="{4DE59B35-8ED7-4C75-B8FC-F5750C924F60}"/>
                </a:ext>
              </a:extLst>
            </p:cNvPr>
            <p:cNvGrpSpPr/>
            <p:nvPr/>
          </p:nvGrpSpPr>
          <p:grpSpPr>
            <a:xfrm>
              <a:off x="7053150" y="1195556"/>
              <a:ext cx="1817011" cy="2072864"/>
              <a:chOff x="956360" y="1478804"/>
              <a:chExt cx="1817011" cy="2072864"/>
            </a:xfrm>
          </p:grpSpPr>
          <p:sp>
            <p:nvSpPr>
              <p:cNvPr id="159" name="Rectangle: Rounded Corners 27">
                <a:extLst>
                  <a:ext uri="{FF2B5EF4-FFF2-40B4-BE49-F238E27FC236}">
                    <a16:creationId xmlns:a16="http://schemas.microsoft.com/office/drawing/2014/main" id="{1C370714-FB64-4C74-BD79-13C930334901}"/>
                  </a:ext>
                </a:extLst>
              </p:cNvPr>
              <p:cNvSpPr/>
              <p:nvPr/>
            </p:nvSpPr>
            <p:spPr>
              <a:xfrm rot="19784755">
                <a:off x="956360" y="1478804"/>
                <a:ext cx="1817011" cy="2072864"/>
              </a:xfrm>
              <a:prstGeom prst="roundRect">
                <a:avLst>
                  <a:gd name="adj" fmla="val 50000"/>
                </a:avLst>
              </a:prstGeom>
              <a:solidFill>
                <a:schemeClr val="tx1">
                  <a:alpha val="32000"/>
                </a:schemeClr>
              </a:solidFill>
              <a:ln>
                <a:noFill/>
              </a:ln>
              <a:effectLst>
                <a:softEdge rad="3556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0" name="Group 28">
                <a:extLst>
                  <a:ext uri="{FF2B5EF4-FFF2-40B4-BE49-F238E27FC236}">
                    <a16:creationId xmlns:a16="http://schemas.microsoft.com/office/drawing/2014/main" id="{18F5E0FB-DB94-41E2-AB63-A164C762CB20}"/>
                  </a:ext>
                </a:extLst>
              </p:cNvPr>
              <p:cNvGrpSpPr/>
              <p:nvPr/>
            </p:nvGrpSpPr>
            <p:grpSpPr>
              <a:xfrm>
                <a:off x="956603" y="1617784"/>
                <a:ext cx="1280160" cy="1280160"/>
                <a:chOff x="956603" y="1617784"/>
                <a:chExt cx="1280160" cy="1280160"/>
              </a:xfrm>
            </p:grpSpPr>
            <p:sp>
              <p:nvSpPr>
                <p:cNvPr id="161" name="Oval 29">
                  <a:extLst>
                    <a:ext uri="{FF2B5EF4-FFF2-40B4-BE49-F238E27FC236}">
                      <a16:creationId xmlns:a16="http://schemas.microsoft.com/office/drawing/2014/main" id="{8D4E4292-B70A-41C4-A5B4-9EEAD5023837}"/>
                    </a:ext>
                  </a:extLst>
                </p:cNvPr>
                <p:cNvSpPr/>
                <p:nvPr/>
              </p:nvSpPr>
              <p:spPr>
                <a:xfrm>
                  <a:off x="956603" y="1617784"/>
                  <a:ext cx="1280160" cy="1280160"/>
                </a:xfrm>
                <a:prstGeom prst="ellipse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solidFill>
                    <a:schemeClr val="bg1">
                      <a:lumMod val="85000"/>
                    </a:schemeClr>
                  </a:solidFill>
                </a:ln>
                <a:scene3d>
                  <a:camera prst="orthographicFront"/>
                  <a:lightRig rig="twoPt" dir="t"/>
                </a:scene3d>
                <a:sp3d prstMaterial="powder">
                  <a:bevelT w="311150" h="4445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62" name="Graphic 30" descr="Fábrica">
                  <a:extLst>
                    <a:ext uri="{FF2B5EF4-FFF2-40B4-BE49-F238E27FC236}">
                      <a16:creationId xmlns:a16="http://schemas.microsoft.com/office/drawing/2014/main" id="{BCA81ED3-B31D-4286-BF8B-52D37A2DFC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98452" y="2059633"/>
                  <a:ext cx="396461" cy="396461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188770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" grpId="0"/>
      <p:bldP spid="93" grpId="0"/>
      <p:bldP spid="102" grpId="0"/>
      <p:bldP spid="111" grpId="0"/>
      <p:bldP spid="12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4">
            <a:extLst>
              <a:ext uri="{FF2B5EF4-FFF2-40B4-BE49-F238E27FC236}">
                <a16:creationId xmlns:a16="http://schemas.microsoft.com/office/drawing/2014/main" id="{F9E27270-B7AB-4CB3-B592-B0E2FEAEE987}"/>
              </a:ext>
            </a:extLst>
          </p:cNvPr>
          <p:cNvCxnSpPr/>
          <p:nvPr/>
        </p:nvCxnSpPr>
        <p:spPr>
          <a:xfrm>
            <a:off x="6105650" y="3024550"/>
            <a:ext cx="0" cy="3777175"/>
          </a:xfrm>
          <a:prstGeom prst="line">
            <a:avLst/>
          </a:prstGeom>
          <a:ln w="889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reeform: Shape 9">
            <a:extLst>
              <a:ext uri="{FF2B5EF4-FFF2-40B4-BE49-F238E27FC236}">
                <a16:creationId xmlns:a16="http://schemas.microsoft.com/office/drawing/2014/main" id="{E40EEC38-2B3A-4DC9-9ECE-794CA75DDCF1}"/>
              </a:ext>
            </a:extLst>
          </p:cNvPr>
          <p:cNvSpPr/>
          <p:nvPr/>
        </p:nvSpPr>
        <p:spPr>
          <a:xfrm>
            <a:off x="4610662" y="1315213"/>
            <a:ext cx="1317467" cy="5269355"/>
          </a:xfrm>
          <a:custGeom>
            <a:avLst/>
            <a:gdLst>
              <a:gd name="connsiteX0" fmla="*/ 1196995 w 1334074"/>
              <a:gd name="connsiteY0" fmla="*/ 4712677 h 4712677"/>
              <a:gd name="connsiteX1" fmla="*/ 1225130 w 1334074"/>
              <a:gd name="connsiteY1" fmla="*/ 3418450 h 4712677"/>
              <a:gd name="connsiteX2" fmla="*/ 1241 w 1334074"/>
              <a:gd name="connsiteY2" fmla="*/ 1814733 h 4712677"/>
              <a:gd name="connsiteX3" fmla="*/ 1042250 w 1334074"/>
              <a:gd name="connsiteY3" fmla="*/ 0 h 4712677"/>
              <a:gd name="connsiteX0" fmla="*/ 1351739 w 1421147"/>
              <a:gd name="connsiteY0" fmla="*/ 4839286 h 4839286"/>
              <a:gd name="connsiteX1" fmla="*/ 1225130 w 1421147"/>
              <a:gd name="connsiteY1" fmla="*/ 3418450 h 4839286"/>
              <a:gd name="connsiteX2" fmla="*/ 1241 w 1421147"/>
              <a:gd name="connsiteY2" fmla="*/ 1814733 h 4839286"/>
              <a:gd name="connsiteX3" fmla="*/ 1042250 w 1421147"/>
              <a:gd name="connsiteY3" fmla="*/ 0 h 4839286"/>
              <a:gd name="connsiteX0" fmla="*/ 1351739 w 1373651"/>
              <a:gd name="connsiteY0" fmla="*/ 4839286 h 4839286"/>
              <a:gd name="connsiteX1" fmla="*/ 1225130 w 1373651"/>
              <a:gd name="connsiteY1" fmla="*/ 3418450 h 4839286"/>
              <a:gd name="connsiteX2" fmla="*/ 1241 w 1373651"/>
              <a:gd name="connsiteY2" fmla="*/ 1814733 h 4839286"/>
              <a:gd name="connsiteX3" fmla="*/ 1042250 w 1373651"/>
              <a:gd name="connsiteY3" fmla="*/ 0 h 4839286"/>
              <a:gd name="connsiteX0" fmla="*/ 1351739 w 1357535"/>
              <a:gd name="connsiteY0" fmla="*/ 4839286 h 4839286"/>
              <a:gd name="connsiteX1" fmla="*/ 1225130 w 1357535"/>
              <a:gd name="connsiteY1" fmla="*/ 3418450 h 4839286"/>
              <a:gd name="connsiteX2" fmla="*/ 1241 w 1357535"/>
              <a:gd name="connsiteY2" fmla="*/ 1814733 h 4839286"/>
              <a:gd name="connsiteX3" fmla="*/ 1042250 w 1357535"/>
              <a:gd name="connsiteY3" fmla="*/ 0 h 4839286"/>
              <a:gd name="connsiteX0" fmla="*/ 1351421 w 1357217"/>
              <a:gd name="connsiteY0" fmla="*/ 4839286 h 4839286"/>
              <a:gd name="connsiteX1" fmla="*/ 1224812 w 1357217"/>
              <a:gd name="connsiteY1" fmla="*/ 3418450 h 4839286"/>
              <a:gd name="connsiteX2" fmla="*/ 923 w 1357217"/>
              <a:gd name="connsiteY2" fmla="*/ 1814733 h 4839286"/>
              <a:gd name="connsiteX3" fmla="*/ 1041932 w 1357217"/>
              <a:gd name="connsiteY3" fmla="*/ 0 h 4839286"/>
              <a:gd name="connsiteX0" fmla="*/ 1196912 w 1196912"/>
              <a:gd name="connsiteY0" fmla="*/ 4839286 h 4839286"/>
              <a:gd name="connsiteX1" fmla="*/ 1070303 w 1196912"/>
              <a:gd name="connsiteY1" fmla="*/ 3418450 h 4839286"/>
              <a:gd name="connsiteX2" fmla="*/ 1159 w 1196912"/>
              <a:gd name="connsiteY2" fmla="*/ 1772530 h 4839286"/>
              <a:gd name="connsiteX3" fmla="*/ 887423 w 1196912"/>
              <a:gd name="connsiteY3" fmla="*/ 0 h 4839286"/>
              <a:gd name="connsiteX0" fmla="*/ 1196046 w 1196046"/>
              <a:gd name="connsiteY0" fmla="*/ 5008098 h 5008098"/>
              <a:gd name="connsiteX1" fmla="*/ 1069437 w 1196046"/>
              <a:gd name="connsiteY1" fmla="*/ 3587262 h 5008098"/>
              <a:gd name="connsiteX2" fmla="*/ 293 w 1196046"/>
              <a:gd name="connsiteY2" fmla="*/ 1941342 h 5008098"/>
              <a:gd name="connsiteX3" fmla="*/ 1181978 w 1196046"/>
              <a:gd name="connsiteY3" fmla="*/ 0 h 5008098"/>
              <a:gd name="connsiteX0" fmla="*/ 1196046 w 1196046"/>
              <a:gd name="connsiteY0" fmla="*/ 5008098 h 5008098"/>
              <a:gd name="connsiteX1" fmla="*/ 1069437 w 1196046"/>
              <a:gd name="connsiteY1" fmla="*/ 3587262 h 5008098"/>
              <a:gd name="connsiteX2" fmla="*/ 293 w 1196046"/>
              <a:gd name="connsiteY2" fmla="*/ 1941342 h 5008098"/>
              <a:gd name="connsiteX3" fmla="*/ 1181978 w 1196046"/>
              <a:gd name="connsiteY3" fmla="*/ 0 h 5008098"/>
              <a:gd name="connsiteX0" fmla="*/ 1139792 w 1139792"/>
              <a:gd name="connsiteY0" fmla="*/ 5008098 h 5008098"/>
              <a:gd name="connsiteX1" fmla="*/ 1013183 w 1139792"/>
              <a:gd name="connsiteY1" fmla="*/ 3587262 h 5008098"/>
              <a:gd name="connsiteX2" fmla="*/ 309 w 1139792"/>
              <a:gd name="connsiteY2" fmla="*/ 1716258 h 5008098"/>
              <a:gd name="connsiteX3" fmla="*/ 1125724 w 1139792"/>
              <a:gd name="connsiteY3" fmla="*/ 0 h 5008098"/>
              <a:gd name="connsiteX0" fmla="*/ 1139792 w 1139792"/>
              <a:gd name="connsiteY0" fmla="*/ 5008098 h 5008098"/>
              <a:gd name="connsiteX1" fmla="*/ 1013183 w 1139792"/>
              <a:gd name="connsiteY1" fmla="*/ 3587262 h 5008098"/>
              <a:gd name="connsiteX2" fmla="*/ 309 w 1139792"/>
              <a:gd name="connsiteY2" fmla="*/ 1716258 h 5008098"/>
              <a:gd name="connsiteX3" fmla="*/ 1125724 w 1139792"/>
              <a:gd name="connsiteY3" fmla="*/ 0 h 5008098"/>
              <a:gd name="connsiteX0" fmla="*/ 1141563 w 1316181"/>
              <a:gd name="connsiteY0" fmla="*/ 5269355 h 5269355"/>
              <a:gd name="connsiteX1" fmla="*/ 1014954 w 1316181"/>
              <a:gd name="connsiteY1" fmla="*/ 3848519 h 5269355"/>
              <a:gd name="connsiteX2" fmla="*/ 2080 w 1316181"/>
              <a:gd name="connsiteY2" fmla="*/ 1977515 h 5269355"/>
              <a:gd name="connsiteX3" fmla="*/ 1316181 w 1316181"/>
              <a:gd name="connsiteY3" fmla="*/ 0 h 5269355"/>
              <a:gd name="connsiteX0" fmla="*/ 1141563 w 1316181"/>
              <a:gd name="connsiteY0" fmla="*/ 5269355 h 5269355"/>
              <a:gd name="connsiteX1" fmla="*/ 1014954 w 1316181"/>
              <a:gd name="connsiteY1" fmla="*/ 3848519 h 5269355"/>
              <a:gd name="connsiteX2" fmla="*/ 2080 w 1316181"/>
              <a:gd name="connsiteY2" fmla="*/ 1977515 h 5269355"/>
              <a:gd name="connsiteX3" fmla="*/ 1316181 w 1316181"/>
              <a:gd name="connsiteY3" fmla="*/ 0 h 5269355"/>
              <a:gd name="connsiteX0" fmla="*/ 1142849 w 1317467"/>
              <a:gd name="connsiteY0" fmla="*/ 5269355 h 5269355"/>
              <a:gd name="connsiteX1" fmla="*/ 1016240 w 1317467"/>
              <a:gd name="connsiteY1" fmla="*/ 3848519 h 5269355"/>
              <a:gd name="connsiteX2" fmla="*/ 3366 w 1317467"/>
              <a:gd name="connsiteY2" fmla="*/ 1977515 h 5269355"/>
              <a:gd name="connsiteX3" fmla="*/ 1317467 w 1317467"/>
              <a:gd name="connsiteY3" fmla="*/ 0 h 5269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7467" h="5269355">
                <a:moveTo>
                  <a:pt x="1142849" y="5269355"/>
                </a:moveTo>
                <a:cubicBezTo>
                  <a:pt x="1101817" y="4807467"/>
                  <a:pt x="1206154" y="4397159"/>
                  <a:pt x="1016240" y="3848519"/>
                </a:cubicBezTo>
                <a:cubicBezTo>
                  <a:pt x="826326" y="3299879"/>
                  <a:pt x="-61353" y="2880192"/>
                  <a:pt x="3366" y="1977515"/>
                </a:cubicBezTo>
                <a:cubicBezTo>
                  <a:pt x="68085" y="1074838"/>
                  <a:pt x="1123367" y="582078"/>
                  <a:pt x="1317467" y="0"/>
                </a:cubicBezTo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10">
            <a:extLst>
              <a:ext uri="{FF2B5EF4-FFF2-40B4-BE49-F238E27FC236}">
                <a16:creationId xmlns:a16="http://schemas.microsoft.com/office/drawing/2014/main" id="{92A58A6C-FB4B-4B64-BB93-38956E1B30E4}"/>
              </a:ext>
            </a:extLst>
          </p:cNvPr>
          <p:cNvSpPr/>
          <p:nvPr/>
        </p:nvSpPr>
        <p:spPr>
          <a:xfrm flipH="1">
            <a:off x="6494411" y="1733489"/>
            <a:ext cx="1139792" cy="4851080"/>
          </a:xfrm>
          <a:custGeom>
            <a:avLst/>
            <a:gdLst>
              <a:gd name="connsiteX0" fmla="*/ 1196995 w 1334074"/>
              <a:gd name="connsiteY0" fmla="*/ 4712677 h 4712677"/>
              <a:gd name="connsiteX1" fmla="*/ 1225130 w 1334074"/>
              <a:gd name="connsiteY1" fmla="*/ 3418450 h 4712677"/>
              <a:gd name="connsiteX2" fmla="*/ 1241 w 1334074"/>
              <a:gd name="connsiteY2" fmla="*/ 1814733 h 4712677"/>
              <a:gd name="connsiteX3" fmla="*/ 1042250 w 1334074"/>
              <a:gd name="connsiteY3" fmla="*/ 0 h 4712677"/>
              <a:gd name="connsiteX0" fmla="*/ 1351739 w 1421147"/>
              <a:gd name="connsiteY0" fmla="*/ 4839286 h 4839286"/>
              <a:gd name="connsiteX1" fmla="*/ 1225130 w 1421147"/>
              <a:gd name="connsiteY1" fmla="*/ 3418450 h 4839286"/>
              <a:gd name="connsiteX2" fmla="*/ 1241 w 1421147"/>
              <a:gd name="connsiteY2" fmla="*/ 1814733 h 4839286"/>
              <a:gd name="connsiteX3" fmla="*/ 1042250 w 1421147"/>
              <a:gd name="connsiteY3" fmla="*/ 0 h 4839286"/>
              <a:gd name="connsiteX0" fmla="*/ 1351739 w 1373651"/>
              <a:gd name="connsiteY0" fmla="*/ 4839286 h 4839286"/>
              <a:gd name="connsiteX1" fmla="*/ 1225130 w 1373651"/>
              <a:gd name="connsiteY1" fmla="*/ 3418450 h 4839286"/>
              <a:gd name="connsiteX2" fmla="*/ 1241 w 1373651"/>
              <a:gd name="connsiteY2" fmla="*/ 1814733 h 4839286"/>
              <a:gd name="connsiteX3" fmla="*/ 1042250 w 1373651"/>
              <a:gd name="connsiteY3" fmla="*/ 0 h 4839286"/>
              <a:gd name="connsiteX0" fmla="*/ 1351739 w 1357535"/>
              <a:gd name="connsiteY0" fmla="*/ 4839286 h 4839286"/>
              <a:gd name="connsiteX1" fmla="*/ 1225130 w 1357535"/>
              <a:gd name="connsiteY1" fmla="*/ 3418450 h 4839286"/>
              <a:gd name="connsiteX2" fmla="*/ 1241 w 1357535"/>
              <a:gd name="connsiteY2" fmla="*/ 1814733 h 4839286"/>
              <a:gd name="connsiteX3" fmla="*/ 1042250 w 1357535"/>
              <a:gd name="connsiteY3" fmla="*/ 0 h 4839286"/>
              <a:gd name="connsiteX0" fmla="*/ 1351421 w 1357217"/>
              <a:gd name="connsiteY0" fmla="*/ 4839286 h 4839286"/>
              <a:gd name="connsiteX1" fmla="*/ 1224812 w 1357217"/>
              <a:gd name="connsiteY1" fmla="*/ 3418450 h 4839286"/>
              <a:gd name="connsiteX2" fmla="*/ 923 w 1357217"/>
              <a:gd name="connsiteY2" fmla="*/ 1814733 h 4839286"/>
              <a:gd name="connsiteX3" fmla="*/ 1041932 w 1357217"/>
              <a:gd name="connsiteY3" fmla="*/ 0 h 4839286"/>
              <a:gd name="connsiteX0" fmla="*/ 1196912 w 1196912"/>
              <a:gd name="connsiteY0" fmla="*/ 4839286 h 4839286"/>
              <a:gd name="connsiteX1" fmla="*/ 1070303 w 1196912"/>
              <a:gd name="connsiteY1" fmla="*/ 3418450 h 4839286"/>
              <a:gd name="connsiteX2" fmla="*/ 1159 w 1196912"/>
              <a:gd name="connsiteY2" fmla="*/ 1772530 h 4839286"/>
              <a:gd name="connsiteX3" fmla="*/ 887423 w 1196912"/>
              <a:gd name="connsiteY3" fmla="*/ 0 h 4839286"/>
              <a:gd name="connsiteX0" fmla="*/ 1196046 w 1196046"/>
              <a:gd name="connsiteY0" fmla="*/ 5008098 h 5008098"/>
              <a:gd name="connsiteX1" fmla="*/ 1069437 w 1196046"/>
              <a:gd name="connsiteY1" fmla="*/ 3587262 h 5008098"/>
              <a:gd name="connsiteX2" fmla="*/ 293 w 1196046"/>
              <a:gd name="connsiteY2" fmla="*/ 1941342 h 5008098"/>
              <a:gd name="connsiteX3" fmla="*/ 1181978 w 1196046"/>
              <a:gd name="connsiteY3" fmla="*/ 0 h 5008098"/>
              <a:gd name="connsiteX0" fmla="*/ 1196046 w 1196046"/>
              <a:gd name="connsiteY0" fmla="*/ 5008098 h 5008098"/>
              <a:gd name="connsiteX1" fmla="*/ 1069437 w 1196046"/>
              <a:gd name="connsiteY1" fmla="*/ 3587262 h 5008098"/>
              <a:gd name="connsiteX2" fmla="*/ 293 w 1196046"/>
              <a:gd name="connsiteY2" fmla="*/ 1941342 h 5008098"/>
              <a:gd name="connsiteX3" fmla="*/ 1181978 w 1196046"/>
              <a:gd name="connsiteY3" fmla="*/ 0 h 5008098"/>
              <a:gd name="connsiteX0" fmla="*/ 1139792 w 1139792"/>
              <a:gd name="connsiteY0" fmla="*/ 5008098 h 5008098"/>
              <a:gd name="connsiteX1" fmla="*/ 1013183 w 1139792"/>
              <a:gd name="connsiteY1" fmla="*/ 3587262 h 5008098"/>
              <a:gd name="connsiteX2" fmla="*/ 309 w 1139792"/>
              <a:gd name="connsiteY2" fmla="*/ 1716258 h 5008098"/>
              <a:gd name="connsiteX3" fmla="*/ 1125724 w 1139792"/>
              <a:gd name="connsiteY3" fmla="*/ 0 h 5008098"/>
              <a:gd name="connsiteX0" fmla="*/ 1139792 w 1139792"/>
              <a:gd name="connsiteY0" fmla="*/ 5008098 h 5008098"/>
              <a:gd name="connsiteX1" fmla="*/ 1013183 w 1139792"/>
              <a:gd name="connsiteY1" fmla="*/ 3587262 h 5008098"/>
              <a:gd name="connsiteX2" fmla="*/ 309 w 1139792"/>
              <a:gd name="connsiteY2" fmla="*/ 1716258 h 5008098"/>
              <a:gd name="connsiteX3" fmla="*/ 1125724 w 1139792"/>
              <a:gd name="connsiteY3" fmla="*/ 0 h 5008098"/>
              <a:gd name="connsiteX0" fmla="*/ 1139792 w 1139792"/>
              <a:gd name="connsiteY0" fmla="*/ 4851080 h 4851080"/>
              <a:gd name="connsiteX1" fmla="*/ 1013183 w 1139792"/>
              <a:gd name="connsiteY1" fmla="*/ 3430244 h 4851080"/>
              <a:gd name="connsiteX2" fmla="*/ 309 w 1139792"/>
              <a:gd name="connsiteY2" fmla="*/ 1559240 h 4851080"/>
              <a:gd name="connsiteX3" fmla="*/ 516124 w 1139792"/>
              <a:gd name="connsiteY3" fmla="*/ 0 h 4851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9792" h="4851080">
                <a:moveTo>
                  <a:pt x="1139792" y="4851080"/>
                </a:moveTo>
                <a:cubicBezTo>
                  <a:pt x="1098760" y="4389192"/>
                  <a:pt x="1203097" y="3978884"/>
                  <a:pt x="1013183" y="3430244"/>
                </a:cubicBezTo>
                <a:cubicBezTo>
                  <a:pt x="823269" y="2881604"/>
                  <a:pt x="-18448" y="2283726"/>
                  <a:pt x="309" y="1559240"/>
                </a:cubicBezTo>
                <a:cubicBezTo>
                  <a:pt x="19066" y="834754"/>
                  <a:pt x="191395" y="524021"/>
                  <a:pt x="516124" y="0"/>
                </a:cubicBezTo>
              </a:path>
            </a:pathLst>
          </a:cu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12">
            <a:extLst>
              <a:ext uri="{FF2B5EF4-FFF2-40B4-BE49-F238E27FC236}">
                <a16:creationId xmlns:a16="http://schemas.microsoft.com/office/drawing/2014/main" id="{2A228610-EAF7-4A35-BC76-1316CB45DECE}"/>
              </a:ext>
            </a:extLst>
          </p:cNvPr>
          <p:cNvSpPr/>
          <p:nvPr/>
        </p:nvSpPr>
        <p:spPr>
          <a:xfrm>
            <a:off x="4300252" y="4329721"/>
            <a:ext cx="1328348" cy="2249713"/>
          </a:xfrm>
          <a:custGeom>
            <a:avLst/>
            <a:gdLst>
              <a:gd name="connsiteX0" fmla="*/ 1016000 w 1043651"/>
              <a:gd name="connsiteY0" fmla="*/ 2481942 h 2481942"/>
              <a:gd name="connsiteX1" fmla="*/ 914400 w 1043651"/>
              <a:gd name="connsiteY1" fmla="*/ 1219200 h 2481942"/>
              <a:gd name="connsiteX2" fmla="*/ 0 w 1043651"/>
              <a:gd name="connsiteY2" fmla="*/ 0 h 2481942"/>
              <a:gd name="connsiteX0" fmla="*/ 1306286 w 1349970"/>
              <a:gd name="connsiteY0" fmla="*/ 2249713 h 2249713"/>
              <a:gd name="connsiteX1" fmla="*/ 1204686 w 1349970"/>
              <a:gd name="connsiteY1" fmla="*/ 986971 h 2249713"/>
              <a:gd name="connsiteX2" fmla="*/ 0 w 1349970"/>
              <a:gd name="connsiteY2" fmla="*/ 0 h 2249713"/>
              <a:gd name="connsiteX0" fmla="*/ 1306286 w 1349970"/>
              <a:gd name="connsiteY0" fmla="*/ 2249713 h 2249713"/>
              <a:gd name="connsiteX1" fmla="*/ 1204686 w 1349970"/>
              <a:gd name="connsiteY1" fmla="*/ 986971 h 2249713"/>
              <a:gd name="connsiteX2" fmla="*/ 0 w 1349970"/>
              <a:gd name="connsiteY2" fmla="*/ 0 h 2249713"/>
              <a:gd name="connsiteX0" fmla="*/ 1306286 w 1328348"/>
              <a:gd name="connsiteY0" fmla="*/ 2249713 h 2249713"/>
              <a:gd name="connsiteX1" fmla="*/ 1146629 w 1328348"/>
              <a:gd name="connsiteY1" fmla="*/ 986971 h 2249713"/>
              <a:gd name="connsiteX2" fmla="*/ 0 w 1328348"/>
              <a:gd name="connsiteY2" fmla="*/ 0 h 2249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28348" h="2249713">
                <a:moveTo>
                  <a:pt x="1306286" y="2249713"/>
                </a:moveTo>
                <a:cubicBezTo>
                  <a:pt x="1340152" y="1825170"/>
                  <a:pt x="1364343" y="1361923"/>
                  <a:pt x="1146629" y="986971"/>
                </a:cubicBezTo>
                <a:cubicBezTo>
                  <a:pt x="928915" y="612019"/>
                  <a:pt x="387047" y="185056"/>
                  <a:pt x="0" y="0"/>
                </a:cubicBezTo>
              </a:path>
            </a:pathLst>
          </a:cu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13">
            <a:extLst>
              <a:ext uri="{FF2B5EF4-FFF2-40B4-BE49-F238E27FC236}">
                <a16:creationId xmlns:a16="http://schemas.microsoft.com/office/drawing/2014/main" id="{1E0C579E-1E37-4B04-B337-49D39A1F7859}"/>
              </a:ext>
            </a:extLst>
          </p:cNvPr>
          <p:cNvSpPr/>
          <p:nvPr/>
        </p:nvSpPr>
        <p:spPr>
          <a:xfrm flipH="1">
            <a:off x="6592556" y="4228121"/>
            <a:ext cx="1273119" cy="2351313"/>
          </a:xfrm>
          <a:custGeom>
            <a:avLst/>
            <a:gdLst>
              <a:gd name="connsiteX0" fmla="*/ 1016000 w 1043651"/>
              <a:gd name="connsiteY0" fmla="*/ 2481942 h 2481942"/>
              <a:gd name="connsiteX1" fmla="*/ 914400 w 1043651"/>
              <a:gd name="connsiteY1" fmla="*/ 1219200 h 2481942"/>
              <a:gd name="connsiteX2" fmla="*/ 0 w 1043651"/>
              <a:gd name="connsiteY2" fmla="*/ 0 h 2481942"/>
              <a:gd name="connsiteX0" fmla="*/ 1233714 w 1273119"/>
              <a:gd name="connsiteY0" fmla="*/ 2351313 h 2351313"/>
              <a:gd name="connsiteX1" fmla="*/ 1132114 w 1273119"/>
              <a:gd name="connsiteY1" fmla="*/ 1088571 h 2351313"/>
              <a:gd name="connsiteX2" fmla="*/ 0 w 1273119"/>
              <a:gd name="connsiteY2" fmla="*/ 0 h 2351313"/>
              <a:gd name="connsiteX0" fmla="*/ 1233714 w 1273119"/>
              <a:gd name="connsiteY0" fmla="*/ 2351313 h 2351313"/>
              <a:gd name="connsiteX1" fmla="*/ 1132114 w 1273119"/>
              <a:gd name="connsiteY1" fmla="*/ 1088571 h 2351313"/>
              <a:gd name="connsiteX2" fmla="*/ 0 w 1273119"/>
              <a:gd name="connsiteY2" fmla="*/ 0 h 2351313"/>
              <a:gd name="connsiteX0" fmla="*/ 1233714 w 1273119"/>
              <a:gd name="connsiteY0" fmla="*/ 2351313 h 2351313"/>
              <a:gd name="connsiteX1" fmla="*/ 1132114 w 1273119"/>
              <a:gd name="connsiteY1" fmla="*/ 1088571 h 2351313"/>
              <a:gd name="connsiteX2" fmla="*/ 0 w 1273119"/>
              <a:gd name="connsiteY2" fmla="*/ 0 h 2351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73119" h="2351313">
                <a:moveTo>
                  <a:pt x="1233714" y="2351313"/>
                </a:moveTo>
                <a:cubicBezTo>
                  <a:pt x="1267580" y="1926770"/>
                  <a:pt x="1337733" y="1480456"/>
                  <a:pt x="1132114" y="1088571"/>
                </a:cubicBezTo>
                <a:cubicBezTo>
                  <a:pt x="926495" y="696686"/>
                  <a:pt x="372533" y="315685"/>
                  <a:pt x="0" y="0"/>
                </a:cubicBezTo>
              </a:path>
            </a:pathLst>
          </a:cu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16">
            <a:extLst>
              <a:ext uri="{FF2B5EF4-FFF2-40B4-BE49-F238E27FC236}">
                <a16:creationId xmlns:a16="http://schemas.microsoft.com/office/drawing/2014/main" id="{CE4AAFAA-8B85-4DA8-ACE7-168B2B5B8B28}"/>
              </a:ext>
            </a:extLst>
          </p:cNvPr>
          <p:cNvSpPr/>
          <p:nvPr/>
        </p:nvSpPr>
        <p:spPr>
          <a:xfrm>
            <a:off x="4122597" y="2885772"/>
            <a:ext cx="595086" cy="1016000"/>
          </a:xfrm>
          <a:custGeom>
            <a:avLst/>
            <a:gdLst>
              <a:gd name="connsiteX0" fmla="*/ 595086 w 595086"/>
              <a:gd name="connsiteY0" fmla="*/ 1016000 h 1016000"/>
              <a:gd name="connsiteX1" fmla="*/ 319315 w 595086"/>
              <a:gd name="connsiteY1" fmla="*/ 391885 h 1016000"/>
              <a:gd name="connsiteX2" fmla="*/ 0 w 595086"/>
              <a:gd name="connsiteY2" fmla="*/ 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5086" h="1016000">
                <a:moveTo>
                  <a:pt x="595086" y="1016000"/>
                </a:moveTo>
                <a:cubicBezTo>
                  <a:pt x="506791" y="788609"/>
                  <a:pt x="418496" y="561218"/>
                  <a:pt x="319315" y="391885"/>
                </a:cubicBezTo>
                <a:cubicBezTo>
                  <a:pt x="220134" y="222552"/>
                  <a:pt x="110067" y="111276"/>
                  <a:pt x="0" y="0"/>
                </a:cubicBezTo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17">
            <a:extLst>
              <a:ext uri="{FF2B5EF4-FFF2-40B4-BE49-F238E27FC236}">
                <a16:creationId xmlns:a16="http://schemas.microsoft.com/office/drawing/2014/main" id="{9ECAC035-D2DE-40BB-9F72-265E1D69AFFD}"/>
              </a:ext>
            </a:extLst>
          </p:cNvPr>
          <p:cNvSpPr/>
          <p:nvPr/>
        </p:nvSpPr>
        <p:spPr>
          <a:xfrm>
            <a:off x="4764975" y="1856039"/>
            <a:ext cx="172610" cy="627464"/>
          </a:xfrm>
          <a:custGeom>
            <a:avLst/>
            <a:gdLst>
              <a:gd name="connsiteX0" fmla="*/ 595086 w 595086"/>
              <a:gd name="connsiteY0" fmla="*/ 1016000 h 1016000"/>
              <a:gd name="connsiteX1" fmla="*/ 319315 w 595086"/>
              <a:gd name="connsiteY1" fmla="*/ 391885 h 1016000"/>
              <a:gd name="connsiteX2" fmla="*/ 0 w 595086"/>
              <a:gd name="connsiteY2" fmla="*/ 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5086" h="1016000">
                <a:moveTo>
                  <a:pt x="595086" y="1016000"/>
                </a:moveTo>
                <a:cubicBezTo>
                  <a:pt x="506791" y="788609"/>
                  <a:pt x="418496" y="561218"/>
                  <a:pt x="319315" y="391885"/>
                </a:cubicBezTo>
                <a:cubicBezTo>
                  <a:pt x="220134" y="222552"/>
                  <a:pt x="110067" y="111276"/>
                  <a:pt x="0" y="0"/>
                </a:cubicBezTo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18">
            <a:extLst>
              <a:ext uri="{FF2B5EF4-FFF2-40B4-BE49-F238E27FC236}">
                <a16:creationId xmlns:a16="http://schemas.microsoft.com/office/drawing/2014/main" id="{6345FC01-1CE4-4B16-827D-0BE63E153A53}"/>
              </a:ext>
            </a:extLst>
          </p:cNvPr>
          <p:cNvSpPr/>
          <p:nvPr/>
        </p:nvSpPr>
        <p:spPr>
          <a:xfrm flipH="1">
            <a:off x="7453111" y="3524065"/>
            <a:ext cx="1269341" cy="406400"/>
          </a:xfrm>
          <a:custGeom>
            <a:avLst/>
            <a:gdLst>
              <a:gd name="connsiteX0" fmla="*/ 595086 w 595086"/>
              <a:gd name="connsiteY0" fmla="*/ 1016000 h 1016000"/>
              <a:gd name="connsiteX1" fmla="*/ 319315 w 595086"/>
              <a:gd name="connsiteY1" fmla="*/ 391885 h 1016000"/>
              <a:gd name="connsiteX2" fmla="*/ 0 w 595086"/>
              <a:gd name="connsiteY2" fmla="*/ 0 h 1016000"/>
              <a:gd name="connsiteX0" fmla="*/ 964541 w 964541"/>
              <a:gd name="connsiteY0" fmla="*/ 775854 h 775854"/>
              <a:gd name="connsiteX1" fmla="*/ 688770 w 964541"/>
              <a:gd name="connsiteY1" fmla="*/ 151739 h 775854"/>
              <a:gd name="connsiteX2" fmla="*/ 0 w 964541"/>
              <a:gd name="connsiteY2" fmla="*/ 0 h 775854"/>
              <a:gd name="connsiteX0" fmla="*/ 964541 w 964541"/>
              <a:gd name="connsiteY0" fmla="*/ 775854 h 775854"/>
              <a:gd name="connsiteX1" fmla="*/ 550224 w 964541"/>
              <a:gd name="connsiteY1" fmla="*/ 197921 h 775854"/>
              <a:gd name="connsiteX2" fmla="*/ 0 w 964541"/>
              <a:gd name="connsiteY2" fmla="*/ 0 h 775854"/>
              <a:gd name="connsiteX0" fmla="*/ 1250869 w 1250869"/>
              <a:gd name="connsiteY0" fmla="*/ 638940 h 638940"/>
              <a:gd name="connsiteX1" fmla="*/ 836552 w 1250869"/>
              <a:gd name="connsiteY1" fmla="*/ 61007 h 638940"/>
              <a:gd name="connsiteX2" fmla="*/ 0 w 1250869"/>
              <a:gd name="connsiteY2" fmla="*/ 29340 h 638940"/>
              <a:gd name="connsiteX0" fmla="*/ 1269341 w 1269341"/>
              <a:gd name="connsiteY0" fmla="*/ 616338 h 616338"/>
              <a:gd name="connsiteX1" fmla="*/ 855024 w 1269341"/>
              <a:gd name="connsiteY1" fmla="*/ 38405 h 616338"/>
              <a:gd name="connsiteX2" fmla="*/ 0 w 1269341"/>
              <a:gd name="connsiteY2" fmla="*/ 209938 h 616338"/>
              <a:gd name="connsiteX0" fmla="*/ 1269341 w 1269341"/>
              <a:gd name="connsiteY0" fmla="*/ 428215 h 428215"/>
              <a:gd name="connsiteX1" fmla="*/ 882733 w 1269341"/>
              <a:gd name="connsiteY1" fmla="*/ 62718 h 428215"/>
              <a:gd name="connsiteX2" fmla="*/ 0 w 1269341"/>
              <a:gd name="connsiteY2" fmla="*/ 21815 h 428215"/>
              <a:gd name="connsiteX0" fmla="*/ 1269341 w 1269341"/>
              <a:gd name="connsiteY0" fmla="*/ 428215 h 428215"/>
              <a:gd name="connsiteX1" fmla="*/ 882733 w 1269341"/>
              <a:gd name="connsiteY1" fmla="*/ 62718 h 428215"/>
              <a:gd name="connsiteX2" fmla="*/ 0 w 1269341"/>
              <a:gd name="connsiteY2" fmla="*/ 21815 h 428215"/>
              <a:gd name="connsiteX0" fmla="*/ 1269341 w 1269341"/>
              <a:gd name="connsiteY0" fmla="*/ 406400 h 406400"/>
              <a:gd name="connsiteX1" fmla="*/ 882733 w 1269341"/>
              <a:gd name="connsiteY1" fmla="*/ 40903 h 406400"/>
              <a:gd name="connsiteX2" fmla="*/ 0 w 1269341"/>
              <a:gd name="connsiteY2" fmla="*/ 0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69341" h="406400">
                <a:moveTo>
                  <a:pt x="1269341" y="406400"/>
                </a:moveTo>
                <a:cubicBezTo>
                  <a:pt x="1181046" y="179009"/>
                  <a:pt x="1083514" y="164054"/>
                  <a:pt x="882733" y="40903"/>
                </a:cubicBezTo>
                <a:cubicBezTo>
                  <a:pt x="709661" y="-54539"/>
                  <a:pt x="110067" y="111276"/>
                  <a:pt x="0" y="0"/>
                </a:cubicBezTo>
              </a:path>
            </a:pathLst>
          </a:cu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19">
            <a:extLst>
              <a:ext uri="{FF2B5EF4-FFF2-40B4-BE49-F238E27FC236}">
                <a16:creationId xmlns:a16="http://schemas.microsoft.com/office/drawing/2014/main" id="{E95E8F91-DDB3-40B7-81CA-571B33902432}"/>
              </a:ext>
            </a:extLst>
          </p:cNvPr>
          <p:cNvSpPr/>
          <p:nvPr/>
        </p:nvSpPr>
        <p:spPr>
          <a:xfrm rot="2875557" flipH="1">
            <a:off x="7793945" y="2412550"/>
            <a:ext cx="116451" cy="604357"/>
          </a:xfrm>
          <a:custGeom>
            <a:avLst/>
            <a:gdLst>
              <a:gd name="connsiteX0" fmla="*/ 595086 w 595086"/>
              <a:gd name="connsiteY0" fmla="*/ 1016000 h 1016000"/>
              <a:gd name="connsiteX1" fmla="*/ 319315 w 595086"/>
              <a:gd name="connsiteY1" fmla="*/ 391885 h 1016000"/>
              <a:gd name="connsiteX2" fmla="*/ 0 w 595086"/>
              <a:gd name="connsiteY2" fmla="*/ 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5086" h="1016000">
                <a:moveTo>
                  <a:pt x="595086" y="1016000"/>
                </a:moveTo>
                <a:cubicBezTo>
                  <a:pt x="506791" y="788609"/>
                  <a:pt x="418496" y="561218"/>
                  <a:pt x="319315" y="391885"/>
                </a:cubicBezTo>
                <a:cubicBezTo>
                  <a:pt x="220134" y="222552"/>
                  <a:pt x="110067" y="111276"/>
                  <a:pt x="0" y="0"/>
                </a:cubicBezTo>
              </a:path>
            </a:pathLst>
          </a:cu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20">
            <a:extLst>
              <a:ext uri="{FF2B5EF4-FFF2-40B4-BE49-F238E27FC236}">
                <a16:creationId xmlns:a16="http://schemas.microsoft.com/office/drawing/2014/main" id="{B1685312-CD25-4536-AB8E-D4D71E5C5F60}"/>
              </a:ext>
            </a:extLst>
          </p:cNvPr>
          <p:cNvSpPr/>
          <p:nvPr/>
        </p:nvSpPr>
        <p:spPr>
          <a:xfrm>
            <a:off x="5038640" y="5426104"/>
            <a:ext cx="551077" cy="331596"/>
          </a:xfrm>
          <a:custGeom>
            <a:avLst/>
            <a:gdLst>
              <a:gd name="connsiteX0" fmla="*/ 595086 w 595086"/>
              <a:gd name="connsiteY0" fmla="*/ 1016000 h 1016000"/>
              <a:gd name="connsiteX1" fmla="*/ 319315 w 595086"/>
              <a:gd name="connsiteY1" fmla="*/ 391885 h 1016000"/>
              <a:gd name="connsiteX2" fmla="*/ 0 w 595086"/>
              <a:gd name="connsiteY2" fmla="*/ 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5086" h="1016000">
                <a:moveTo>
                  <a:pt x="595086" y="1016000"/>
                </a:moveTo>
                <a:cubicBezTo>
                  <a:pt x="506791" y="788609"/>
                  <a:pt x="418496" y="561218"/>
                  <a:pt x="319315" y="391885"/>
                </a:cubicBezTo>
                <a:cubicBezTo>
                  <a:pt x="220134" y="222552"/>
                  <a:pt x="110067" y="111276"/>
                  <a:pt x="0" y="0"/>
                </a:cubicBezTo>
              </a:path>
            </a:pathLst>
          </a:cu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21">
            <a:extLst>
              <a:ext uri="{FF2B5EF4-FFF2-40B4-BE49-F238E27FC236}">
                <a16:creationId xmlns:a16="http://schemas.microsoft.com/office/drawing/2014/main" id="{4355185C-B56A-4C17-9E63-908B32AB3FD2}"/>
              </a:ext>
            </a:extLst>
          </p:cNvPr>
          <p:cNvSpPr/>
          <p:nvPr/>
        </p:nvSpPr>
        <p:spPr>
          <a:xfrm flipH="1">
            <a:off x="6693610" y="5086025"/>
            <a:ext cx="551077" cy="331596"/>
          </a:xfrm>
          <a:custGeom>
            <a:avLst/>
            <a:gdLst>
              <a:gd name="connsiteX0" fmla="*/ 595086 w 595086"/>
              <a:gd name="connsiteY0" fmla="*/ 1016000 h 1016000"/>
              <a:gd name="connsiteX1" fmla="*/ 319315 w 595086"/>
              <a:gd name="connsiteY1" fmla="*/ 391885 h 1016000"/>
              <a:gd name="connsiteX2" fmla="*/ 0 w 595086"/>
              <a:gd name="connsiteY2" fmla="*/ 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5086" h="1016000">
                <a:moveTo>
                  <a:pt x="595086" y="1016000"/>
                </a:moveTo>
                <a:cubicBezTo>
                  <a:pt x="506791" y="788609"/>
                  <a:pt x="418496" y="561218"/>
                  <a:pt x="319315" y="391885"/>
                </a:cubicBezTo>
                <a:cubicBezTo>
                  <a:pt x="220134" y="222552"/>
                  <a:pt x="110067" y="111276"/>
                  <a:pt x="0" y="0"/>
                </a:cubicBezTo>
              </a:path>
            </a:pathLst>
          </a:cu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60">
            <a:extLst>
              <a:ext uri="{FF2B5EF4-FFF2-40B4-BE49-F238E27FC236}">
                <a16:creationId xmlns:a16="http://schemas.microsoft.com/office/drawing/2014/main" id="{4F8CB9E7-C4C7-49E6-8626-8184C56B8413}"/>
              </a:ext>
            </a:extLst>
          </p:cNvPr>
          <p:cNvGrpSpPr/>
          <p:nvPr/>
        </p:nvGrpSpPr>
        <p:grpSpPr>
          <a:xfrm>
            <a:off x="4937585" y="2082907"/>
            <a:ext cx="2307102" cy="2307102"/>
            <a:chOff x="4740812" y="2152357"/>
            <a:chExt cx="2307102" cy="2307102"/>
          </a:xfrm>
        </p:grpSpPr>
        <p:sp>
          <p:nvSpPr>
            <p:cNvPr id="14" name="Oval 5">
              <a:extLst>
                <a:ext uri="{FF2B5EF4-FFF2-40B4-BE49-F238E27FC236}">
                  <a16:creationId xmlns:a16="http://schemas.microsoft.com/office/drawing/2014/main" id="{65C92B98-5D0E-4941-ABBC-17376DE9EF50}"/>
                </a:ext>
              </a:extLst>
            </p:cNvPr>
            <p:cNvSpPr/>
            <p:nvPr/>
          </p:nvSpPr>
          <p:spPr>
            <a:xfrm>
              <a:off x="4740812" y="2152357"/>
              <a:ext cx="2307102" cy="2307102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Graphic 33">
              <a:extLst>
                <a:ext uri="{FF2B5EF4-FFF2-40B4-BE49-F238E27FC236}">
                  <a16:creationId xmlns:a16="http://schemas.microsoft.com/office/drawing/2014/main" id="{1B3B30A4-49B2-4C1E-A787-2A673045A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0842" y="2274016"/>
              <a:ext cx="1362586" cy="701022"/>
            </a:xfrm>
            <a:prstGeom prst="rect">
              <a:avLst/>
            </a:prstGeom>
          </p:spPr>
        </p:pic>
      </p:grpSp>
      <p:grpSp>
        <p:nvGrpSpPr>
          <p:cNvPr id="16" name="Group 32">
            <a:extLst>
              <a:ext uri="{FF2B5EF4-FFF2-40B4-BE49-F238E27FC236}">
                <a16:creationId xmlns:a16="http://schemas.microsoft.com/office/drawing/2014/main" id="{FF19E684-693D-4440-B03D-FDFC2B89C85F}"/>
              </a:ext>
            </a:extLst>
          </p:cNvPr>
          <p:cNvGrpSpPr/>
          <p:nvPr/>
        </p:nvGrpSpPr>
        <p:grpSpPr>
          <a:xfrm>
            <a:off x="3418348" y="2148559"/>
            <a:ext cx="957111" cy="923330"/>
            <a:chOff x="3282601" y="2259765"/>
            <a:chExt cx="881574" cy="881574"/>
          </a:xfrm>
        </p:grpSpPr>
        <p:sp>
          <p:nvSpPr>
            <p:cNvPr id="17" name="Oval 22">
              <a:extLst>
                <a:ext uri="{FF2B5EF4-FFF2-40B4-BE49-F238E27FC236}">
                  <a16:creationId xmlns:a16="http://schemas.microsoft.com/office/drawing/2014/main" id="{DFAEC75E-0CE4-41D1-8E9B-25E09BDE6C04}"/>
                </a:ext>
              </a:extLst>
            </p:cNvPr>
            <p:cNvSpPr/>
            <p:nvPr/>
          </p:nvSpPr>
          <p:spPr>
            <a:xfrm>
              <a:off x="3282601" y="2259765"/>
              <a:ext cx="881574" cy="881574"/>
            </a:xfrm>
            <a:prstGeom prst="ellipse">
              <a:avLst/>
            </a:prstGeom>
            <a:gradFill>
              <a:gsLst>
                <a:gs pos="0">
                  <a:srgbClr val="FFCC00"/>
                </a:gs>
                <a:gs pos="100000">
                  <a:srgbClr val="FF33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Graphic 2">
              <a:extLst>
                <a:ext uri="{FF2B5EF4-FFF2-40B4-BE49-F238E27FC236}">
                  <a16:creationId xmlns:a16="http://schemas.microsoft.com/office/drawing/2014/main" id="{5B38A21F-6297-4233-9E73-653030396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6871" y="2499703"/>
              <a:ext cx="750062" cy="363602"/>
            </a:xfrm>
            <a:prstGeom prst="rect">
              <a:avLst/>
            </a:prstGeom>
          </p:spPr>
        </p:pic>
      </p:grpSp>
      <p:grpSp>
        <p:nvGrpSpPr>
          <p:cNvPr id="19" name="Group 43">
            <a:extLst>
              <a:ext uri="{FF2B5EF4-FFF2-40B4-BE49-F238E27FC236}">
                <a16:creationId xmlns:a16="http://schemas.microsoft.com/office/drawing/2014/main" id="{C7CB26B5-8BF0-4BBB-991D-9A114A3DF8BC}"/>
              </a:ext>
            </a:extLst>
          </p:cNvPr>
          <p:cNvGrpSpPr/>
          <p:nvPr/>
        </p:nvGrpSpPr>
        <p:grpSpPr>
          <a:xfrm>
            <a:off x="7433714" y="3835060"/>
            <a:ext cx="863961" cy="863961"/>
            <a:chOff x="7236941" y="4039888"/>
            <a:chExt cx="728583" cy="728583"/>
          </a:xfrm>
        </p:grpSpPr>
        <p:sp>
          <p:nvSpPr>
            <p:cNvPr id="20" name="Oval 30">
              <a:extLst>
                <a:ext uri="{FF2B5EF4-FFF2-40B4-BE49-F238E27FC236}">
                  <a16:creationId xmlns:a16="http://schemas.microsoft.com/office/drawing/2014/main" id="{F9CEDF11-2AF1-48A8-8338-78F2243EB052}"/>
                </a:ext>
              </a:extLst>
            </p:cNvPr>
            <p:cNvSpPr/>
            <p:nvPr/>
          </p:nvSpPr>
          <p:spPr>
            <a:xfrm>
              <a:off x="7236941" y="4039888"/>
              <a:ext cx="728583" cy="728583"/>
            </a:xfrm>
            <a:prstGeom prst="ellipse">
              <a:avLst/>
            </a:prstGeom>
            <a:gradFill>
              <a:gsLst>
                <a:gs pos="0">
                  <a:srgbClr val="0099CC"/>
                </a:gs>
                <a:gs pos="100000">
                  <a:srgbClr val="0033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Graphic 6">
              <a:extLst>
                <a:ext uri="{FF2B5EF4-FFF2-40B4-BE49-F238E27FC236}">
                  <a16:creationId xmlns:a16="http://schemas.microsoft.com/office/drawing/2014/main" id="{534F1F43-A094-47E9-9AEE-87894CA48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65" y="4132724"/>
              <a:ext cx="541365" cy="541365"/>
            </a:xfrm>
            <a:prstGeom prst="rect">
              <a:avLst/>
            </a:prstGeom>
          </p:spPr>
        </p:pic>
      </p:grpSp>
      <p:grpSp>
        <p:nvGrpSpPr>
          <p:cNvPr id="22" name="Group 39">
            <a:extLst>
              <a:ext uri="{FF2B5EF4-FFF2-40B4-BE49-F238E27FC236}">
                <a16:creationId xmlns:a16="http://schemas.microsoft.com/office/drawing/2014/main" id="{52FAAA3C-567E-48E2-87E7-DD7069D10C44}"/>
              </a:ext>
            </a:extLst>
          </p:cNvPr>
          <p:cNvGrpSpPr/>
          <p:nvPr/>
        </p:nvGrpSpPr>
        <p:grpSpPr>
          <a:xfrm>
            <a:off x="8015034" y="2149764"/>
            <a:ext cx="841631" cy="833124"/>
            <a:chOff x="6969850" y="1273688"/>
            <a:chExt cx="881574" cy="881574"/>
          </a:xfrm>
        </p:grpSpPr>
        <p:sp>
          <p:nvSpPr>
            <p:cNvPr id="23" name="Oval 28">
              <a:extLst>
                <a:ext uri="{FF2B5EF4-FFF2-40B4-BE49-F238E27FC236}">
                  <a16:creationId xmlns:a16="http://schemas.microsoft.com/office/drawing/2014/main" id="{3B6E5D3C-0CBB-487C-AF45-604C62D13338}"/>
                </a:ext>
              </a:extLst>
            </p:cNvPr>
            <p:cNvSpPr/>
            <p:nvPr/>
          </p:nvSpPr>
          <p:spPr>
            <a:xfrm>
              <a:off x="6969850" y="1273688"/>
              <a:ext cx="881574" cy="881574"/>
            </a:xfrm>
            <a:prstGeom prst="ellipse">
              <a:avLst/>
            </a:prstGeom>
            <a:gradFill>
              <a:gsLst>
                <a:gs pos="0">
                  <a:srgbClr val="00CCFF"/>
                </a:gs>
                <a:gs pos="100000">
                  <a:srgbClr val="0066F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Graphic 8">
              <a:extLst>
                <a:ext uri="{FF2B5EF4-FFF2-40B4-BE49-F238E27FC236}">
                  <a16:creationId xmlns:a16="http://schemas.microsoft.com/office/drawing/2014/main" id="{D2BB0987-A972-47D0-BABA-5671AAD4D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0271" y="1314644"/>
              <a:ext cx="861153" cy="790916"/>
            </a:xfrm>
            <a:prstGeom prst="rect">
              <a:avLst/>
            </a:prstGeom>
          </p:spPr>
        </p:pic>
      </p:grpSp>
      <p:grpSp>
        <p:nvGrpSpPr>
          <p:cNvPr id="25" name="Group 11">
            <a:extLst>
              <a:ext uri="{FF2B5EF4-FFF2-40B4-BE49-F238E27FC236}">
                <a16:creationId xmlns:a16="http://schemas.microsoft.com/office/drawing/2014/main" id="{44BAF7F7-0C2F-41F8-81AC-759996401F2E}"/>
              </a:ext>
            </a:extLst>
          </p:cNvPr>
          <p:cNvGrpSpPr/>
          <p:nvPr/>
        </p:nvGrpSpPr>
        <p:grpSpPr>
          <a:xfrm>
            <a:off x="3583560" y="3863046"/>
            <a:ext cx="879203" cy="879203"/>
            <a:chOff x="3602059" y="3889160"/>
            <a:chExt cx="728583" cy="728583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7F07484-BBFF-41E8-9F7B-F63E030B373C}"/>
                </a:ext>
              </a:extLst>
            </p:cNvPr>
            <p:cNvSpPr/>
            <p:nvPr/>
          </p:nvSpPr>
          <p:spPr>
            <a:xfrm>
              <a:off x="3602059" y="3889160"/>
              <a:ext cx="728583" cy="728583"/>
            </a:xfrm>
            <a:prstGeom prst="ellipse">
              <a:avLst/>
            </a:prstGeom>
            <a:solidFill>
              <a:srgbClr val="00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Graphic 15">
              <a:extLst>
                <a:ext uri="{FF2B5EF4-FFF2-40B4-BE49-F238E27FC236}">
                  <a16:creationId xmlns:a16="http://schemas.microsoft.com/office/drawing/2014/main" id="{55B158E3-90BF-43A2-B63D-BDC6A369D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6796" y="3903884"/>
              <a:ext cx="666276" cy="665334"/>
            </a:xfrm>
            <a:prstGeom prst="rect">
              <a:avLst/>
            </a:prstGeom>
          </p:spPr>
        </p:pic>
      </p:grpSp>
      <p:grpSp>
        <p:nvGrpSpPr>
          <p:cNvPr id="28" name="Group 7">
            <a:extLst>
              <a:ext uri="{FF2B5EF4-FFF2-40B4-BE49-F238E27FC236}">
                <a16:creationId xmlns:a16="http://schemas.microsoft.com/office/drawing/2014/main" id="{182D2E41-8C2B-4471-BD62-86732B309EAE}"/>
              </a:ext>
            </a:extLst>
          </p:cNvPr>
          <p:cNvGrpSpPr/>
          <p:nvPr/>
        </p:nvGrpSpPr>
        <p:grpSpPr>
          <a:xfrm>
            <a:off x="4330478" y="5013967"/>
            <a:ext cx="810170" cy="810170"/>
            <a:chOff x="4471469" y="5119857"/>
            <a:chExt cx="541495" cy="541495"/>
          </a:xfrm>
        </p:grpSpPr>
        <p:sp>
          <p:nvSpPr>
            <p:cNvPr id="29" name="Oval 26">
              <a:extLst>
                <a:ext uri="{FF2B5EF4-FFF2-40B4-BE49-F238E27FC236}">
                  <a16:creationId xmlns:a16="http://schemas.microsoft.com/office/drawing/2014/main" id="{2A7C4425-12B9-4E47-8877-97CB7ACAADB5}"/>
                </a:ext>
              </a:extLst>
            </p:cNvPr>
            <p:cNvSpPr/>
            <p:nvPr/>
          </p:nvSpPr>
          <p:spPr>
            <a:xfrm>
              <a:off x="4471469" y="5119857"/>
              <a:ext cx="541495" cy="541495"/>
            </a:xfrm>
            <a:prstGeom prst="ellipse">
              <a:avLst/>
            </a:prstGeom>
            <a:solidFill>
              <a:srgbClr val="8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Graphic 34">
              <a:extLst>
                <a:ext uri="{FF2B5EF4-FFF2-40B4-BE49-F238E27FC236}">
                  <a16:creationId xmlns:a16="http://schemas.microsoft.com/office/drawing/2014/main" id="{F0DCD2EF-8E42-45C9-B177-2586C7E70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2683" y="5293997"/>
              <a:ext cx="472859" cy="215211"/>
            </a:xfrm>
            <a:prstGeom prst="rect">
              <a:avLst/>
            </a:prstGeom>
          </p:spPr>
        </p:pic>
      </p:grpSp>
      <p:grpSp>
        <p:nvGrpSpPr>
          <p:cNvPr id="31" name="Group 3">
            <a:extLst>
              <a:ext uri="{FF2B5EF4-FFF2-40B4-BE49-F238E27FC236}">
                <a16:creationId xmlns:a16="http://schemas.microsoft.com/office/drawing/2014/main" id="{0A62EDBF-EA4F-4716-A043-AEBBFD5662EA}"/>
              </a:ext>
            </a:extLst>
          </p:cNvPr>
          <p:cNvGrpSpPr/>
          <p:nvPr/>
        </p:nvGrpSpPr>
        <p:grpSpPr>
          <a:xfrm>
            <a:off x="7115664" y="4773066"/>
            <a:ext cx="792885" cy="783487"/>
            <a:chOff x="6918885" y="4842517"/>
            <a:chExt cx="561333" cy="554680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D2CDA03-05FE-41D4-9A67-BE10CBE66F80}"/>
                </a:ext>
              </a:extLst>
            </p:cNvPr>
            <p:cNvSpPr/>
            <p:nvPr/>
          </p:nvSpPr>
          <p:spPr>
            <a:xfrm>
              <a:off x="6918885" y="4842517"/>
              <a:ext cx="554680" cy="554680"/>
            </a:xfrm>
            <a:prstGeom prst="ellipse">
              <a:avLst/>
            </a:prstGeom>
            <a:solidFill>
              <a:srgbClr val="CC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Graphic 36">
              <a:extLst>
                <a:ext uri="{FF2B5EF4-FFF2-40B4-BE49-F238E27FC236}">
                  <a16:creationId xmlns:a16="http://schemas.microsoft.com/office/drawing/2014/main" id="{9D0A52FC-4411-4111-84F2-48256288C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1384" y="5050483"/>
              <a:ext cx="558834" cy="120708"/>
            </a:xfrm>
            <a:prstGeom prst="rect">
              <a:avLst/>
            </a:prstGeom>
          </p:spPr>
        </p:pic>
      </p:grpSp>
      <p:grpSp>
        <p:nvGrpSpPr>
          <p:cNvPr id="34" name="Group 37">
            <a:extLst>
              <a:ext uri="{FF2B5EF4-FFF2-40B4-BE49-F238E27FC236}">
                <a16:creationId xmlns:a16="http://schemas.microsoft.com/office/drawing/2014/main" id="{4EA1CF73-39B4-4112-B4B5-F2F94428A2E0}"/>
              </a:ext>
            </a:extLst>
          </p:cNvPr>
          <p:cNvGrpSpPr/>
          <p:nvPr/>
        </p:nvGrpSpPr>
        <p:grpSpPr>
          <a:xfrm>
            <a:off x="5717869" y="468905"/>
            <a:ext cx="943894" cy="943894"/>
            <a:chOff x="5361235" y="378494"/>
            <a:chExt cx="1103755" cy="1103755"/>
          </a:xfrm>
        </p:grpSpPr>
        <p:sp>
          <p:nvSpPr>
            <p:cNvPr id="35" name="Oval 24">
              <a:extLst>
                <a:ext uri="{FF2B5EF4-FFF2-40B4-BE49-F238E27FC236}">
                  <a16:creationId xmlns:a16="http://schemas.microsoft.com/office/drawing/2014/main" id="{76597D01-D815-4D1A-959F-7FADFC73BDD5}"/>
                </a:ext>
              </a:extLst>
            </p:cNvPr>
            <p:cNvSpPr/>
            <p:nvPr/>
          </p:nvSpPr>
          <p:spPr>
            <a:xfrm>
              <a:off x="5361235" y="378494"/>
              <a:ext cx="1103755" cy="1103755"/>
            </a:xfrm>
            <a:prstGeom prst="ellipse">
              <a:avLst/>
            </a:prstGeom>
            <a:gradFill>
              <a:gsLst>
                <a:gs pos="0">
                  <a:srgbClr val="CCFF33"/>
                </a:gs>
                <a:gs pos="100000">
                  <a:srgbClr val="00CC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Graphic 38">
              <a:extLst>
                <a:ext uri="{FF2B5EF4-FFF2-40B4-BE49-F238E27FC236}">
                  <a16:creationId xmlns:a16="http://schemas.microsoft.com/office/drawing/2014/main" id="{C385D7D8-398E-4BD4-9642-4D937C350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9363" y="522592"/>
              <a:ext cx="866236" cy="866236"/>
            </a:xfrm>
            <a:prstGeom prst="rect">
              <a:avLst/>
            </a:prstGeom>
          </p:spPr>
        </p:pic>
      </p:grpSp>
      <p:grpSp>
        <p:nvGrpSpPr>
          <p:cNvPr id="37" name="Group 41">
            <a:extLst>
              <a:ext uri="{FF2B5EF4-FFF2-40B4-BE49-F238E27FC236}">
                <a16:creationId xmlns:a16="http://schemas.microsoft.com/office/drawing/2014/main" id="{E4DFBB8D-9313-48C2-9239-7F8E69B0A9BB}"/>
              </a:ext>
            </a:extLst>
          </p:cNvPr>
          <p:cNvGrpSpPr/>
          <p:nvPr/>
        </p:nvGrpSpPr>
        <p:grpSpPr>
          <a:xfrm>
            <a:off x="8131198" y="3087387"/>
            <a:ext cx="786896" cy="786896"/>
            <a:chOff x="7657332" y="2307104"/>
            <a:chExt cx="786896" cy="786896"/>
          </a:xfrm>
        </p:grpSpPr>
        <p:sp>
          <p:nvSpPr>
            <p:cNvPr id="38" name="Oval 29">
              <a:extLst>
                <a:ext uri="{FF2B5EF4-FFF2-40B4-BE49-F238E27FC236}">
                  <a16:creationId xmlns:a16="http://schemas.microsoft.com/office/drawing/2014/main" id="{83223F66-D97D-45D8-882B-A1807A0B24FC}"/>
                </a:ext>
              </a:extLst>
            </p:cNvPr>
            <p:cNvSpPr/>
            <p:nvPr/>
          </p:nvSpPr>
          <p:spPr>
            <a:xfrm>
              <a:off x="7657332" y="2307104"/>
              <a:ext cx="786896" cy="786896"/>
            </a:xfrm>
            <a:prstGeom prst="ellipse">
              <a:avLst/>
            </a:prstGeom>
            <a:gradFill>
              <a:gsLst>
                <a:gs pos="0">
                  <a:srgbClr val="9933FF"/>
                </a:gs>
                <a:gs pos="100000">
                  <a:srgbClr val="6600CC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Graphic 40">
              <a:extLst>
                <a:ext uri="{FF2B5EF4-FFF2-40B4-BE49-F238E27FC236}">
                  <a16:creationId xmlns:a16="http://schemas.microsoft.com/office/drawing/2014/main" id="{B36C4C41-7E7D-4703-984F-CC833B254A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1190" y="2469311"/>
              <a:ext cx="420267" cy="420267"/>
            </a:xfrm>
            <a:prstGeom prst="rect">
              <a:avLst/>
            </a:prstGeom>
          </p:spPr>
        </p:pic>
      </p:grpSp>
      <p:grpSp>
        <p:nvGrpSpPr>
          <p:cNvPr id="40" name="Group 35">
            <a:extLst>
              <a:ext uri="{FF2B5EF4-FFF2-40B4-BE49-F238E27FC236}">
                <a16:creationId xmlns:a16="http://schemas.microsoft.com/office/drawing/2014/main" id="{9E6C11FB-A6C7-43AE-A278-C25BE5B19CE1}"/>
              </a:ext>
            </a:extLst>
          </p:cNvPr>
          <p:cNvGrpSpPr/>
          <p:nvPr/>
        </p:nvGrpSpPr>
        <p:grpSpPr>
          <a:xfrm>
            <a:off x="4169890" y="1034305"/>
            <a:ext cx="943894" cy="928694"/>
            <a:chOff x="3973117" y="1150875"/>
            <a:chExt cx="881574" cy="881574"/>
          </a:xfrm>
        </p:grpSpPr>
        <p:sp>
          <p:nvSpPr>
            <p:cNvPr id="41" name="Oval 23">
              <a:extLst>
                <a:ext uri="{FF2B5EF4-FFF2-40B4-BE49-F238E27FC236}">
                  <a16:creationId xmlns:a16="http://schemas.microsoft.com/office/drawing/2014/main" id="{200B4631-6FF8-43B4-936E-F062AF6A9DFB}"/>
                </a:ext>
              </a:extLst>
            </p:cNvPr>
            <p:cNvSpPr/>
            <p:nvPr/>
          </p:nvSpPr>
          <p:spPr>
            <a:xfrm>
              <a:off x="3973117" y="1150875"/>
              <a:ext cx="881574" cy="881574"/>
            </a:xfrm>
            <a:prstGeom prst="ellipse">
              <a:avLst/>
            </a:prstGeom>
            <a:gradFill>
              <a:gsLst>
                <a:gs pos="0">
                  <a:srgbClr val="CC00FF"/>
                </a:gs>
                <a:gs pos="100000">
                  <a:srgbClr val="66006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Graphic 42">
              <a:extLst>
                <a:ext uri="{FF2B5EF4-FFF2-40B4-BE49-F238E27FC236}">
                  <a16:creationId xmlns:a16="http://schemas.microsoft.com/office/drawing/2014/main" id="{3C0B258B-7055-4336-B5BA-E8278EECD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4966" y="1338499"/>
              <a:ext cx="586378" cy="492222"/>
            </a:xfrm>
            <a:prstGeom prst="rect">
              <a:avLst/>
            </a:prstGeom>
          </p:spPr>
        </p:pic>
      </p:grpSp>
      <p:grpSp>
        <p:nvGrpSpPr>
          <p:cNvPr id="43" name="Group 61">
            <a:extLst>
              <a:ext uri="{FF2B5EF4-FFF2-40B4-BE49-F238E27FC236}">
                <a16:creationId xmlns:a16="http://schemas.microsoft.com/office/drawing/2014/main" id="{A2313376-5796-432A-89DC-6D883D006361}"/>
              </a:ext>
            </a:extLst>
          </p:cNvPr>
          <p:cNvGrpSpPr/>
          <p:nvPr/>
        </p:nvGrpSpPr>
        <p:grpSpPr>
          <a:xfrm>
            <a:off x="7033151" y="1201993"/>
            <a:ext cx="876304" cy="851273"/>
            <a:chOff x="6188459" y="1501208"/>
            <a:chExt cx="548771" cy="548771"/>
          </a:xfrm>
        </p:grpSpPr>
        <p:sp>
          <p:nvSpPr>
            <p:cNvPr id="44" name="Oval 58">
              <a:extLst>
                <a:ext uri="{FF2B5EF4-FFF2-40B4-BE49-F238E27FC236}">
                  <a16:creationId xmlns:a16="http://schemas.microsoft.com/office/drawing/2014/main" id="{1E800DB7-9CBE-4E30-8D10-3BEEFE17F77E}"/>
                </a:ext>
              </a:extLst>
            </p:cNvPr>
            <p:cNvSpPr/>
            <p:nvPr/>
          </p:nvSpPr>
          <p:spPr>
            <a:xfrm>
              <a:off x="6189898" y="1505018"/>
              <a:ext cx="541495" cy="541495"/>
            </a:xfrm>
            <a:prstGeom prst="ellipse">
              <a:avLst/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27">
              <a:extLst>
                <a:ext uri="{FF2B5EF4-FFF2-40B4-BE49-F238E27FC236}">
                  <a16:creationId xmlns:a16="http://schemas.microsoft.com/office/drawing/2014/main" id="{298F5F94-B244-4544-90FE-5E229477ABFB}"/>
                </a:ext>
              </a:extLst>
            </p:cNvPr>
            <p:cNvSpPr/>
            <p:nvPr/>
          </p:nvSpPr>
          <p:spPr>
            <a:xfrm>
              <a:off x="6188459" y="1501208"/>
              <a:ext cx="548771" cy="548771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Graphic 44">
              <a:extLst>
                <a:ext uri="{FF2B5EF4-FFF2-40B4-BE49-F238E27FC236}">
                  <a16:creationId xmlns:a16="http://schemas.microsoft.com/office/drawing/2014/main" id="{9C3DADD8-D1D4-4EF2-B24B-6141E00166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5463" y="1521483"/>
              <a:ext cx="445046" cy="474616"/>
            </a:xfrm>
            <a:prstGeom prst="rect">
              <a:avLst/>
            </a:prstGeom>
          </p:spPr>
        </p:pic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3A3D2A63-5558-47A9-B09A-19A5DD42E5EE}"/>
              </a:ext>
            </a:extLst>
          </p:cNvPr>
          <p:cNvSpPr txBox="1"/>
          <p:nvPr/>
        </p:nvSpPr>
        <p:spPr>
          <a:xfrm>
            <a:off x="963387" y="5168455"/>
            <a:ext cx="3247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b="1" dirty="0">
                <a:solidFill>
                  <a:schemeClr val="accent6">
                    <a:lumMod val="75000"/>
                  </a:schemeClr>
                </a:solidFill>
              </a:rPr>
              <a:t>STARTINNOVA</a:t>
            </a:r>
            <a:endParaRPr lang="es-ES" sz="10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r"/>
            <a:r>
              <a:rPr lang="es-ES" sz="1000" dirty="0"/>
              <a:t>Diferentes </a:t>
            </a:r>
            <a:r>
              <a:rPr lang="es-ES" sz="1000" b="1" dirty="0">
                <a:solidFill>
                  <a:srgbClr val="FF0000"/>
                </a:solidFill>
              </a:rPr>
              <a:t>premios al emprendimiento </a:t>
            </a:r>
            <a:r>
              <a:rPr lang="es-ES" sz="1000" dirty="0"/>
              <a:t>por los proyectos presentados por nuestro alumnado de FP</a:t>
            </a:r>
            <a:endParaRPr lang="es-ES" sz="1000" b="1" dirty="0">
              <a:solidFill>
                <a:srgbClr val="FF000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7483E8D-104B-4420-A56A-777126D5371E}"/>
              </a:ext>
            </a:extLst>
          </p:cNvPr>
          <p:cNvSpPr txBox="1"/>
          <p:nvPr/>
        </p:nvSpPr>
        <p:spPr>
          <a:xfrm>
            <a:off x="534676" y="3993264"/>
            <a:ext cx="30295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b="1" dirty="0">
                <a:solidFill>
                  <a:schemeClr val="accent6">
                    <a:lumMod val="75000"/>
                  </a:schemeClr>
                </a:solidFill>
              </a:rPr>
              <a:t>SELLO STEAM EUSKADI</a:t>
            </a:r>
          </a:p>
          <a:p>
            <a:pPr algn="r"/>
            <a:r>
              <a:rPr lang="es-ES" sz="1000" dirty="0"/>
              <a:t>Por contribuir a que </a:t>
            </a:r>
            <a:r>
              <a:rPr lang="es-ES" sz="1000" b="1" dirty="0">
                <a:solidFill>
                  <a:srgbClr val="FF0000"/>
                </a:solidFill>
              </a:rPr>
              <a:t>Euskadi</a:t>
            </a:r>
            <a:r>
              <a:rPr lang="es-ES" sz="1000" dirty="0"/>
              <a:t> sea un territorio más </a:t>
            </a:r>
            <a:r>
              <a:rPr lang="es-ES" sz="1000" b="1" dirty="0">
                <a:solidFill>
                  <a:srgbClr val="FF0000"/>
                </a:solidFill>
              </a:rPr>
              <a:t>innovador</a:t>
            </a:r>
            <a:r>
              <a:rPr lang="es-ES" sz="1000" dirty="0"/>
              <a:t> con nuestros proyectos de fomento de la Educación STEAM.</a:t>
            </a:r>
            <a:endParaRPr lang="es-E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4D7C91E-48D7-4012-9291-85C4C847EF9F}"/>
              </a:ext>
            </a:extLst>
          </p:cNvPr>
          <p:cNvSpPr txBox="1"/>
          <p:nvPr/>
        </p:nvSpPr>
        <p:spPr>
          <a:xfrm>
            <a:off x="674033" y="2120682"/>
            <a:ext cx="27810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b="1" dirty="0">
                <a:solidFill>
                  <a:schemeClr val="accent6">
                    <a:lumMod val="75000"/>
                  </a:schemeClr>
                </a:solidFill>
              </a:rPr>
              <a:t>PREMIO NACIONAL DE APRENDIZAJE Y SERVICIO</a:t>
            </a:r>
          </a:p>
          <a:p>
            <a:pPr algn="r"/>
            <a:r>
              <a:rPr lang="en-US" sz="1000" dirty="0"/>
              <a:t>Premio </a:t>
            </a:r>
            <a:r>
              <a:rPr lang="en-US" sz="1000" b="1" dirty="0" err="1">
                <a:solidFill>
                  <a:srgbClr val="FF0000"/>
                </a:solidFill>
              </a:rPr>
              <a:t>Cooperación</a:t>
            </a:r>
            <a:r>
              <a:rPr lang="en-US" sz="1000" b="1" dirty="0">
                <a:solidFill>
                  <a:srgbClr val="FF0000"/>
                </a:solidFill>
              </a:rPr>
              <a:t> al Desarrollo </a:t>
            </a:r>
            <a:r>
              <a:rPr lang="en-US" sz="1000" dirty="0"/>
              <a:t>para </a:t>
            </a:r>
            <a:r>
              <a:rPr lang="en-US" sz="1000" dirty="0" err="1"/>
              <a:t>nuestro</a:t>
            </a:r>
            <a:r>
              <a:rPr lang="en-US" sz="1000" dirty="0"/>
              <a:t> </a:t>
            </a:r>
            <a:r>
              <a:rPr lang="en-US" sz="1000" dirty="0" err="1"/>
              <a:t>proyecto</a:t>
            </a:r>
            <a:r>
              <a:rPr lang="en-US" sz="1000" dirty="0"/>
              <a:t> “RECICLANDO CON HAHATAY”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A3115B5-114B-438E-B12F-78E18B49C73F}"/>
              </a:ext>
            </a:extLst>
          </p:cNvPr>
          <p:cNvSpPr txBox="1"/>
          <p:nvPr/>
        </p:nvSpPr>
        <p:spPr>
          <a:xfrm>
            <a:off x="675095" y="1096499"/>
            <a:ext cx="34913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b="1" dirty="0">
                <a:solidFill>
                  <a:schemeClr val="accent6">
                    <a:lumMod val="75000"/>
                  </a:schemeClr>
                </a:solidFill>
              </a:rPr>
              <a:t>CENTRO FARO PARA LA TRANSFORMACIÓN SOCIAL</a:t>
            </a:r>
          </a:p>
          <a:p>
            <a:pPr algn="r"/>
            <a:r>
              <a:rPr lang="es-ES" sz="1000" dirty="0"/>
              <a:t>Nombrados por </a:t>
            </a:r>
            <a:r>
              <a:rPr lang="es-ES" sz="1000" b="1" dirty="0">
                <a:solidFill>
                  <a:srgbClr val="FF0000"/>
                </a:solidFill>
              </a:rPr>
              <a:t>Unesco </a:t>
            </a:r>
            <a:r>
              <a:rPr lang="es-ES" sz="1000" b="1" dirty="0" err="1">
                <a:solidFill>
                  <a:srgbClr val="FF0000"/>
                </a:solidFill>
              </a:rPr>
              <a:t>Etxea</a:t>
            </a:r>
            <a:r>
              <a:rPr lang="es-ES" sz="1000" b="1" dirty="0">
                <a:solidFill>
                  <a:srgbClr val="FF0000"/>
                </a:solidFill>
              </a:rPr>
              <a:t> </a:t>
            </a:r>
            <a:r>
              <a:rPr lang="es-ES" sz="1000" dirty="0"/>
              <a:t>como </a:t>
            </a:r>
            <a:r>
              <a:rPr lang="es-ES" sz="1000" b="1" dirty="0"/>
              <a:t>'Centro Faro' </a:t>
            </a:r>
            <a:r>
              <a:rPr lang="es-ES" sz="1000" dirty="0"/>
              <a:t>por su opción por la Educación para la Transformación Social.</a:t>
            </a:r>
            <a:endParaRPr lang="en-US" sz="1000" dirty="0"/>
          </a:p>
          <a:p>
            <a:pPr algn="r"/>
            <a:endParaRPr lang="es-E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5C38200-92A4-405D-9449-CD2C65AFDFE0}"/>
              </a:ext>
            </a:extLst>
          </p:cNvPr>
          <p:cNvSpPr txBox="1"/>
          <p:nvPr/>
        </p:nvSpPr>
        <p:spPr>
          <a:xfrm>
            <a:off x="6713846" y="462378"/>
            <a:ext cx="49793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6">
                    <a:lumMod val="75000"/>
                  </a:schemeClr>
                </a:solidFill>
              </a:rPr>
              <a:t>A DE ORO A LA GESTIÓN AVANZADA </a:t>
            </a:r>
          </a:p>
          <a:p>
            <a:r>
              <a:rPr lang="es-ES" sz="1000" dirty="0"/>
              <a:t>El premio concedido por el </a:t>
            </a:r>
            <a:r>
              <a:rPr lang="es-ES" sz="1000" b="1" dirty="0">
                <a:solidFill>
                  <a:srgbClr val="FF0000"/>
                </a:solidFill>
              </a:rPr>
              <a:t>Gobierno Vasco </a:t>
            </a:r>
            <a:r>
              <a:rPr lang="es-ES" sz="1000" dirty="0"/>
              <a:t>a través de </a:t>
            </a:r>
            <a:r>
              <a:rPr lang="es-ES" sz="1000" b="1" dirty="0">
                <a:solidFill>
                  <a:srgbClr val="FF0000"/>
                </a:solidFill>
              </a:rPr>
              <a:t>EUSKALIT</a:t>
            </a:r>
            <a:r>
              <a:rPr lang="es-ES" sz="1000" dirty="0"/>
              <a:t> tras una evaluación centrada en cinco elementos clave en la gestión</a:t>
            </a:r>
            <a:r>
              <a:rPr lang="es-ES" sz="1000" b="1" dirty="0">
                <a:solidFill>
                  <a:srgbClr val="FF0000"/>
                </a:solidFill>
              </a:rPr>
              <a:t>: Estrategia, Clientes, Personas, Sociedad e Innovación.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6F0CB68-BE8B-41AD-87E0-ECA128CEF50C}"/>
              </a:ext>
            </a:extLst>
          </p:cNvPr>
          <p:cNvSpPr txBox="1"/>
          <p:nvPr/>
        </p:nvSpPr>
        <p:spPr>
          <a:xfrm>
            <a:off x="8927330" y="2188469"/>
            <a:ext cx="293162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6">
                    <a:lumMod val="75000"/>
                  </a:schemeClr>
                </a:solidFill>
              </a:rPr>
              <a:t>PREMIO QUALITY INNOVATION AWARD</a:t>
            </a:r>
          </a:p>
          <a:p>
            <a:r>
              <a:rPr lang="en-US" sz="1100" dirty="0"/>
              <a:t>Premio </a:t>
            </a:r>
            <a:r>
              <a:rPr lang="es-ES" sz="1100" dirty="0"/>
              <a:t>en la categoría</a:t>
            </a:r>
            <a:r>
              <a:rPr lang="es-ES" sz="1100" b="1" dirty="0">
                <a:solidFill>
                  <a:srgbClr val="FF0000"/>
                </a:solidFill>
              </a:rPr>
              <a:t> Innovación en el sector educativo</a:t>
            </a:r>
            <a:r>
              <a:rPr lang="es-ES" sz="1100" dirty="0"/>
              <a:t>, en la fase de Euskadi</a:t>
            </a:r>
            <a:r>
              <a:rPr lang="en-US" sz="1100" dirty="0"/>
              <a:t>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AD8DDC6-AB04-4A95-9164-AA9373E05AF1}"/>
              </a:ext>
            </a:extLst>
          </p:cNvPr>
          <p:cNvSpPr txBox="1"/>
          <p:nvPr/>
        </p:nvSpPr>
        <p:spPr>
          <a:xfrm>
            <a:off x="8959181" y="3228628"/>
            <a:ext cx="28926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chemeClr val="accent6">
                    <a:lumMod val="75000"/>
                  </a:schemeClr>
                </a:solidFill>
              </a:rPr>
              <a:t>PREMIO EUSKALIT DE BUENAS PRÁCTICAS</a:t>
            </a:r>
          </a:p>
          <a:p>
            <a:r>
              <a:rPr lang="es-ES" sz="1000" dirty="0"/>
              <a:t>Premio a la </a:t>
            </a:r>
            <a:r>
              <a:rPr lang="es-ES" sz="1000" b="1" dirty="0">
                <a:solidFill>
                  <a:srgbClr val="FF0000"/>
                </a:solidFill>
              </a:rPr>
              <a:t>Integración de los ODS en las organizaciones</a:t>
            </a:r>
            <a:endParaRPr lang="es-ES" sz="1000" dirty="0">
              <a:solidFill>
                <a:schemeClr val="bg1">
                  <a:lumMod val="50000"/>
                </a:schemeClr>
              </a:solidFill>
            </a:endParaRPr>
          </a:p>
          <a:p>
            <a:endParaRPr lang="es-ES"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F4617CD-0C5C-4FE4-A20A-B1333B6B59BD}"/>
              </a:ext>
            </a:extLst>
          </p:cNvPr>
          <p:cNvSpPr txBox="1"/>
          <p:nvPr/>
        </p:nvSpPr>
        <p:spPr>
          <a:xfrm>
            <a:off x="8260529" y="3954460"/>
            <a:ext cx="2981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chemeClr val="accent6">
                    <a:lumMod val="75000"/>
                  </a:schemeClr>
                </a:solidFill>
              </a:rPr>
              <a:t>GORAKIDE</a:t>
            </a:r>
            <a:endParaRPr lang="es-ES" sz="10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s-ES" sz="1000" dirty="0"/>
              <a:t>Reconocimiento por el compromiso con las personas con </a:t>
            </a:r>
            <a:r>
              <a:rPr lang="es-ES" sz="1000" b="1" dirty="0">
                <a:solidFill>
                  <a:srgbClr val="FF0000"/>
                </a:solidFill>
              </a:rPr>
              <a:t>discapacidad intelectual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92C772D-DDA1-42A5-BE2B-932C569E6EBE}"/>
              </a:ext>
            </a:extLst>
          </p:cNvPr>
          <p:cNvSpPr txBox="1"/>
          <p:nvPr/>
        </p:nvSpPr>
        <p:spPr>
          <a:xfrm>
            <a:off x="8056256" y="4953697"/>
            <a:ext cx="3344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chemeClr val="accent6">
                    <a:lumMod val="75000"/>
                  </a:schemeClr>
                </a:solidFill>
              </a:rPr>
              <a:t>SELLO ENKARTERRI GREEN</a:t>
            </a:r>
          </a:p>
          <a:p>
            <a:r>
              <a:rPr lang="es-ES" sz="1000" dirty="0" err="1"/>
              <a:t>Enkarterri</a:t>
            </a:r>
            <a:r>
              <a:rPr lang="es-ES" sz="1000" dirty="0"/>
              <a:t> Green reconoce nuestro modelo de </a:t>
            </a:r>
            <a:r>
              <a:rPr lang="es-ES" sz="1000" b="1" dirty="0">
                <a:solidFill>
                  <a:srgbClr val="FF0000"/>
                </a:solidFill>
              </a:rPr>
              <a:t>responsabilidad social empresarial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E11C5632-3F50-4CE1-915A-DDCB892FB516}"/>
              </a:ext>
            </a:extLst>
          </p:cNvPr>
          <p:cNvSpPr/>
          <p:nvPr/>
        </p:nvSpPr>
        <p:spPr>
          <a:xfrm rot="3100369">
            <a:off x="6206349" y="4720611"/>
            <a:ext cx="287655" cy="562837"/>
          </a:xfrm>
          <a:custGeom>
            <a:avLst/>
            <a:gdLst>
              <a:gd name="connsiteX0" fmla="*/ 0 w 788547"/>
              <a:gd name="connsiteY0" fmla="*/ 591259 h 1182518"/>
              <a:gd name="connsiteX1" fmla="*/ 394274 w 788547"/>
              <a:gd name="connsiteY1" fmla="*/ 0 h 1182518"/>
              <a:gd name="connsiteX2" fmla="*/ 788548 w 788547"/>
              <a:gd name="connsiteY2" fmla="*/ 591259 h 1182518"/>
              <a:gd name="connsiteX3" fmla="*/ 394274 w 788547"/>
              <a:gd name="connsiteY3" fmla="*/ 1182518 h 1182518"/>
              <a:gd name="connsiteX4" fmla="*/ 0 w 788547"/>
              <a:gd name="connsiteY4" fmla="*/ 591259 h 1182518"/>
              <a:gd name="connsiteX0" fmla="*/ 0 w 788548"/>
              <a:gd name="connsiteY0" fmla="*/ 591259 h 1182518"/>
              <a:gd name="connsiteX1" fmla="*/ 394274 w 788548"/>
              <a:gd name="connsiteY1" fmla="*/ 0 h 1182518"/>
              <a:gd name="connsiteX2" fmla="*/ 788548 w 788548"/>
              <a:gd name="connsiteY2" fmla="*/ 591259 h 1182518"/>
              <a:gd name="connsiteX3" fmla="*/ 394274 w 788548"/>
              <a:gd name="connsiteY3" fmla="*/ 1182518 h 1182518"/>
              <a:gd name="connsiteX4" fmla="*/ 0 w 788548"/>
              <a:gd name="connsiteY4" fmla="*/ 591259 h 1182518"/>
              <a:gd name="connsiteX0" fmla="*/ 0 w 788548"/>
              <a:gd name="connsiteY0" fmla="*/ 591259 h 1184392"/>
              <a:gd name="connsiteX1" fmla="*/ 394274 w 788548"/>
              <a:gd name="connsiteY1" fmla="*/ 0 h 1184392"/>
              <a:gd name="connsiteX2" fmla="*/ 788548 w 788548"/>
              <a:gd name="connsiteY2" fmla="*/ 591259 h 1184392"/>
              <a:gd name="connsiteX3" fmla="*/ 394274 w 788548"/>
              <a:gd name="connsiteY3" fmla="*/ 1182518 h 1184392"/>
              <a:gd name="connsiteX4" fmla="*/ 0 w 788548"/>
              <a:gd name="connsiteY4" fmla="*/ 591259 h 1184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548" h="1184392">
                <a:moveTo>
                  <a:pt x="0" y="591259"/>
                </a:moveTo>
                <a:cubicBezTo>
                  <a:pt x="0" y="264716"/>
                  <a:pt x="303131" y="0"/>
                  <a:pt x="394274" y="0"/>
                </a:cubicBezTo>
                <a:cubicBezTo>
                  <a:pt x="485417" y="0"/>
                  <a:pt x="788548" y="264716"/>
                  <a:pt x="788548" y="591259"/>
                </a:cubicBezTo>
                <a:cubicBezTo>
                  <a:pt x="788548" y="917802"/>
                  <a:pt x="513553" y="1154383"/>
                  <a:pt x="394274" y="1182518"/>
                </a:cubicBezTo>
                <a:cubicBezTo>
                  <a:pt x="274995" y="1210653"/>
                  <a:pt x="0" y="917802"/>
                  <a:pt x="0" y="591259"/>
                </a:cubicBezTo>
                <a:close/>
              </a:path>
            </a:pathLst>
          </a:custGeom>
          <a:solidFill>
            <a:srgbClr val="CC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5">
            <a:extLst>
              <a:ext uri="{FF2B5EF4-FFF2-40B4-BE49-F238E27FC236}">
                <a16:creationId xmlns:a16="http://schemas.microsoft.com/office/drawing/2014/main" id="{D87450F4-6151-4B6D-88B0-6EF177861BB5}"/>
              </a:ext>
            </a:extLst>
          </p:cNvPr>
          <p:cNvSpPr/>
          <p:nvPr/>
        </p:nvSpPr>
        <p:spPr>
          <a:xfrm rot="19300369">
            <a:off x="5717366" y="4471446"/>
            <a:ext cx="294836" cy="586341"/>
          </a:xfrm>
          <a:custGeom>
            <a:avLst/>
            <a:gdLst>
              <a:gd name="connsiteX0" fmla="*/ 0 w 788547"/>
              <a:gd name="connsiteY0" fmla="*/ 591259 h 1182518"/>
              <a:gd name="connsiteX1" fmla="*/ 394274 w 788547"/>
              <a:gd name="connsiteY1" fmla="*/ 0 h 1182518"/>
              <a:gd name="connsiteX2" fmla="*/ 788548 w 788547"/>
              <a:gd name="connsiteY2" fmla="*/ 591259 h 1182518"/>
              <a:gd name="connsiteX3" fmla="*/ 394274 w 788547"/>
              <a:gd name="connsiteY3" fmla="*/ 1182518 h 1182518"/>
              <a:gd name="connsiteX4" fmla="*/ 0 w 788547"/>
              <a:gd name="connsiteY4" fmla="*/ 591259 h 1182518"/>
              <a:gd name="connsiteX0" fmla="*/ 0 w 788548"/>
              <a:gd name="connsiteY0" fmla="*/ 591259 h 1182518"/>
              <a:gd name="connsiteX1" fmla="*/ 394274 w 788548"/>
              <a:gd name="connsiteY1" fmla="*/ 0 h 1182518"/>
              <a:gd name="connsiteX2" fmla="*/ 788548 w 788548"/>
              <a:gd name="connsiteY2" fmla="*/ 591259 h 1182518"/>
              <a:gd name="connsiteX3" fmla="*/ 394274 w 788548"/>
              <a:gd name="connsiteY3" fmla="*/ 1182518 h 1182518"/>
              <a:gd name="connsiteX4" fmla="*/ 0 w 788548"/>
              <a:gd name="connsiteY4" fmla="*/ 591259 h 1182518"/>
              <a:gd name="connsiteX0" fmla="*/ 0 w 788548"/>
              <a:gd name="connsiteY0" fmla="*/ 591259 h 1184392"/>
              <a:gd name="connsiteX1" fmla="*/ 394274 w 788548"/>
              <a:gd name="connsiteY1" fmla="*/ 0 h 1184392"/>
              <a:gd name="connsiteX2" fmla="*/ 788548 w 788548"/>
              <a:gd name="connsiteY2" fmla="*/ 591259 h 1184392"/>
              <a:gd name="connsiteX3" fmla="*/ 394274 w 788548"/>
              <a:gd name="connsiteY3" fmla="*/ 1182518 h 1184392"/>
              <a:gd name="connsiteX4" fmla="*/ 0 w 788548"/>
              <a:gd name="connsiteY4" fmla="*/ 591259 h 1184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548" h="1184392">
                <a:moveTo>
                  <a:pt x="0" y="591259"/>
                </a:moveTo>
                <a:cubicBezTo>
                  <a:pt x="0" y="264716"/>
                  <a:pt x="303131" y="0"/>
                  <a:pt x="394274" y="0"/>
                </a:cubicBezTo>
                <a:cubicBezTo>
                  <a:pt x="485417" y="0"/>
                  <a:pt x="788548" y="264716"/>
                  <a:pt x="788548" y="591259"/>
                </a:cubicBezTo>
                <a:cubicBezTo>
                  <a:pt x="788548" y="917802"/>
                  <a:pt x="513553" y="1154383"/>
                  <a:pt x="394274" y="1182518"/>
                </a:cubicBezTo>
                <a:cubicBezTo>
                  <a:pt x="274995" y="1210653"/>
                  <a:pt x="0" y="917802"/>
                  <a:pt x="0" y="591259"/>
                </a:cubicBezTo>
                <a:close/>
              </a:path>
            </a:pathLst>
          </a:custGeom>
          <a:solidFill>
            <a:srgbClr val="CC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ángulo 57">
            <a:extLst>
              <a:ext uri="{FF2B5EF4-FFF2-40B4-BE49-F238E27FC236}">
                <a16:creationId xmlns:a16="http://schemas.microsoft.com/office/drawing/2014/main" id="{85F2D4C5-572E-49C7-9621-938718264B0F}"/>
              </a:ext>
            </a:extLst>
          </p:cNvPr>
          <p:cNvSpPr/>
          <p:nvPr/>
        </p:nvSpPr>
        <p:spPr>
          <a:xfrm>
            <a:off x="675095" y="316709"/>
            <a:ext cx="310072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Reconocimientos</a:t>
            </a:r>
            <a:endParaRPr lang="es-E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0" name="Imagen 59">
            <a:extLst>
              <a:ext uri="{FF2B5EF4-FFF2-40B4-BE49-F238E27FC236}">
                <a16:creationId xmlns:a16="http://schemas.microsoft.com/office/drawing/2014/main" id="{8874ABEE-E9E1-4986-A3A7-031F31D14ED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760" y="2973776"/>
            <a:ext cx="797417" cy="668472"/>
          </a:xfrm>
          <a:prstGeom prst="rect">
            <a:avLst/>
          </a:prstGeom>
        </p:spPr>
      </p:pic>
      <p:pic>
        <p:nvPicPr>
          <p:cNvPr id="61" name="Imagen 60">
            <a:extLst>
              <a:ext uri="{FF2B5EF4-FFF2-40B4-BE49-F238E27FC236}">
                <a16:creationId xmlns:a16="http://schemas.microsoft.com/office/drawing/2014/main" id="{8335A70A-7803-4296-A979-69F1906EA30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672" y="3771743"/>
            <a:ext cx="1133322" cy="380050"/>
          </a:xfrm>
          <a:prstGeom prst="rect">
            <a:avLst/>
          </a:prstGeom>
        </p:spPr>
      </p:pic>
      <p:pic>
        <p:nvPicPr>
          <p:cNvPr id="62" name="Imagen 61">
            <a:extLst>
              <a:ext uri="{FF2B5EF4-FFF2-40B4-BE49-F238E27FC236}">
                <a16:creationId xmlns:a16="http://schemas.microsoft.com/office/drawing/2014/main" id="{EB0EF167-E205-43DA-9AF0-F7623C43480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996" y="3029928"/>
            <a:ext cx="1194829" cy="463273"/>
          </a:xfrm>
          <a:prstGeom prst="rect">
            <a:avLst/>
          </a:prstGeom>
        </p:spPr>
      </p:pic>
      <p:grpSp>
        <p:nvGrpSpPr>
          <p:cNvPr id="63" name="Group 32">
            <a:extLst>
              <a:ext uri="{FF2B5EF4-FFF2-40B4-BE49-F238E27FC236}">
                <a16:creationId xmlns:a16="http://schemas.microsoft.com/office/drawing/2014/main" id="{D8CD02E1-6517-4A63-8C07-113528DC92AC}"/>
              </a:ext>
            </a:extLst>
          </p:cNvPr>
          <p:cNvGrpSpPr/>
          <p:nvPr/>
        </p:nvGrpSpPr>
        <p:grpSpPr>
          <a:xfrm>
            <a:off x="3570710" y="2865083"/>
            <a:ext cx="800685" cy="772425"/>
            <a:chOff x="3282601" y="2259765"/>
            <a:chExt cx="881574" cy="881574"/>
          </a:xfrm>
        </p:grpSpPr>
        <p:sp>
          <p:nvSpPr>
            <p:cNvPr id="64" name="Oval 22">
              <a:extLst>
                <a:ext uri="{FF2B5EF4-FFF2-40B4-BE49-F238E27FC236}">
                  <a16:creationId xmlns:a16="http://schemas.microsoft.com/office/drawing/2014/main" id="{EB013C08-313E-4978-BCD0-EF7536C274B7}"/>
                </a:ext>
              </a:extLst>
            </p:cNvPr>
            <p:cNvSpPr/>
            <p:nvPr/>
          </p:nvSpPr>
          <p:spPr>
            <a:xfrm>
              <a:off x="3282601" y="2259765"/>
              <a:ext cx="881574" cy="881574"/>
            </a:xfrm>
            <a:prstGeom prst="ellipse">
              <a:avLst/>
            </a:prstGeom>
            <a:gradFill>
              <a:gsLst>
                <a:gs pos="0">
                  <a:srgbClr val="FFCC00"/>
                </a:gs>
                <a:gs pos="100000">
                  <a:srgbClr val="FF33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5" name="Graphic 2">
              <a:extLst>
                <a:ext uri="{FF2B5EF4-FFF2-40B4-BE49-F238E27FC236}">
                  <a16:creationId xmlns:a16="http://schemas.microsoft.com/office/drawing/2014/main" id="{31B68901-CAB5-4F61-B8A0-7EAB3A0A2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8925" y="2404418"/>
              <a:ext cx="589390" cy="610953"/>
            </a:xfrm>
            <a:prstGeom prst="rect">
              <a:avLst/>
            </a:prstGeom>
          </p:spPr>
        </p:pic>
      </p:grpSp>
      <p:sp>
        <p:nvSpPr>
          <p:cNvPr id="66" name="TextBox 48">
            <a:extLst>
              <a:ext uri="{FF2B5EF4-FFF2-40B4-BE49-F238E27FC236}">
                <a16:creationId xmlns:a16="http://schemas.microsoft.com/office/drawing/2014/main" id="{D5173109-6C52-4CE5-BBC3-6624B1574DED}"/>
              </a:ext>
            </a:extLst>
          </p:cNvPr>
          <p:cNvSpPr txBox="1"/>
          <p:nvPr/>
        </p:nvSpPr>
        <p:spPr>
          <a:xfrm>
            <a:off x="788099" y="2975661"/>
            <a:ext cx="27810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200" b="1" dirty="0">
                <a:solidFill>
                  <a:schemeClr val="accent6">
                    <a:lumMod val="75000"/>
                  </a:schemeClr>
                </a:solidFill>
              </a:rPr>
              <a:t>PREMIO DEIA HEMENDIK SARIA</a:t>
            </a:r>
          </a:p>
          <a:p>
            <a:pPr algn="r"/>
            <a:r>
              <a:rPr lang="en-US" sz="1000" dirty="0" err="1"/>
              <a:t>Reconocimiento</a:t>
            </a:r>
            <a:r>
              <a:rPr lang="en-US" sz="1000" dirty="0"/>
              <a:t> por el </a:t>
            </a:r>
            <a:r>
              <a:rPr lang="en-US" sz="1000" dirty="0" err="1"/>
              <a:t>trabajo</a:t>
            </a:r>
            <a:r>
              <a:rPr lang="en-US" sz="1000" dirty="0"/>
              <a:t> y la </a:t>
            </a:r>
            <a:r>
              <a:rPr lang="en-US" sz="1000" b="1" dirty="0">
                <a:solidFill>
                  <a:srgbClr val="FF0000"/>
                </a:solidFill>
              </a:rPr>
              <a:t>labor social </a:t>
            </a:r>
            <a:r>
              <a:rPr lang="en-US" sz="1000" dirty="0" err="1"/>
              <a:t>en</a:t>
            </a:r>
            <a:r>
              <a:rPr lang="en-US" sz="1000" dirty="0"/>
              <a:t> la zona </a:t>
            </a:r>
            <a:r>
              <a:rPr lang="en-US" sz="1000" dirty="0" err="1"/>
              <a:t>minera</a:t>
            </a:r>
            <a:r>
              <a:rPr lang="en-US" sz="1000" dirty="0"/>
              <a:t> </a:t>
            </a:r>
          </a:p>
        </p:txBody>
      </p:sp>
      <p:sp>
        <p:nvSpPr>
          <p:cNvPr id="67" name="TextBox 50">
            <a:extLst>
              <a:ext uri="{FF2B5EF4-FFF2-40B4-BE49-F238E27FC236}">
                <a16:creationId xmlns:a16="http://schemas.microsoft.com/office/drawing/2014/main" id="{AFACA12D-154C-45C2-854C-02DD326271A1}"/>
              </a:ext>
            </a:extLst>
          </p:cNvPr>
          <p:cNvSpPr txBox="1"/>
          <p:nvPr/>
        </p:nvSpPr>
        <p:spPr>
          <a:xfrm>
            <a:off x="7901677" y="1207904"/>
            <a:ext cx="37915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6">
                    <a:lumMod val="75000"/>
                  </a:schemeClr>
                </a:solidFill>
              </a:rPr>
              <a:t>PREMIOS A LA GESTIÓN AVANZADA EN LOS ELEMENTOS SOCIEDAD (2021) y ESTRATEGIA (2022)</a:t>
            </a:r>
          </a:p>
          <a:p>
            <a:r>
              <a:rPr lang="es-ES" sz="1000" dirty="0"/>
              <a:t>El premio concedido por el </a:t>
            </a:r>
            <a:r>
              <a:rPr lang="es-ES" sz="1000" b="1" dirty="0">
                <a:solidFill>
                  <a:srgbClr val="FF0000"/>
                </a:solidFill>
              </a:rPr>
              <a:t>Gobierno Vasco </a:t>
            </a:r>
            <a:r>
              <a:rPr lang="es-ES" sz="1000" dirty="0"/>
              <a:t>a través de </a:t>
            </a:r>
            <a:r>
              <a:rPr lang="es-ES" sz="1000" b="1" dirty="0">
                <a:solidFill>
                  <a:srgbClr val="FF0000"/>
                </a:solidFill>
              </a:rPr>
              <a:t>EUSKALIT</a:t>
            </a:r>
            <a:r>
              <a:rPr lang="es-ES" sz="1000" dirty="0"/>
              <a:t> en el elemento</a:t>
            </a:r>
            <a:r>
              <a:rPr lang="es-ES" sz="1000" b="1" dirty="0">
                <a:solidFill>
                  <a:srgbClr val="FF0000"/>
                </a:solidFill>
              </a:rPr>
              <a:t> Sociedad.</a:t>
            </a:r>
            <a:endParaRPr lang="en-US" sz="1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833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17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500"/>
                            </p:stCondLst>
                            <p:childTnLst>
                              <p:par>
                                <p:cTn id="14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"/>
                            </p:stCondLst>
                            <p:childTnLst>
                              <p:par>
                                <p:cTn id="15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000"/>
                            </p:stCondLst>
                            <p:childTnLst>
                              <p:par>
                                <p:cTn id="180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00"/>
                            </p:stCondLst>
                            <p:childTnLst>
                              <p:par>
                                <p:cTn id="19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000"/>
                            </p:stCondLst>
                            <p:childTnLst>
                              <p:par>
                                <p:cTn id="197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0"/>
                            </p:stCondLst>
                            <p:childTnLst>
                              <p:par>
                                <p:cTn id="20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1000"/>
                            </p:stCondLst>
                            <p:childTnLst>
                              <p:par>
                                <p:cTn id="21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 animBg="1"/>
      <p:bldP spid="57" grpId="0" animBg="1"/>
      <p:bldP spid="66" grpId="0"/>
      <p:bldP spid="6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52">
            <a:extLst>
              <a:ext uri="{FF2B5EF4-FFF2-40B4-BE49-F238E27FC236}">
                <a16:creationId xmlns:a16="http://schemas.microsoft.com/office/drawing/2014/main" id="{8AD2CDEB-B3EC-4007-A3DC-41176448AFD2}"/>
              </a:ext>
            </a:extLst>
          </p:cNvPr>
          <p:cNvSpPr txBox="1"/>
          <p:nvPr/>
        </p:nvSpPr>
        <p:spPr>
          <a:xfrm>
            <a:off x="2013527" y="2650940"/>
            <a:ext cx="48134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0"/>
              </a:rPr>
              <a:t>Muchas</a:t>
            </a: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0"/>
              </a:rPr>
              <a:t> gracias </a:t>
            </a: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Tw Cen MT" panose="020B0602020104020603" pitchFamily="34" charset="0"/>
              </a:rPr>
              <a:t>por </a:t>
            </a:r>
            <a:r>
              <a:rPr lang="en-US" sz="4000" b="1" dirty="0" err="1">
                <a:solidFill>
                  <a:srgbClr val="0070C0"/>
                </a:solidFill>
                <a:latin typeface="Tw Cen MT" panose="020B0602020104020603" pitchFamily="34" charset="0"/>
              </a:rPr>
              <a:t>vuestra</a:t>
            </a:r>
            <a:r>
              <a:rPr lang="en-US" sz="4000" b="1" dirty="0">
                <a:solidFill>
                  <a:srgbClr val="0070C0"/>
                </a:solidFill>
                <a:latin typeface="Tw Cen MT" panose="020B0602020104020603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w Cen MT" panose="020B0602020104020603" pitchFamily="34" charset="0"/>
              </a:rPr>
              <a:t>atención</a:t>
            </a:r>
            <a:endParaRPr lang="en-US" sz="4000" b="1" dirty="0">
              <a:solidFill>
                <a:srgbClr val="0070C0"/>
              </a:solidFill>
              <a:latin typeface="Tw Cen MT" panose="020B0602020104020603" pitchFamily="34" charset="0"/>
            </a:endParaRPr>
          </a:p>
        </p:txBody>
      </p:sp>
      <p:sp>
        <p:nvSpPr>
          <p:cNvPr id="5" name="Oval 154">
            <a:extLst>
              <a:ext uri="{FF2B5EF4-FFF2-40B4-BE49-F238E27FC236}">
                <a16:creationId xmlns:a16="http://schemas.microsoft.com/office/drawing/2014/main" id="{F41EC11E-E09E-4334-950D-D96C977DA9B1}"/>
              </a:ext>
            </a:extLst>
          </p:cNvPr>
          <p:cNvSpPr/>
          <p:nvPr/>
        </p:nvSpPr>
        <p:spPr>
          <a:xfrm>
            <a:off x="6943392" y="1818072"/>
            <a:ext cx="3117876" cy="311787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16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155">
            <a:extLst>
              <a:ext uri="{FF2B5EF4-FFF2-40B4-BE49-F238E27FC236}">
                <a16:creationId xmlns:a16="http://schemas.microsoft.com/office/drawing/2014/main" id="{8F80ECD3-FD5A-4F3B-B173-88D2F1DF3ED8}"/>
              </a:ext>
            </a:extLst>
          </p:cNvPr>
          <p:cNvSpPr/>
          <p:nvPr/>
        </p:nvSpPr>
        <p:spPr>
          <a:xfrm>
            <a:off x="7282353" y="2157033"/>
            <a:ext cx="2439954" cy="2439954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156">
            <a:extLst>
              <a:ext uri="{FF2B5EF4-FFF2-40B4-BE49-F238E27FC236}">
                <a16:creationId xmlns:a16="http://schemas.microsoft.com/office/drawing/2014/main" id="{5FB3CDA7-5B85-48D2-AF8E-49B7F3F6F8E5}"/>
              </a:ext>
            </a:extLst>
          </p:cNvPr>
          <p:cNvSpPr/>
          <p:nvPr/>
        </p:nvSpPr>
        <p:spPr>
          <a:xfrm>
            <a:off x="7498518" y="2373198"/>
            <a:ext cx="2007624" cy="2007624"/>
          </a:xfrm>
          <a:prstGeom prst="ellipse">
            <a:avLst/>
          </a:prstGeom>
          <a:solidFill>
            <a:srgbClr val="F0E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Gráfico 26" descr="Pulgares hacia arriba">
            <a:extLst>
              <a:ext uri="{FF2B5EF4-FFF2-40B4-BE49-F238E27FC236}">
                <a16:creationId xmlns:a16="http://schemas.microsoft.com/office/drawing/2014/main" id="{014FBC89-5B4E-4B89-A427-EE4787FE00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47890" y="2814781"/>
            <a:ext cx="1027545" cy="1027545"/>
          </a:xfrm>
          <a:prstGeom prst="rect">
            <a:avLst/>
          </a:prstGeom>
        </p:spPr>
      </p:pic>
      <p:sp>
        <p:nvSpPr>
          <p:cNvPr id="29" name="TextBox 152">
            <a:extLst>
              <a:ext uri="{FF2B5EF4-FFF2-40B4-BE49-F238E27FC236}">
                <a16:creationId xmlns:a16="http://schemas.microsoft.com/office/drawing/2014/main" id="{B4D6D161-9BFD-411B-82E4-0CBA362B294C}"/>
              </a:ext>
            </a:extLst>
          </p:cNvPr>
          <p:cNvSpPr txBox="1"/>
          <p:nvPr/>
        </p:nvSpPr>
        <p:spPr>
          <a:xfrm>
            <a:off x="3634509" y="5545548"/>
            <a:ext cx="6239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w Cen MT" panose="020B0602020104020603" pitchFamily="34" charset="0"/>
              </a:rPr>
              <a:t>cfs@somorrostro.com</a:t>
            </a:r>
          </a:p>
        </p:txBody>
      </p:sp>
      <p:pic>
        <p:nvPicPr>
          <p:cNvPr id="31" name="Gráfico 30" descr="Correo electrónico">
            <a:extLst>
              <a:ext uri="{FF2B5EF4-FFF2-40B4-BE49-F238E27FC236}">
                <a16:creationId xmlns:a16="http://schemas.microsoft.com/office/drawing/2014/main" id="{CBEC50DE-1CAF-4C1D-904D-BDC491485C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20109" y="544229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16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7" grpId="0" animBg="1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 Imagen">
            <a:extLst>
              <a:ext uri="{FF2B5EF4-FFF2-40B4-BE49-F238E27FC236}">
                <a16:creationId xmlns:a16="http://schemas.microsoft.com/office/drawing/2014/main" id="{543FAB65-F52A-43D0-BFC1-C21A71ED3A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" r="12931"/>
          <a:stretch/>
        </p:blipFill>
        <p:spPr>
          <a:xfrm>
            <a:off x="733337" y="1490433"/>
            <a:ext cx="6980312" cy="46193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BB13982B-EF44-4C38-9890-6970FDE9EECF}"/>
              </a:ext>
            </a:extLst>
          </p:cNvPr>
          <p:cNvSpPr/>
          <p:nvPr/>
        </p:nvSpPr>
        <p:spPr>
          <a:xfrm>
            <a:off x="764049" y="307858"/>
            <a:ext cx="48467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Nuestro campus</a:t>
            </a:r>
          </a:p>
        </p:txBody>
      </p:sp>
      <p:pic>
        <p:nvPicPr>
          <p:cNvPr id="5" name="1 Imagen">
            <a:extLst>
              <a:ext uri="{FF2B5EF4-FFF2-40B4-BE49-F238E27FC236}">
                <a16:creationId xmlns:a16="http://schemas.microsoft.com/office/drawing/2014/main" id="{69351B45-28FA-44BF-9C7C-B5CBA35285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540" y="5731683"/>
            <a:ext cx="917216" cy="6071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3 Imagen">
            <a:extLst>
              <a:ext uri="{FF2B5EF4-FFF2-40B4-BE49-F238E27FC236}">
                <a16:creationId xmlns:a16="http://schemas.microsoft.com/office/drawing/2014/main" id="{8E9AB638-8EA3-4918-B83D-2873AEC2F5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550" y="2738710"/>
            <a:ext cx="3035604" cy="20095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7 Imagen">
            <a:extLst>
              <a:ext uri="{FF2B5EF4-FFF2-40B4-BE49-F238E27FC236}">
                <a16:creationId xmlns:a16="http://schemas.microsoft.com/office/drawing/2014/main" id="{34A05E51-7B58-4343-8FB9-07E04275C8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704" y="1112410"/>
            <a:ext cx="955752" cy="6327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8 Imagen">
            <a:extLst>
              <a:ext uri="{FF2B5EF4-FFF2-40B4-BE49-F238E27FC236}">
                <a16:creationId xmlns:a16="http://schemas.microsoft.com/office/drawing/2014/main" id="{C46190F4-0097-4AD0-A623-01BE336345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249" y="4937535"/>
            <a:ext cx="906207" cy="604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2F90A5B9-0880-42FB-8952-1054793AB9BD}"/>
              </a:ext>
            </a:extLst>
          </p:cNvPr>
          <p:cNvGrpSpPr/>
          <p:nvPr/>
        </p:nvGrpSpPr>
        <p:grpSpPr>
          <a:xfrm>
            <a:off x="4137891" y="5378865"/>
            <a:ext cx="2860267" cy="792397"/>
            <a:chOff x="4137891" y="5378865"/>
            <a:chExt cx="2860267" cy="792397"/>
          </a:xfrm>
        </p:grpSpPr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5C0BAA89-6E1D-4D07-BE3C-119778A66DB8}"/>
                </a:ext>
              </a:extLst>
            </p:cNvPr>
            <p:cNvSpPr/>
            <p:nvPr/>
          </p:nvSpPr>
          <p:spPr>
            <a:xfrm>
              <a:off x="4137891" y="5461650"/>
              <a:ext cx="2774665" cy="7096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" name="Text Box 2">
              <a:extLst>
                <a:ext uri="{FF2B5EF4-FFF2-40B4-BE49-F238E27FC236}">
                  <a16:creationId xmlns:a16="http://schemas.microsoft.com/office/drawing/2014/main" id="{60C0555E-CAEB-41D0-8DC1-67D87DC9BD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3493" y="5378865"/>
              <a:ext cx="2774665" cy="7096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r>
                <a:rPr lang="es-ES" altLang="es-ES" sz="2000" b="1" dirty="0">
                  <a:solidFill>
                    <a:srgbClr val="000066"/>
                  </a:solidFill>
                  <a:latin typeface="+mj-lt"/>
                  <a:cs typeface="Arial" charset="0"/>
                </a:rPr>
                <a:t>Superficie: 75.000 m2</a:t>
              </a:r>
            </a:p>
            <a:p>
              <a:pPr algn="ctr" eaLnBrk="1" hangingPunct="1"/>
              <a:r>
                <a:rPr lang="es-ES" altLang="es-ES" sz="2000" b="1" dirty="0">
                  <a:solidFill>
                    <a:srgbClr val="000066"/>
                  </a:solidFill>
                  <a:latin typeface="+mj-lt"/>
                  <a:cs typeface="Arial" charset="0"/>
                </a:rPr>
                <a:t>Edificios: 15.000 m2</a:t>
              </a:r>
            </a:p>
          </p:txBody>
        </p:sp>
      </p:grpSp>
      <p:pic>
        <p:nvPicPr>
          <p:cNvPr id="14" name="2 Imagen">
            <a:extLst>
              <a:ext uri="{FF2B5EF4-FFF2-40B4-BE49-F238E27FC236}">
                <a16:creationId xmlns:a16="http://schemas.microsoft.com/office/drawing/2014/main" id="{B9BC2CC0-D580-42F6-B97A-DE9202B019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704" y="1920465"/>
            <a:ext cx="985052" cy="6521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301948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 Imagen">
            <a:extLst>
              <a:ext uri="{FF2B5EF4-FFF2-40B4-BE49-F238E27FC236}">
                <a16:creationId xmlns:a16="http://schemas.microsoft.com/office/drawing/2014/main" id="{543FAB65-F52A-43D0-BFC1-C21A71ED3A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" r="12931"/>
          <a:stretch/>
        </p:blipFill>
        <p:spPr>
          <a:xfrm>
            <a:off x="733337" y="1490433"/>
            <a:ext cx="6980312" cy="46193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BB13982B-EF44-4C38-9890-6970FDE9EECF}"/>
              </a:ext>
            </a:extLst>
          </p:cNvPr>
          <p:cNvSpPr/>
          <p:nvPr/>
        </p:nvSpPr>
        <p:spPr>
          <a:xfrm>
            <a:off x="764049" y="307858"/>
            <a:ext cx="48467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Nuestro campus</a:t>
            </a:r>
          </a:p>
        </p:txBody>
      </p:sp>
      <p:pic>
        <p:nvPicPr>
          <p:cNvPr id="5" name="1 Imagen">
            <a:extLst>
              <a:ext uri="{FF2B5EF4-FFF2-40B4-BE49-F238E27FC236}">
                <a16:creationId xmlns:a16="http://schemas.microsoft.com/office/drawing/2014/main" id="{69351B45-28FA-44BF-9C7C-B5CBA35285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540" y="5731683"/>
            <a:ext cx="917216" cy="6071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3 Imagen">
            <a:extLst>
              <a:ext uri="{FF2B5EF4-FFF2-40B4-BE49-F238E27FC236}">
                <a16:creationId xmlns:a16="http://schemas.microsoft.com/office/drawing/2014/main" id="{8E9AB638-8EA3-4918-B83D-2873AEC2F5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704" y="2738710"/>
            <a:ext cx="985051" cy="6521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7 Imagen">
            <a:extLst>
              <a:ext uri="{FF2B5EF4-FFF2-40B4-BE49-F238E27FC236}">
                <a16:creationId xmlns:a16="http://schemas.microsoft.com/office/drawing/2014/main" id="{34A05E51-7B58-4343-8FB9-07E04275C8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704" y="1112410"/>
            <a:ext cx="955752" cy="6327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8 Imagen">
            <a:extLst>
              <a:ext uri="{FF2B5EF4-FFF2-40B4-BE49-F238E27FC236}">
                <a16:creationId xmlns:a16="http://schemas.microsoft.com/office/drawing/2014/main" id="{C46190F4-0097-4AD0-A623-01BE336345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979" y="3519569"/>
            <a:ext cx="3058176" cy="20413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2F90A5B9-0880-42FB-8952-1054793AB9BD}"/>
              </a:ext>
            </a:extLst>
          </p:cNvPr>
          <p:cNvGrpSpPr/>
          <p:nvPr/>
        </p:nvGrpSpPr>
        <p:grpSpPr>
          <a:xfrm>
            <a:off x="4137891" y="5378865"/>
            <a:ext cx="2860267" cy="792397"/>
            <a:chOff x="4137891" y="5378865"/>
            <a:chExt cx="2860267" cy="792397"/>
          </a:xfrm>
        </p:grpSpPr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5C0BAA89-6E1D-4D07-BE3C-119778A66DB8}"/>
                </a:ext>
              </a:extLst>
            </p:cNvPr>
            <p:cNvSpPr/>
            <p:nvPr/>
          </p:nvSpPr>
          <p:spPr>
            <a:xfrm>
              <a:off x="4137891" y="5461650"/>
              <a:ext cx="2774665" cy="7096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" name="Text Box 2">
              <a:extLst>
                <a:ext uri="{FF2B5EF4-FFF2-40B4-BE49-F238E27FC236}">
                  <a16:creationId xmlns:a16="http://schemas.microsoft.com/office/drawing/2014/main" id="{60C0555E-CAEB-41D0-8DC1-67D87DC9BD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3493" y="5378865"/>
              <a:ext cx="2774665" cy="7096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r>
                <a:rPr lang="es-ES" altLang="es-ES" sz="2000" b="1" dirty="0">
                  <a:solidFill>
                    <a:srgbClr val="000066"/>
                  </a:solidFill>
                  <a:latin typeface="+mj-lt"/>
                  <a:cs typeface="Arial" charset="0"/>
                </a:rPr>
                <a:t>Superficie: 75.000 m2</a:t>
              </a:r>
            </a:p>
            <a:p>
              <a:pPr algn="ctr" eaLnBrk="1" hangingPunct="1"/>
              <a:r>
                <a:rPr lang="es-ES" altLang="es-ES" sz="2000" b="1" dirty="0">
                  <a:solidFill>
                    <a:srgbClr val="000066"/>
                  </a:solidFill>
                  <a:latin typeface="+mj-lt"/>
                  <a:cs typeface="Arial" charset="0"/>
                </a:rPr>
                <a:t>Edificios: 15.000 m2</a:t>
              </a:r>
            </a:p>
          </p:txBody>
        </p:sp>
      </p:grpSp>
      <p:pic>
        <p:nvPicPr>
          <p:cNvPr id="14" name="2 Imagen">
            <a:extLst>
              <a:ext uri="{FF2B5EF4-FFF2-40B4-BE49-F238E27FC236}">
                <a16:creationId xmlns:a16="http://schemas.microsoft.com/office/drawing/2014/main" id="{B9BC2CC0-D580-42F6-B97A-DE9202B019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704" y="1920465"/>
            <a:ext cx="985052" cy="6521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784108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 Imagen">
            <a:extLst>
              <a:ext uri="{FF2B5EF4-FFF2-40B4-BE49-F238E27FC236}">
                <a16:creationId xmlns:a16="http://schemas.microsoft.com/office/drawing/2014/main" id="{543FAB65-F52A-43D0-BFC1-C21A71ED3A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" r="12931"/>
          <a:stretch/>
        </p:blipFill>
        <p:spPr>
          <a:xfrm>
            <a:off x="733337" y="1490433"/>
            <a:ext cx="6980312" cy="46193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BB13982B-EF44-4C38-9890-6970FDE9EECF}"/>
              </a:ext>
            </a:extLst>
          </p:cNvPr>
          <p:cNvSpPr/>
          <p:nvPr/>
        </p:nvSpPr>
        <p:spPr>
          <a:xfrm>
            <a:off x="764049" y="307858"/>
            <a:ext cx="48467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Nuestro campus</a:t>
            </a:r>
          </a:p>
        </p:txBody>
      </p:sp>
      <p:pic>
        <p:nvPicPr>
          <p:cNvPr id="5" name="1 Imagen">
            <a:extLst>
              <a:ext uri="{FF2B5EF4-FFF2-40B4-BE49-F238E27FC236}">
                <a16:creationId xmlns:a16="http://schemas.microsoft.com/office/drawing/2014/main" id="{69351B45-28FA-44BF-9C7C-B5CBA35285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555" y="4297549"/>
            <a:ext cx="3083583" cy="20413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3 Imagen">
            <a:extLst>
              <a:ext uri="{FF2B5EF4-FFF2-40B4-BE49-F238E27FC236}">
                <a16:creationId xmlns:a16="http://schemas.microsoft.com/office/drawing/2014/main" id="{8E9AB638-8EA3-4918-B83D-2873AEC2F5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704" y="2738710"/>
            <a:ext cx="985051" cy="6521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7 Imagen">
            <a:extLst>
              <a:ext uri="{FF2B5EF4-FFF2-40B4-BE49-F238E27FC236}">
                <a16:creationId xmlns:a16="http://schemas.microsoft.com/office/drawing/2014/main" id="{34A05E51-7B58-4343-8FB9-07E04275C8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704" y="1112410"/>
            <a:ext cx="955752" cy="6327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8 Imagen">
            <a:extLst>
              <a:ext uri="{FF2B5EF4-FFF2-40B4-BE49-F238E27FC236}">
                <a16:creationId xmlns:a16="http://schemas.microsoft.com/office/drawing/2014/main" id="{C46190F4-0097-4AD0-A623-01BE336345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704" y="3519570"/>
            <a:ext cx="985052" cy="6575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2F90A5B9-0880-42FB-8952-1054793AB9BD}"/>
              </a:ext>
            </a:extLst>
          </p:cNvPr>
          <p:cNvGrpSpPr/>
          <p:nvPr/>
        </p:nvGrpSpPr>
        <p:grpSpPr>
          <a:xfrm>
            <a:off x="4137891" y="5378865"/>
            <a:ext cx="2860267" cy="792397"/>
            <a:chOff x="4137891" y="5378865"/>
            <a:chExt cx="2860267" cy="792397"/>
          </a:xfrm>
        </p:grpSpPr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5C0BAA89-6E1D-4D07-BE3C-119778A66DB8}"/>
                </a:ext>
              </a:extLst>
            </p:cNvPr>
            <p:cNvSpPr/>
            <p:nvPr/>
          </p:nvSpPr>
          <p:spPr>
            <a:xfrm>
              <a:off x="4137891" y="5461650"/>
              <a:ext cx="2774665" cy="7096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" name="Text Box 2">
              <a:extLst>
                <a:ext uri="{FF2B5EF4-FFF2-40B4-BE49-F238E27FC236}">
                  <a16:creationId xmlns:a16="http://schemas.microsoft.com/office/drawing/2014/main" id="{60C0555E-CAEB-41D0-8DC1-67D87DC9BD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3493" y="5378865"/>
              <a:ext cx="2774665" cy="7096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Tahoma" pitchFamily="34" charset="0"/>
                  <a:ea typeface="MS PGothic" pitchFamily="34" charset="-128"/>
                </a:defRPr>
              </a:lvl9pPr>
            </a:lstStyle>
            <a:p>
              <a:pPr algn="ctr" eaLnBrk="1" hangingPunct="1"/>
              <a:r>
                <a:rPr lang="es-ES" altLang="es-ES" sz="2000" b="1" dirty="0">
                  <a:solidFill>
                    <a:srgbClr val="000066"/>
                  </a:solidFill>
                  <a:latin typeface="+mj-lt"/>
                  <a:cs typeface="Arial" charset="0"/>
                </a:rPr>
                <a:t>Superficie: 75.000 m2</a:t>
              </a:r>
            </a:p>
            <a:p>
              <a:pPr algn="ctr" eaLnBrk="1" hangingPunct="1"/>
              <a:r>
                <a:rPr lang="es-ES" altLang="es-ES" sz="2000" b="1" dirty="0">
                  <a:solidFill>
                    <a:srgbClr val="000066"/>
                  </a:solidFill>
                  <a:latin typeface="+mj-lt"/>
                  <a:cs typeface="Arial" charset="0"/>
                </a:rPr>
                <a:t>Edificios: 15.000 m2</a:t>
              </a:r>
            </a:p>
          </p:txBody>
        </p:sp>
      </p:grpSp>
      <p:pic>
        <p:nvPicPr>
          <p:cNvPr id="14" name="2 Imagen">
            <a:extLst>
              <a:ext uri="{FF2B5EF4-FFF2-40B4-BE49-F238E27FC236}">
                <a16:creationId xmlns:a16="http://schemas.microsoft.com/office/drawing/2014/main" id="{B9BC2CC0-D580-42F6-B97A-DE9202B019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704" y="1920465"/>
            <a:ext cx="985052" cy="6521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555448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>
            <a:extLst>
              <a:ext uri="{FF2B5EF4-FFF2-40B4-BE49-F238E27FC236}">
                <a16:creationId xmlns:a16="http://schemas.microsoft.com/office/drawing/2014/main" id="{C66734CF-8737-444B-AF9E-3CC98693A066}"/>
              </a:ext>
            </a:extLst>
          </p:cNvPr>
          <p:cNvSpPr/>
          <p:nvPr/>
        </p:nvSpPr>
        <p:spPr>
          <a:xfrm>
            <a:off x="6953490" y="1674593"/>
            <a:ext cx="3532568" cy="3924486"/>
          </a:xfrm>
          <a:prstGeom prst="rect">
            <a:avLst/>
          </a:prstGeom>
          <a:gradFill>
            <a:gsLst>
              <a:gs pos="0">
                <a:srgbClr val="DE7324"/>
              </a:gs>
              <a:gs pos="100000">
                <a:srgbClr val="F6932D"/>
              </a:gs>
            </a:gsLst>
            <a:lin ang="36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51">
            <a:extLst>
              <a:ext uri="{FF2B5EF4-FFF2-40B4-BE49-F238E27FC236}">
                <a16:creationId xmlns:a16="http://schemas.microsoft.com/office/drawing/2014/main" id="{4085D052-A234-4006-8470-20B253A5D901}"/>
              </a:ext>
            </a:extLst>
          </p:cNvPr>
          <p:cNvSpPr/>
          <p:nvPr/>
        </p:nvSpPr>
        <p:spPr>
          <a:xfrm>
            <a:off x="5843013" y="2518802"/>
            <a:ext cx="1999906" cy="1999906"/>
          </a:xfrm>
          <a:prstGeom prst="ellipse">
            <a:avLst/>
          </a:prstGeom>
          <a:gradFill flip="none" rotWithShape="1">
            <a:gsLst>
              <a:gs pos="26000">
                <a:schemeClr val="tx1">
                  <a:alpha val="75000"/>
                </a:schemeClr>
              </a:gs>
              <a:gs pos="97345">
                <a:srgbClr val="D9D9D9">
                  <a:alpha val="0"/>
                </a:srgbClr>
              </a:gs>
              <a:gs pos="65000">
                <a:srgbClr val="D9D9D9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C83816AA-CE70-4E4A-89D9-C037432F9EBF}"/>
              </a:ext>
            </a:extLst>
          </p:cNvPr>
          <p:cNvSpPr/>
          <p:nvPr/>
        </p:nvSpPr>
        <p:spPr>
          <a:xfrm>
            <a:off x="1696704" y="1674592"/>
            <a:ext cx="3532568" cy="3924487"/>
          </a:xfrm>
          <a:prstGeom prst="rect">
            <a:avLst/>
          </a:prstGeom>
          <a:solidFill>
            <a:srgbClr val="0094C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8">
            <a:extLst>
              <a:ext uri="{FF2B5EF4-FFF2-40B4-BE49-F238E27FC236}">
                <a16:creationId xmlns:a16="http://schemas.microsoft.com/office/drawing/2014/main" id="{36B1959B-D7CE-43E3-B9FA-621A2137A93F}"/>
              </a:ext>
            </a:extLst>
          </p:cNvPr>
          <p:cNvSpPr/>
          <p:nvPr/>
        </p:nvSpPr>
        <p:spPr>
          <a:xfrm>
            <a:off x="4330826" y="2496030"/>
            <a:ext cx="1999906" cy="1999906"/>
          </a:xfrm>
          <a:prstGeom prst="ellipse">
            <a:avLst/>
          </a:prstGeom>
          <a:gradFill flip="none" rotWithShape="1">
            <a:gsLst>
              <a:gs pos="26000">
                <a:schemeClr val="tx1">
                  <a:alpha val="75000"/>
                </a:schemeClr>
              </a:gs>
              <a:gs pos="97345">
                <a:srgbClr val="D9D9D9">
                  <a:alpha val="0"/>
                </a:srgbClr>
              </a:gs>
              <a:gs pos="65000">
                <a:srgbClr val="D9D9D9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22">
            <a:extLst>
              <a:ext uri="{FF2B5EF4-FFF2-40B4-BE49-F238E27FC236}">
                <a16:creationId xmlns:a16="http://schemas.microsoft.com/office/drawing/2014/main" id="{5D269076-3BCF-4625-9516-637271F53698}"/>
              </a:ext>
            </a:extLst>
          </p:cNvPr>
          <p:cNvSpPr/>
          <p:nvPr/>
        </p:nvSpPr>
        <p:spPr>
          <a:xfrm rot="954971">
            <a:off x="4530602" y="2557826"/>
            <a:ext cx="1645920" cy="1645920"/>
          </a:xfrm>
          <a:custGeom>
            <a:avLst/>
            <a:gdLst>
              <a:gd name="connsiteX0" fmla="*/ 1310380 w 2926081"/>
              <a:gd name="connsiteY0" fmla="*/ 0 h 2926080"/>
              <a:gd name="connsiteX1" fmla="*/ 1615702 w 2926081"/>
              <a:gd name="connsiteY1" fmla="*/ 0 h 2926080"/>
              <a:gd name="connsiteX2" fmla="*/ 1656192 w 2926081"/>
              <a:gd name="connsiteY2" fmla="*/ 249853 h 2926080"/>
              <a:gd name="connsiteX3" fmla="*/ 1659208 w 2926081"/>
              <a:gd name="connsiteY3" fmla="*/ 295401 h 2926080"/>
              <a:gd name="connsiteX4" fmla="*/ 1701901 w 2926081"/>
              <a:gd name="connsiteY4" fmla="*/ 301917 h 2926080"/>
              <a:gd name="connsiteX5" fmla="*/ 1876884 w 2926081"/>
              <a:gd name="connsiteY5" fmla="*/ 353888 h 2926080"/>
              <a:gd name="connsiteX6" fmla="*/ 1902361 w 2926081"/>
              <a:gd name="connsiteY6" fmla="*/ 315813 h 2926080"/>
              <a:gd name="connsiteX7" fmla="*/ 2062353 w 2926081"/>
              <a:gd name="connsiteY7" fmla="*/ 119680 h 2926080"/>
              <a:gd name="connsiteX8" fmla="*/ 2326769 w 2926081"/>
              <a:gd name="connsiteY8" fmla="*/ 272340 h 2926080"/>
              <a:gd name="connsiteX9" fmla="*/ 2236908 w 2926081"/>
              <a:gd name="connsiteY9" fmla="*/ 508965 h 2926080"/>
              <a:gd name="connsiteX10" fmla="*/ 2216401 w 2926081"/>
              <a:gd name="connsiteY10" fmla="*/ 550617 h 2926080"/>
              <a:gd name="connsiteX11" fmla="*/ 2238669 w 2926081"/>
              <a:gd name="connsiteY11" fmla="*/ 566853 h 2926080"/>
              <a:gd name="connsiteX12" fmla="*/ 2328297 w 2926081"/>
              <a:gd name="connsiteY12" fmla="*/ 653073 h 2926080"/>
              <a:gd name="connsiteX13" fmla="*/ 2375852 w 2926081"/>
              <a:gd name="connsiteY13" fmla="*/ 709488 h 2926080"/>
              <a:gd name="connsiteX14" fmla="*/ 2417116 w 2926081"/>
              <a:gd name="connsiteY14" fmla="*/ 689173 h 2926080"/>
              <a:gd name="connsiteX15" fmla="*/ 2653740 w 2926081"/>
              <a:gd name="connsiteY15" fmla="*/ 599312 h 2926080"/>
              <a:gd name="connsiteX16" fmla="*/ 2806401 w 2926081"/>
              <a:gd name="connsiteY16" fmla="*/ 863728 h 2926080"/>
              <a:gd name="connsiteX17" fmla="*/ 2610267 w 2926081"/>
              <a:gd name="connsiteY17" fmla="*/ 1023720 h 2926080"/>
              <a:gd name="connsiteX18" fmla="*/ 2572513 w 2926081"/>
              <a:gd name="connsiteY18" fmla="*/ 1048983 h 2926080"/>
              <a:gd name="connsiteX19" fmla="*/ 2584801 w 2926081"/>
              <a:gd name="connsiteY19" fmla="*/ 1079472 h 2926080"/>
              <a:gd name="connsiteX20" fmla="*/ 2631945 w 2926081"/>
              <a:gd name="connsiteY20" fmla="*/ 1266032 h 2926080"/>
              <a:gd name="connsiteX21" fmla="*/ 2632062 w 2926081"/>
              <a:gd name="connsiteY21" fmla="*/ 1266965 h 2926080"/>
              <a:gd name="connsiteX22" fmla="*/ 2676228 w 2926081"/>
              <a:gd name="connsiteY22" fmla="*/ 1269889 h 2926080"/>
              <a:gd name="connsiteX23" fmla="*/ 2926081 w 2926081"/>
              <a:gd name="connsiteY23" fmla="*/ 1310379 h 2926080"/>
              <a:gd name="connsiteX24" fmla="*/ 2926081 w 2926081"/>
              <a:gd name="connsiteY24" fmla="*/ 1615701 h 2926080"/>
              <a:gd name="connsiteX25" fmla="*/ 2676228 w 2926081"/>
              <a:gd name="connsiteY25" fmla="*/ 1656191 h 2926080"/>
              <a:gd name="connsiteX26" fmla="*/ 2631559 w 2926081"/>
              <a:gd name="connsiteY26" fmla="*/ 1659148 h 2926080"/>
              <a:gd name="connsiteX27" fmla="*/ 2629733 w 2926081"/>
              <a:gd name="connsiteY27" fmla="*/ 1672842 h 2926080"/>
              <a:gd name="connsiteX28" fmla="*/ 2584801 w 2926081"/>
              <a:gd name="connsiteY28" fmla="*/ 1846610 h 2926080"/>
              <a:gd name="connsiteX29" fmla="*/ 2571920 w 2926081"/>
              <a:gd name="connsiteY29" fmla="*/ 1876701 h 2926080"/>
              <a:gd name="connsiteX30" fmla="*/ 2610267 w 2926081"/>
              <a:gd name="connsiteY30" fmla="*/ 1902360 h 2926080"/>
              <a:gd name="connsiteX31" fmla="*/ 2806401 w 2926081"/>
              <a:gd name="connsiteY31" fmla="*/ 2062352 h 2926080"/>
              <a:gd name="connsiteX32" fmla="*/ 2653740 w 2926081"/>
              <a:gd name="connsiteY32" fmla="*/ 2326768 h 2926080"/>
              <a:gd name="connsiteX33" fmla="*/ 2417116 w 2926081"/>
              <a:gd name="connsiteY33" fmla="*/ 2236908 h 2926080"/>
              <a:gd name="connsiteX34" fmla="*/ 2374410 w 2926081"/>
              <a:gd name="connsiteY34" fmla="*/ 2215882 h 2926080"/>
              <a:gd name="connsiteX35" fmla="*/ 2311100 w 2926081"/>
              <a:gd name="connsiteY35" fmla="*/ 2290993 h 2926080"/>
              <a:gd name="connsiteX36" fmla="*/ 2216161 w 2926081"/>
              <a:gd name="connsiteY36" fmla="*/ 2374975 h 2926080"/>
              <a:gd name="connsiteX37" fmla="*/ 2236908 w 2926081"/>
              <a:gd name="connsiteY37" fmla="*/ 2417116 h 2926080"/>
              <a:gd name="connsiteX38" fmla="*/ 2326769 w 2926081"/>
              <a:gd name="connsiteY38" fmla="*/ 2653740 h 2926080"/>
              <a:gd name="connsiteX39" fmla="*/ 2062353 w 2926081"/>
              <a:gd name="connsiteY39" fmla="*/ 2806400 h 2926080"/>
              <a:gd name="connsiteX40" fmla="*/ 1902361 w 2926081"/>
              <a:gd name="connsiteY40" fmla="*/ 2610267 h 2926080"/>
              <a:gd name="connsiteX41" fmla="*/ 1877675 w 2926081"/>
              <a:gd name="connsiteY41" fmla="*/ 2573374 h 2926080"/>
              <a:gd name="connsiteX42" fmla="*/ 1873955 w 2926081"/>
              <a:gd name="connsiteY42" fmla="*/ 2575075 h 2926080"/>
              <a:gd name="connsiteX43" fmla="*/ 1701901 w 2926081"/>
              <a:gd name="connsiteY43" fmla="*/ 2624165 h 2926080"/>
              <a:gd name="connsiteX44" fmla="*/ 1659207 w 2926081"/>
              <a:gd name="connsiteY44" fmla="*/ 2630681 h 2926080"/>
              <a:gd name="connsiteX45" fmla="*/ 1656192 w 2926081"/>
              <a:gd name="connsiteY45" fmla="*/ 2676228 h 2926080"/>
              <a:gd name="connsiteX46" fmla="*/ 1615702 w 2926081"/>
              <a:gd name="connsiteY46" fmla="*/ 2926080 h 2926080"/>
              <a:gd name="connsiteX47" fmla="*/ 1310380 w 2926081"/>
              <a:gd name="connsiteY47" fmla="*/ 2926080 h 2926080"/>
              <a:gd name="connsiteX48" fmla="*/ 1269889 w 2926081"/>
              <a:gd name="connsiteY48" fmla="*/ 2676228 h 2926080"/>
              <a:gd name="connsiteX49" fmla="*/ 1266874 w 2926081"/>
              <a:gd name="connsiteY49" fmla="*/ 2630681 h 2926080"/>
              <a:gd name="connsiteX50" fmla="*/ 1224181 w 2926081"/>
              <a:gd name="connsiteY50" fmla="*/ 2624165 h 2926080"/>
              <a:gd name="connsiteX51" fmla="*/ 1049196 w 2926081"/>
              <a:gd name="connsiteY51" fmla="*/ 2572194 h 2926080"/>
              <a:gd name="connsiteX52" fmla="*/ 1023721 w 2926081"/>
              <a:gd name="connsiteY52" fmla="*/ 2610267 h 2926080"/>
              <a:gd name="connsiteX53" fmla="*/ 863729 w 2926081"/>
              <a:gd name="connsiteY53" fmla="*/ 2806400 h 2926080"/>
              <a:gd name="connsiteX54" fmla="*/ 599313 w 2926081"/>
              <a:gd name="connsiteY54" fmla="*/ 2653740 h 2926080"/>
              <a:gd name="connsiteX55" fmla="*/ 689173 w 2926081"/>
              <a:gd name="connsiteY55" fmla="*/ 2417116 h 2926080"/>
              <a:gd name="connsiteX56" fmla="*/ 709680 w 2926081"/>
              <a:gd name="connsiteY56" fmla="*/ 2375464 h 2926080"/>
              <a:gd name="connsiteX57" fmla="*/ 687414 w 2926081"/>
              <a:gd name="connsiteY57" fmla="*/ 2359229 h 2926080"/>
              <a:gd name="connsiteX58" fmla="*/ 597785 w 2926081"/>
              <a:gd name="connsiteY58" fmla="*/ 2273009 h 2926080"/>
              <a:gd name="connsiteX59" fmla="*/ 550229 w 2926081"/>
              <a:gd name="connsiteY59" fmla="*/ 2216592 h 2926080"/>
              <a:gd name="connsiteX60" fmla="*/ 508965 w 2926081"/>
              <a:gd name="connsiteY60" fmla="*/ 2236908 h 2926080"/>
              <a:gd name="connsiteX61" fmla="*/ 272341 w 2926081"/>
              <a:gd name="connsiteY61" fmla="*/ 2326768 h 2926080"/>
              <a:gd name="connsiteX62" fmla="*/ 119680 w 2926081"/>
              <a:gd name="connsiteY62" fmla="*/ 2062352 h 2926080"/>
              <a:gd name="connsiteX63" fmla="*/ 315814 w 2926081"/>
              <a:gd name="connsiteY63" fmla="*/ 1902360 h 2926080"/>
              <a:gd name="connsiteX64" fmla="*/ 353569 w 2926081"/>
              <a:gd name="connsiteY64" fmla="*/ 1877097 h 2926080"/>
              <a:gd name="connsiteX65" fmla="*/ 341281 w 2926081"/>
              <a:gd name="connsiteY65" fmla="*/ 1846610 h 2926080"/>
              <a:gd name="connsiteX66" fmla="*/ 294138 w 2926081"/>
              <a:gd name="connsiteY66" fmla="*/ 1660050 h 2926080"/>
              <a:gd name="connsiteX67" fmla="*/ 294021 w 2926081"/>
              <a:gd name="connsiteY67" fmla="*/ 1659115 h 2926080"/>
              <a:gd name="connsiteX68" fmla="*/ 249853 w 2926081"/>
              <a:gd name="connsiteY68" fmla="*/ 1656191 h 2926080"/>
              <a:gd name="connsiteX69" fmla="*/ 0 w 2926081"/>
              <a:gd name="connsiteY69" fmla="*/ 1615701 h 2926080"/>
              <a:gd name="connsiteX70" fmla="*/ 0 w 2926081"/>
              <a:gd name="connsiteY70" fmla="*/ 1310379 h 2926080"/>
              <a:gd name="connsiteX71" fmla="*/ 249853 w 2926081"/>
              <a:gd name="connsiteY71" fmla="*/ 1269889 h 2926080"/>
              <a:gd name="connsiteX72" fmla="*/ 294524 w 2926081"/>
              <a:gd name="connsiteY72" fmla="*/ 1266932 h 2926080"/>
              <a:gd name="connsiteX73" fmla="*/ 296350 w 2926081"/>
              <a:gd name="connsiteY73" fmla="*/ 1253240 h 2926080"/>
              <a:gd name="connsiteX74" fmla="*/ 341281 w 2926081"/>
              <a:gd name="connsiteY74" fmla="*/ 1079472 h 2926080"/>
              <a:gd name="connsiteX75" fmla="*/ 354163 w 2926081"/>
              <a:gd name="connsiteY75" fmla="*/ 1049380 h 2926080"/>
              <a:gd name="connsiteX76" fmla="*/ 315814 w 2926081"/>
              <a:gd name="connsiteY76" fmla="*/ 1023720 h 2926080"/>
              <a:gd name="connsiteX77" fmla="*/ 119680 w 2926081"/>
              <a:gd name="connsiteY77" fmla="*/ 863728 h 2926080"/>
              <a:gd name="connsiteX78" fmla="*/ 272341 w 2926081"/>
              <a:gd name="connsiteY78" fmla="*/ 599312 h 2926080"/>
              <a:gd name="connsiteX79" fmla="*/ 508965 w 2926081"/>
              <a:gd name="connsiteY79" fmla="*/ 689172 h 2926080"/>
              <a:gd name="connsiteX80" fmla="*/ 551673 w 2926081"/>
              <a:gd name="connsiteY80" fmla="*/ 710199 h 2926080"/>
              <a:gd name="connsiteX81" fmla="*/ 614982 w 2926081"/>
              <a:gd name="connsiteY81" fmla="*/ 635089 h 2926080"/>
              <a:gd name="connsiteX82" fmla="*/ 709921 w 2926081"/>
              <a:gd name="connsiteY82" fmla="*/ 551107 h 2926080"/>
              <a:gd name="connsiteX83" fmla="*/ 689173 w 2926081"/>
              <a:gd name="connsiteY83" fmla="*/ 508965 h 2926080"/>
              <a:gd name="connsiteX84" fmla="*/ 599313 w 2926081"/>
              <a:gd name="connsiteY84" fmla="*/ 272340 h 2926080"/>
              <a:gd name="connsiteX85" fmla="*/ 863729 w 2926081"/>
              <a:gd name="connsiteY85" fmla="*/ 119680 h 2926080"/>
              <a:gd name="connsiteX86" fmla="*/ 1023721 w 2926081"/>
              <a:gd name="connsiteY86" fmla="*/ 315813 h 2926080"/>
              <a:gd name="connsiteX87" fmla="*/ 1048408 w 2926081"/>
              <a:gd name="connsiteY87" fmla="*/ 352708 h 2926080"/>
              <a:gd name="connsiteX88" fmla="*/ 1052127 w 2926081"/>
              <a:gd name="connsiteY88" fmla="*/ 351007 h 2926080"/>
              <a:gd name="connsiteX89" fmla="*/ 1224181 w 2926081"/>
              <a:gd name="connsiteY89" fmla="*/ 301917 h 2926080"/>
              <a:gd name="connsiteX90" fmla="*/ 1266874 w 2926081"/>
              <a:gd name="connsiteY90" fmla="*/ 295402 h 2926080"/>
              <a:gd name="connsiteX91" fmla="*/ 1269889 w 2926081"/>
              <a:gd name="connsiteY91" fmla="*/ 249853 h 2926080"/>
              <a:gd name="connsiteX92" fmla="*/ 1310380 w 2926081"/>
              <a:gd name="connsiteY92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2926081" h="2926080">
                <a:moveTo>
                  <a:pt x="1310380" y="0"/>
                </a:moveTo>
                <a:lnTo>
                  <a:pt x="1615702" y="0"/>
                </a:lnTo>
                <a:cubicBezTo>
                  <a:pt x="1630700" y="0"/>
                  <a:pt x="1644633" y="92107"/>
                  <a:pt x="1656192" y="249853"/>
                </a:cubicBezTo>
                <a:lnTo>
                  <a:pt x="1659208" y="295401"/>
                </a:lnTo>
                <a:lnTo>
                  <a:pt x="1701901" y="301917"/>
                </a:lnTo>
                <a:lnTo>
                  <a:pt x="1876884" y="353888"/>
                </a:lnTo>
                <a:lnTo>
                  <a:pt x="1902361" y="315813"/>
                </a:lnTo>
                <a:cubicBezTo>
                  <a:pt x="1991244" y="184981"/>
                  <a:pt x="2049364" y="112181"/>
                  <a:pt x="2062353" y="119680"/>
                </a:cubicBezTo>
                <a:lnTo>
                  <a:pt x="2326769" y="272340"/>
                </a:lnTo>
                <a:cubicBezTo>
                  <a:pt x="2339757" y="279840"/>
                  <a:pt x="2305771" y="366573"/>
                  <a:pt x="2236908" y="508965"/>
                </a:cubicBezTo>
                <a:lnTo>
                  <a:pt x="2216401" y="550617"/>
                </a:lnTo>
                <a:lnTo>
                  <a:pt x="2238669" y="566853"/>
                </a:lnTo>
                <a:cubicBezTo>
                  <a:pt x="2270028" y="594018"/>
                  <a:pt x="2299948" y="622801"/>
                  <a:pt x="2328297" y="653073"/>
                </a:cubicBezTo>
                <a:lnTo>
                  <a:pt x="2375852" y="709488"/>
                </a:lnTo>
                <a:lnTo>
                  <a:pt x="2417116" y="689173"/>
                </a:lnTo>
                <a:cubicBezTo>
                  <a:pt x="2559508" y="620310"/>
                  <a:pt x="2646241" y="586324"/>
                  <a:pt x="2653740" y="599312"/>
                </a:cubicBezTo>
                <a:lnTo>
                  <a:pt x="2806401" y="863728"/>
                </a:lnTo>
                <a:cubicBezTo>
                  <a:pt x="2813900" y="876717"/>
                  <a:pt x="2741100" y="934837"/>
                  <a:pt x="2610267" y="1023720"/>
                </a:cubicBezTo>
                <a:lnTo>
                  <a:pt x="2572513" y="1048983"/>
                </a:lnTo>
                <a:lnTo>
                  <a:pt x="2584801" y="1079472"/>
                </a:lnTo>
                <a:cubicBezTo>
                  <a:pt x="2605364" y="1139625"/>
                  <a:pt x="2621225" y="1201958"/>
                  <a:pt x="2631945" y="1266032"/>
                </a:cubicBezTo>
                <a:lnTo>
                  <a:pt x="2632062" y="1266965"/>
                </a:lnTo>
                <a:lnTo>
                  <a:pt x="2676228" y="1269889"/>
                </a:lnTo>
                <a:cubicBezTo>
                  <a:pt x="2833974" y="1281448"/>
                  <a:pt x="2926081" y="1295382"/>
                  <a:pt x="2926081" y="1310379"/>
                </a:cubicBezTo>
                <a:lnTo>
                  <a:pt x="2926081" y="1615701"/>
                </a:lnTo>
                <a:cubicBezTo>
                  <a:pt x="2926081" y="1630699"/>
                  <a:pt x="2833974" y="1644633"/>
                  <a:pt x="2676228" y="1656191"/>
                </a:cubicBezTo>
                <a:lnTo>
                  <a:pt x="2631559" y="1659148"/>
                </a:lnTo>
                <a:lnTo>
                  <a:pt x="2629733" y="1672842"/>
                </a:lnTo>
                <a:cubicBezTo>
                  <a:pt x="2619089" y="1732426"/>
                  <a:pt x="2603994" y="1790468"/>
                  <a:pt x="2584801" y="1846610"/>
                </a:cubicBezTo>
                <a:lnTo>
                  <a:pt x="2571920" y="1876701"/>
                </a:lnTo>
                <a:lnTo>
                  <a:pt x="2610267" y="1902360"/>
                </a:lnTo>
                <a:cubicBezTo>
                  <a:pt x="2741100" y="1991243"/>
                  <a:pt x="2813900" y="2049363"/>
                  <a:pt x="2806401" y="2062352"/>
                </a:cubicBezTo>
                <a:lnTo>
                  <a:pt x="2653740" y="2326768"/>
                </a:lnTo>
                <a:cubicBezTo>
                  <a:pt x="2646241" y="2339757"/>
                  <a:pt x="2559508" y="2305770"/>
                  <a:pt x="2417116" y="2236908"/>
                </a:cubicBezTo>
                <a:lnTo>
                  <a:pt x="2374410" y="2215882"/>
                </a:lnTo>
                <a:lnTo>
                  <a:pt x="2311100" y="2290993"/>
                </a:lnTo>
                <a:lnTo>
                  <a:pt x="2216161" y="2374975"/>
                </a:lnTo>
                <a:lnTo>
                  <a:pt x="2236908" y="2417116"/>
                </a:lnTo>
                <a:cubicBezTo>
                  <a:pt x="2305771" y="2559507"/>
                  <a:pt x="2339757" y="2646241"/>
                  <a:pt x="2326769" y="2653740"/>
                </a:cubicBezTo>
                <a:lnTo>
                  <a:pt x="2062353" y="2806400"/>
                </a:lnTo>
                <a:cubicBezTo>
                  <a:pt x="2049364" y="2813899"/>
                  <a:pt x="1991244" y="2741099"/>
                  <a:pt x="1902361" y="2610267"/>
                </a:cubicBezTo>
                <a:lnTo>
                  <a:pt x="1877675" y="2573374"/>
                </a:lnTo>
                <a:lnTo>
                  <a:pt x="1873955" y="2575075"/>
                </a:lnTo>
                <a:cubicBezTo>
                  <a:pt x="1818442" y="2595595"/>
                  <a:pt x="1760972" y="2612078"/>
                  <a:pt x="1701901" y="2624165"/>
                </a:cubicBezTo>
                <a:lnTo>
                  <a:pt x="1659207" y="2630681"/>
                </a:lnTo>
                <a:lnTo>
                  <a:pt x="1656192" y="2676228"/>
                </a:lnTo>
                <a:cubicBezTo>
                  <a:pt x="1644633" y="2833974"/>
                  <a:pt x="1630700" y="2926080"/>
                  <a:pt x="1615702" y="2926080"/>
                </a:cubicBezTo>
                <a:lnTo>
                  <a:pt x="1310380" y="2926080"/>
                </a:lnTo>
                <a:cubicBezTo>
                  <a:pt x="1295382" y="2926080"/>
                  <a:pt x="1281448" y="2833974"/>
                  <a:pt x="1269889" y="2676228"/>
                </a:cubicBezTo>
                <a:lnTo>
                  <a:pt x="1266874" y="2630681"/>
                </a:lnTo>
                <a:lnTo>
                  <a:pt x="1224181" y="2624165"/>
                </a:lnTo>
                <a:lnTo>
                  <a:pt x="1049196" y="2572194"/>
                </a:lnTo>
                <a:lnTo>
                  <a:pt x="1023721" y="2610267"/>
                </a:lnTo>
                <a:cubicBezTo>
                  <a:pt x="934838" y="2741099"/>
                  <a:pt x="876717" y="2813899"/>
                  <a:pt x="863729" y="2806400"/>
                </a:cubicBezTo>
                <a:lnTo>
                  <a:pt x="599313" y="2653740"/>
                </a:lnTo>
                <a:cubicBezTo>
                  <a:pt x="586324" y="2646241"/>
                  <a:pt x="620311" y="2559507"/>
                  <a:pt x="689173" y="2417116"/>
                </a:cubicBezTo>
                <a:lnTo>
                  <a:pt x="709680" y="2375464"/>
                </a:lnTo>
                <a:lnTo>
                  <a:pt x="687414" y="2359229"/>
                </a:lnTo>
                <a:cubicBezTo>
                  <a:pt x="656054" y="2332064"/>
                  <a:pt x="626135" y="2303281"/>
                  <a:pt x="597785" y="2273009"/>
                </a:cubicBezTo>
                <a:lnTo>
                  <a:pt x="550229" y="2216592"/>
                </a:lnTo>
                <a:lnTo>
                  <a:pt x="508965" y="2236908"/>
                </a:lnTo>
                <a:cubicBezTo>
                  <a:pt x="366574" y="2305771"/>
                  <a:pt x="279840" y="2339757"/>
                  <a:pt x="272341" y="2326768"/>
                </a:cubicBezTo>
                <a:lnTo>
                  <a:pt x="119680" y="2062352"/>
                </a:lnTo>
                <a:cubicBezTo>
                  <a:pt x="112181" y="2049363"/>
                  <a:pt x="184981" y="1991243"/>
                  <a:pt x="315814" y="1902360"/>
                </a:cubicBezTo>
                <a:lnTo>
                  <a:pt x="353569" y="1877097"/>
                </a:lnTo>
                <a:lnTo>
                  <a:pt x="341281" y="1846610"/>
                </a:lnTo>
                <a:cubicBezTo>
                  <a:pt x="320718" y="1786457"/>
                  <a:pt x="304858" y="1724125"/>
                  <a:pt x="294138" y="1660050"/>
                </a:cubicBezTo>
                <a:lnTo>
                  <a:pt x="294021" y="1659115"/>
                </a:lnTo>
                <a:lnTo>
                  <a:pt x="249853" y="1656191"/>
                </a:lnTo>
                <a:cubicBezTo>
                  <a:pt x="92107" y="1644633"/>
                  <a:pt x="0" y="1630699"/>
                  <a:pt x="0" y="1615701"/>
                </a:cubicBezTo>
                <a:lnTo>
                  <a:pt x="0" y="1310379"/>
                </a:lnTo>
                <a:cubicBezTo>
                  <a:pt x="0" y="1295382"/>
                  <a:pt x="92107" y="1281448"/>
                  <a:pt x="249853" y="1269889"/>
                </a:cubicBezTo>
                <a:lnTo>
                  <a:pt x="294524" y="1266932"/>
                </a:lnTo>
                <a:lnTo>
                  <a:pt x="296350" y="1253240"/>
                </a:lnTo>
                <a:cubicBezTo>
                  <a:pt x="306993" y="1193656"/>
                  <a:pt x="322089" y="1135615"/>
                  <a:pt x="341281" y="1079472"/>
                </a:cubicBezTo>
                <a:lnTo>
                  <a:pt x="354163" y="1049380"/>
                </a:lnTo>
                <a:lnTo>
                  <a:pt x="315814" y="1023720"/>
                </a:lnTo>
                <a:cubicBezTo>
                  <a:pt x="184981" y="934837"/>
                  <a:pt x="112181" y="876717"/>
                  <a:pt x="119680" y="863728"/>
                </a:cubicBezTo>
                <a:lnTo>
                  <a:pt x="272341" y="599312"/>
                </a:lnTo>
                <a:cubicBezTo>
                  <a:pt x="279840" y="586324"/>
                  <a:pt x="366574" y="620310"/>
                  <a:pt x="508965" y="689172"/>
                </a:cubicBezTo>
                <a:lnTo>
                  <a:pt x="551673" y="710199"/>
                </a:lnTo>
                <a:lnTo>
                  <a:pt x="614982" y="635089"/>
                </a:lnTo>
                <a:lnTo>
                  <a:pt x="709921" y="551107"/>
                </a:lnTo>
                <a:lnTo>
                  <a:pt x="689173" y="508965"/>
                </a:lnTo>
                <a:cubicBezTo>
                  <a:pt x="620311" y="366573"/>
                  <a:pt x="586324" y="279840"/>
                  <a:pt x="599313" y="272340"/>
                </a:cubicBezTo>
                <a:lnTo>
                  <a:pt x="863729" y="119680"/>
                </a:lnTo>
                <a:cubicBezTo>
                  <a:pt x="876717" y="112181"/>
                  <a:pt x="934838" y="184981"/>
                  <a:pt x="1023721" y="315813"/>
                </a:cubicBezTo>
                <a:lnTo>
                  <a:pt x="1048408" y="352708"/>
                </a:lnTo>
                <a:lnTo>
                  <a:pt x="1052127" y="351007"/>
                </a:lnTo>
                <a:cubicBezTo>
                  <a:pt x="1107640" y="330487"/>
                  <a:pt x="1165110" y="314005"/>
                  <a:pt x="1224181" y="301917"/>
                </a:cubicBezTo>
                <a:lnTo>
                  <a:pt x="1266874" y="295402"/>
                </a:lnTo>
                <a:lnTo>
                  <a:pt x="1269889" y="249853"/>
                </a:lnTo>
                <a:cubicBezTo>
                  <a:pt x="1281448" y="92107"/>
                  <a:pt x="1295382" y="0"/>
                  <a:pt x="131038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23">
            <a:extLst>
              <a:ext uri="{FF2B5EF4-FFF2-40B4-BE49-F238E27FC236}">
                <a16:creationId xmlns:a16="http://schemas.microsoft.com/office/drawing/2014/main" id="{151DE076-BB38-4C55-AAF1-CC8FE0BE3BE7}"/>
              </a:ext>
            </a:extLst>
          </p:cNvPr>
          <p:cNvSpPr/>
          <p:nvPr/>
        </p:nvSpPr>
        <p:spPr>
          <a:xfrm>
            <a:off x="4919109" y="2946333"/>
            <a:ext cx="868906" cy="868906"/>
          </a:xfrm>
          <a:prstGeom prst="ellipse">
            <a:avLst/>
          </a:prstGeom>
          <a:solidFill>
            <a:srgbClr val="009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24">
            <a:extLst>
              <a:ext uri="{FF2B5EF4-FFF2-40B4-BE49-F238E27FC236}">
                <a16:creationId xmlns:a16="http://schemas.microsoft.com/office/drawing/2014/main" id="{652AE0B2-A6EF-4A3F-93DC-0354E675FFFB}"/>
              </a:ext>
            </a:extLst>
          </p:cNvPr>
          <p:cNvSpPr/>
          <p:nvPr/>
        </p:nvSpPr>
        <p:spPr>
          <a:xfrm>
            <a:off x="4999875" y="3027099"/>
            <a:ext cx="707374" cy="70737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31">
            <a:extLst>
              <a:ext uri="{FF2B5EF4-FFF2-40B4-BE49-F238E27FC236}">
                <a16:creationId xmlns:a16="http://schemas.microsoft.com/office/drawing/2014/main" id="{B3D7CCE5-8414-4776-8E46-795A80382AA8}"/>
              </a:ext>
            </a:extLst>
          </p:cNvPr>
          <p:cNvSpPr/>
          <p:nvPr/>
        </p:nvSpPr>
        <p:spPr>
          <a:xfrm>
            <a:off x="6035467" y="2552026"/>
            <a:ext cx="1645920" cy="1645920"/>
          </a:xfrm>
          <a:custGeom>
            <a:avLst/>
            <a:gdLst>
              <a:gd name="connsiteX0" fmla="*/ 1310380 w 2926081"/>
              <a:gd name="connsiteY0" fmla="*/ 0 h 2926080"/>
              <a:gd name="connsiteX1" fmla="*/ 1615702 w 2926081"/>
              <a:gd name="connsiteY1" fmla="*/ 0 h 2926080"/>
              <a:gd name="connsiteX2" fmla="*/ 1656192 w 2926081"/>
              <a:gd name="connsiteY2" fmla="*/ 249853 h 2926080"/>
              <a:gd name="connsiteX3" fmla="*/ 1659208 w 2926081"/>
              <a:gd name="connsiteY3" fmla="*/ 295401 h 2926080"/>
              <a:gd name="connsiteX4" fmla="*/ 1701901 w 2926081"/>
              <a:gd name="connsiteY4" fmla="*/ 301917 h 2926080"/>
              <a:gd name="connsiteX5" fmla="*/ 1876884 w 2926081"/>
              <a:gd name="connsiteY5" fmla="*/ 353888 h 2926080"/>
              <a:gd name="connsiteX6" fmla="*/ 1902361 w 2926081"/>
              <a:gd name="connsiteY6" fmla="*/ 315813 h 2926080"/>
              <a:gd name="connsiteX7" fmla="*/ 2062353 w 2926081"/>
              <a:gd name="connsiteY7" fmla="*/ 119680 h 2926080"/>
              <a:gd name="connsiteX8" fmla="*/ 2326769 w 2926081"/>
              <a:gd name="connsiteY8" fmla="*/ 272340 h 2926080"/>
              <a:gd name="connsiteX9" fmla="*/ 2236908 w 2926081"/>
              <a:gd name="connsiteY9" fmla="*/ 508965 h 2926080"/>
              <a:gd name="connsiteX10" fmla="*/ 2216401 w 2926081"/>
              <a:gd name="connsiteY10" fmla="*/ 550617 h 2926080"/>
              <a:gd name="connsiteX11" fmla="*/ 2238669 w 2926081"/>
              <a:gd name="connsiteY11" fmla="*/ 566853 h 2926080"/>
              <a:gd name="connsiteX12" fmla="*/ 2328297 w 2926081"/>
              <a:gd name="connsiteY12" fmla="*/ 653073 h 2926080"/>
              <a:gd name="connsiteX13" fmla="*/ 2375852 w 2926081"/>
              <a:gd name="connsiteY13" fmla="*/ 709488 h 2926080"/>
              <a:gd name="connsiteX14" fmla="*/ 2417116 w 2926081"/>
              <a:gd name="connsiteY14" fmla="*/ 689173 h 2926080"/>
              <a:gd name="connsiteX15" fmla="*/ 2653740 w 2926081"/>
              <a:gd name="connsiteY15" fmla="*/ 599312 h 2926080"/>
              <a:gd name="connsiteX16" fmla="*/ 2806401 w 2926081"/>
              <a:gd name="connsiteY16" fmla="*/ 863728 h 2926080"/>
              <a:gd name="connsiteX17" fmla="*/ 2610267 w 2926081"/>
              <a:gd name="connsiteY17" fmla="*/ 1023720 h 2926080"/>
              <a:gd name="connsiteX18" fmla="*/ 2572513 w 2926081"/>
              <a:gd name="connsiteY18" fmla="*/ 1048983 h 2926080"/>
              <a:gd name="connsiteX19" fmla="*/ 2584801 w 2926081"/>
              <a:gd name="connsiteY19" fmla="*/ 1079472 h 2926080"/>
              <a:gd name="connsiteX20" fmla="*/ 2631945 w 2926081"/>
              <a:gd name="connsiteY20" fmla="*/ 1266032 h 2926080"/>
              <a:gd name="connsiteX21" fmla="*/ 2632062 w 2926081"/>
              <a:gd name="connsiteY21" fmla="*/ 1266965 h 2926080"/>
              <a:gd name="connsiteX22" fmla="*/ 2676228 w 2926081"/>
              <a:gd name="connsiteY22" fmla="*/ 1269889 h 2926080"/>
              <a:gd name="connsiteX23" fmla="*/ 2926081 w 2926081"/>
              <a:gd name="connsiteY23" fmla="*/ 1310379 h 2926080"/>
              <a:gd name="connsiteX24" fmla="*/ 2926081 w 2926081"/>
              <a:gd name="connsiteY24" fmla="*/ 1615701 h 2926080"/>
              <a:gd name="connsiteX25" fmla="*/ 2676228 w 2926081"/>
              <a:gd name="connsiteY25" fmla="*/ 1656191 h 2926080"/>
              <a:gd name="connsiteX26" fmla="*/ 2631559 w 2926081"/>
              <a:gd name="connsiteY26" fmla="*/ 1659148 h 2926080"/>
              <a:gd name="connsiteX27" fmla="*/ 2629733 w 2926081"/>
              <a:gd name="connsiteY27" fmla="*/ 1672842 h 2926080"/>
              <a:gd name="connsiteX28" fmla="*/ 2584801 w 2926081"/>
              <a:gd name="connsiteY28" fmla="*/ 1846610 h 2926080"/>
              <a:gd name="connsiteX29" fmla="*/ 2571920 w 2926081"/>
              <a:gd name="connsiteY29" fmla="*/ 1876701 h 2926080"/>
              <a:gd name="connsiteX30" fmla="*/ 2610267 w 2926081"/>
              <a:gd name="connsiteY30" fmla="*/ 1902360 h 2926080"/>
              <a:gd name="connsiteX31" fmla="*/ 2806401 w 2926081"/>
              <a:gd name="connsiteY31" fmla="*/ 2062352 h 2926080"/>
              <a:gd name="connsiteX32" fmla="*/ 2653740 w 2926081"/>
              <a:gd name="connsiteY32" fmla="*/ 2326768 h 2926080"/>
              <a:gd name="connsiteX33" fmla="*/ 2417116 w 2926081"/>
              <a:gd name="connsiteY33" fmla="*/ 2236908 h 2926080"/>
              <a:gd name="connsiteX34" fmla="*/ 2374410 w 2926081"/>
              <a:gd name="connsiteY34" fmla="*/ 2215882 h 2926080"/>
              <a:gd name="connsiteX35" fmla="*/ 2311100 w 2926081"/>
              <a:gd name="connsiteY35" fmla="*/ 2290993 h 2926080"/>
              <a:gd name="connsiteX36" fmla="*/ 2216161 w 2926081"/>
              <a:gd name="connsiteY36" fmla="*/ 2374975 h 2926080"/>
              <a:gd name="connsiteX37" fmla="*/ 2236908 w 2926081"/>
              <a:gd name="connsiteY37" fmla="*/ 2417116 h 2926080"/>
              <a:gd name="connsiteX38" fmla="*/ 2326769 w 2926081"/>
              <a:gd name="connsiteY38" fmla="*/ 2653740 h 2926080"/>
              <a:gd name="connsiteX39" fmla="*/ 2062353 w 2926081"/>
              <a:gd name="connsiteY39" fmla="*/ 2806400 h 2926080"/>
              <a:gd name="connsiteX40" fmla="*/ 1902361 w 2926081"/>
              <a:gd name="connsiteY40" fmla="*/ 2610267 h 2926080"/>
              <a:gd name="connsiteX41" fmla="*/ 1877675 w 2926081"/>
              <a:gd name="connsiteY41" fmla="*/ 2573374 h 2926080"/>
              <a:gd name="connsiteX42" fmla="*/ 1873955 w 2926081"/>
              <a:gd name="connsiteY42" fmla="*/ 2575075 h 2926080"/>
              <a:gd name="connsiteX43" fmla="*/ 1701901 w 2926081"/>
              <a:gd name="connsiteY43" fmla="*/ 2624165 h 2926080"/>
              <a:gd name="connsiteX44" fmla="*/ 1659207 w 2926081"/>
              <a:gd name="connsiteY44" fmla="*/ 2630681 h 2926080"/>
              <a:gd name="connsiteX45" fmla="*/ 1656192 w 2926081"/>
              <a:gd name="connsiteY45" fmla="*/ 2676228 h 2926080"/>
              <a:gd name="connsiteX46" fmla="*/ 1615702 w 2926081"/>
              <a:gd name="connsiteY46" fmla="*/ 2926080 h 2926080"/>
              <a:gd name="connsiteX47" fmla="*/ 1310380 w 2926081"/>
              <a:gd name="connsiteY47" fmla="*/ 2926080 h 2926080"/>
              <a:gd name="connsiteX48" fmla="*/ 1269889 w 2926081"/>
              <a:gd name="connsiteY48" fmla="*/ 2676228 h 2926080"/>
              <a:gd name="connsiteX49" fmla="*/ 1266874 w 2926081"/>
              <a:gd name="connsiteY49" fmla="*/ 2630681 h 2926080"/>
              <a:gd name="connsiteX50" fmla="*/ 1224181 w 2926081"/>
              <a:gd name="connsiteY50" fmla="*/ 2624165 h 2926080"/>
              <a:gd name="connsiteX51" fmla="*/ 1049196 w 2926081"/>
              <a:gd name="connsiteY51" fmla="*/ 2572194 h 2926080"/>
              <a:gd name="connsiteX52" fmla="*/ 1023721 w 2926081"/>
              <a:gd name="connsiteY52" fmla="*/ 2610267 h 2926080"/>
              <a:gd name="connsiteX53" fmla="*/ 863729 w 2926081"/>
              <a:gd name="connsiteY53" fmla="*/ 2806400 h 2926080"/>
              <a:gd name="connsiteX54" fmla="*/ 599313 w 2926081"/>
              <a:gd name="connsiteY54" fmla="*/ 2653740 h 2926080"/>
              <a:gd name="connsiteX55" fmla="*/ 689173 w 2926081"/>
              <a:gd name="connsiteY55" fmla="*/ 2417116 h 2926080"/>
              <a:gd name="connsiteX56" fmla="*/ 709680 w 2926081"/>
              <a:gd name="connsiteY56" fmla="*/ 2375464 h 2926080"/>
              <a:gd name="connsiteX57" fmla="*/ 687414 w 2926081"/>
              <a:gd name="connsiteY57" fmla="*/ 2359229 h 2926080"/>
              <a:gd name="connsiteX58" fmla="*/ 597785 w 2926081"/>
              <a:gd name="connsiteY58" fmla="*/ 2273009 h 2926080"/>
              <a:gd name="connsiteX59" fmla="*/ 550229 w 2926081"/>
              <a:gd name="connsiteY59" fmla="*/ 2216592 h 2926080"/>
              <a:gd name="connsiteX60" fmla="*/ 508965 w 2926081"/>
              <a:gd name="connsiteY60" fmla="*/ 2236908 h 2926080"/>
              <a:gd name="connsiteX61" fmla="*/ 272341 w 2926081"/>
              <a:gd name="connsiteY61" fmla="*/ 2326768 h 2926080"/>
              <a:gd name="connsiteX62" fmla="*/ 119680 w 2926081"/>
              <a:gd name="connsiteY62" fmla="*/ 2062352 h 2926080"/>
              <a:gd name="connsiteX63" fmla="*/ 315814 w 2926081"/>
              <a:gd name="connsiteY63" fmla="*/ 1902360 h 2926080"/>
              <a:gd name="connsiteX64" fmla="*/ 353569 w 2926081"/>
              <a:gd name="connsiteY64" fmla="*/ 1877097 h 2926080"/>
              <a:gd name="connsiteX65" fmla="*/ 341281 w 2926081"/>
              <a:gd name="connsiteY65" fmla="*/ 1846610 h 2926080"/>
              <a:gd name="connsiteX66" fmla="*/ 294138 w 2926081"/>
              <a:gd name="connsiteY66" fmla="*/ 1660050 h 2926080"/>
              <a:gd name="connsiteX67" fmla="*/ 294021 w 2926081"/>
              <a:gd name="connsiteY67" fmla="*/ 1659115 h 2926080"/>
              <a:gd name="connsiteX68" fmla="*/ 249853 w 2926081"/>
              <a:gd name="connsiteY68" fmla="*/ 1656191 h 2926080"/>
              <a:gd name="connsiteX69" fmla="*/ 0 w 2926081"/>
              <a:gd name="connsiteY69" fmla="*/ 1615701 h 2926080"/>
              <a:gd name="connsiteX70" fmla="*/ 0 w 2926081"/>
              <a:gd name="connsiteY70" fmla="*/ 1310379 h 2926080"/>
              <a:gd name="connsiteX71" fmla="*/ 249853 w 2926081"/>
              <a:gd name="connsiteY71" fmla="*/ 1269889 h 2926080"/>
              <a:gd name="connsiteX72" fmla="*/ 294524 w 2926081"/>
              <a:gd name="connsiteY72" fmla="*/ 1266932 h 2926080"/>
              <a:gd name="connsiteX73" fmla="*/ 296350 w 2926081"/>
              <a:gd name="connsiteY73" fmla="*/ 1253240 h 2926080"/>
              <a:gd name="connsiteX74" fmla="*/ 341281 w 2926081"/>
              <a:gd name="connsiteY74" fmla="*/ 1079472 h 2926080"/>
              <a:gd name="connsiteX75" fmla="*/ 354163 w 2926081"/>
              <a:gd name="connsiteY75" fmla="*/ 1049380 h 2926080"/>
              <a:gd name="connsiteX76" fmla="*/ 315814 w 2926081"/>
              <a:gd name="connsiteY76" fmla="*/ 1023720 h 2926080"/>
              <a:gd name="connsiteX77" fmla="*/ 119680 w 2926081"/>
              <a:gd name="connsiteY77" fmla="*/ 863728 h 2926080"/>
              <a:gd name="connsiteX78" fmla="*/ 272341 w 2926081"/>
              <a:gd name="connsiteY78" fmla="*/ 599312 h 2926080"/>
              <a:gd name="connsiteX79" fmla="*/ 508965 w 2926081"/>
              <a:gd name="connsiteY79" fmla="*/ 689172 h 2926080"/>
              <a:gd name="connsiteX80" fmla="*/ 551673 w 2926081"/>
              <a:gd name="connsiteY80" fmla="*/ 710199 h 2926080"/>
              <a:gd name="connsiteX81" fmla="*/ 614982 w 2926081"/>
              <a:gd name="connsiteY81" fmla="*/ 635089 h 2926080"/>
              <a:gd name="connsiteX82" fmla="*/ 709921 w 2926081"/>
              <a:gd name="connsiteY82" fmla="*/ 551107 h 2926080"/>
              <a:gd name="connsiteX83" fmla="*/ 689173 w 2926081"/>
              <a:gd name="connsiteY83" fmla="*/ 508965 h 2926080"/>
              <a:gd name="connsiteX84" fmla="*/ 599313 w 2926081"/>
              <a:gd name="connsiteY84" fmla="*/ 272340 h 2926080"/>
              <a:gd name="connsiteX85" fmla="*/ 863729 w 2926081"/>
              <a:gd name="connsiteY85" fmla="*/ 119680 h 2926080"/>
              <a:gd name="connsiteX86" fmla="*/ 1023721 w 2926081"/>
              <a:gd name="connsiteY86" fmla="*/ 315813 h 2926080"/>
              <a:gd name="connsiteX87" fmla="*/ 1048408 w 2926081"/>
              <a:gd name="connsiteY87" fmla="*/ 352708 h 2926080"/>
              <a:gd name="connsiteX88" fmla="*/ 1052127 w 2926081"/>
              <a:gd name="connsiteY88" fmla="*/ 351007 h 2926080"/>
              <a:gd name="connsiteX89" fmla="*/ 1224181 w 2926081"/>
              <a:gd name="connsiteY89" fmla="*/ 301917 h 2926080"/>
              <a:gd name="connsiteX90" fmla="*/ 1266874 w 2926081"/>
              <a:gd name="connsiteY90" fmla="*/ 295402 h 2926080"/>
              <a:gd name="connsiteX91" fmla="*/ 1269889 w 2926081"/>
              <a:gd name="connsiteY91" fmla="*/ 249853 h 2926080"/>
              <a:gd name="connsiteX92" fmla="*/ 1310380 w 2926081"/>
              <a:gd name="connsiteY92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2926081" h="2926080">
                <a:moveTo>
                  <a:pt x="1310380" y="0"/>
                </a:moveTo>
                <a:lnTo>
                  <a:pt x="1615702" y="0"/>
                </a:lnTo>
                <a:cubicBezTo>
                  <a:pt x="1630700" y="0"/>
                  <a:pt x="1644633" y="92107"/>
                  <a:pt x="1656192" y="249853"/>
                </a:cubicBezTo>
                <a:lnTo>
                  <a:pt x="1659208" y="295401"/>
                </a:lnTo>
                <a:lnTo>
                  <a:pt x="1701901" y="301917"/>
                </a:lnTo>
                <a:lnTo>
                  <a:pt x="1876884" y="353888"/>
                </a:lnTo>
                <a:lnTo>
                  <a:pt x="1902361" y="315813"/>
                </a:lnTo>
                <a:cubicBezTo>
                  <a:pt x="1991244" y="184981"/>
                  <a:pt x="2049364" y="112181"/>
                  <a:pt x="2062353" y="119680"/>
                </a:cubicBezTo>
                <a:lnTo>
                  <a:pt x="2326769" y="272340"/>
                </a:lnTo>
                <a:cubicBezTo>
                  <a:pt x="2339757" y="279840"/>
                  <a:pt x="2305771" y="366573"/>
                  <a:pt x="2236908" y="508965"/>
                </a:cubicBezTo>
                <a:lnTo>
                  <a:pt x="2216401" y="550617"/>
                </a:lnTo>
                <a:lnTo>
                  <a:pt x="2238669" y="566853"/>
                </a:lnTo>
                <a:cubicBezTo>
                  <a:pt x="2270028" y="594018"/>
                  <a:pt x="2299948" y="622801"/>
                  <a:pt x="2328297" y="653073"/>
                </a:cubicBezTo>
                <a:lnTo>
                  <a:pt x="2375852" y="709488"/>
                </a:lnTo>
                <a:lnTo>
                  <a:pt x="2417116" y="689173"/>
                </a:lnTo>
                <a:cubicBezTo>
                  <a:pt x="2559508" y="620310"/>
                  <a:pt x="2646241" y="586324"/>
                  <a:pt x="2653740" y="599312"/>
                </a:cubicBezTo>
                <a:lnTo>
                  <a:pt x="2806401" y="863728"/>
                </a:lnTo>
                <a:cubicBezTo>
                  <a:pt x="2813900" y="876717"/>
                  <a:pt x="2741100" y="934837"/>
                  <a:pt x="2610267" y="1023720"/>
                </a:cubicBezTo>
                <a:lnTo>
                  <a:pt x="2572513" y="1048983"/>
                </a:lnTo>
                <a:lnTo>
                  <a:pt x="2584801" y="1079472"/>
                </a:lnTo>
                <a:cubicBezTo>
                  <a:pt x="2605364" y="1139625"/>
                  <a:pt x="2621225" y="1201958"/>
                  <a:pt x="2631945" y="1266032"/>
                </a:cubicBezTo>
                <a:lnTo>
                  <a:pt x="2632062" y="1266965"/>
                </a:lnTo>
                <a:lnTo>
                  <a:pt x="2676228" y="1269889"/>
                </a:lnTo>
                <a:cubicBezTo>
                  <a:pt x="2833974" y="1281448"/>
                  <a:pt x="2926081" y="1295382"/>
                  <a:pt x="2926081" y="1310379"/>
                </a:cubicBezTo>
                <a:lnTo>
                  <a:pt x="2926081" y="1615701"/>
                </a:lnTo>
                <a:cubicBezTo>
                  <a:pt x="2926081" y="1630699"/>
                  <a:pt x="2833974" y="1644633"/>
                  <a:pt x="2676228" y="1656191"/>
                </a:cubicBezTo>
                <a:lnTo>
                  <a:pt x="2631559" y="1659148"/>
                </a:lnTo>
                <a:lnTo>
                  <a:pt x="2629733" y="1672842"/>
                </a:lnTo>
                <a:cubicBezTo>
                  <a:pt x="2619089" y="1732426"/>
                  <a:pt x="2603994" y="1790468"/>
                  <a:pt x="2584801" y="1846610"/>
                </a:cubicBezTo>
                <a:lnTo>
                  <a:pt x="2571920" y="1876701"/>
                </a:lnTo>
                <a:lnTo>
                  <a:pt x="2610267" y="1902360"/>
                </a:lnTo>
                <a:cubicBezTo>
                  <a:pt x="2741100" y="1991243"/>
                  <a:pt x="2813900" y="2049363"/>
                  <a:pt x="2806401" y="2062352"/>
                </a:cubicBezTo>
                <a:lnTo>
                  <a:pt x="2653740" y="2326768"/>
                </a:lnTo>
                <a:cubicBezTo>
                  <a:pt x="2646241" y="2339757"/>
                  <a:pt x="2559508" y="2305770"/>
                  <a:pt x="2417116" y="2236908"/>
                </a:cubicBezTo>
                <a:lnTo>
                  <a:pt x="2374410" y="2215882"/>
                </a:lnTo>
                <a:lnTo>
                  <a:pt x="2311100" y="2290993"/>
                </a:lnTo>
                <a:lnTo>
                  <a:pt x="2216161" y="2374975"/>
                </a:lnTo>
                <a:lnTo>
                  <a:pt x="2236908" y="2417116"/>
                </a:lnTo>
                <a:cubicBezTo>
                  <a:pt x="2305771" y="2559507"/>
                  <a:pt x="2339757" y="2646241"/>
                  <a:pt x="2326769" y="2653740"/>
                </a:cubicBezTo>
                <a:lnTo>
                  <a:pt x="2062353" y="2806400"/>
                </a:lnTo>
                <a:cubicBezTo>
                  <a:pt x="2049364" y="2813899"/>
                  <a:pt x="1991244" y="2741099"/>
                  <a:pt x="1902361" y="2610267"/>
                </a:cubicBezTo>
                <a:lnTo>
                  <a:pt x="1877675" y="2573374"/>
                </a:lnTo>
                <a:lnTo>
                  <a:pt x="1873955" y="2575075"/>
                </a:lnTo>
                <a:cubicBezTo>
                  <a:pt x="1818442" y="2595595"/>
                  <a:pt x="1760972" y="2612078"/>
                  <a:pt x="1701901" y="2624165"/>
                </a:cubicBezTo>
                <a:lnTo>
                  <a:pt x="1659207" y="2630681"/>
                </a:lnTo>
                <a:lnTo>
                  <a:pt x="1656192" y="2676228"/>
                </a:lnTo>
                <a:cubicBezTo>
                  <a:pt x="1644633" y="2833974"/>
                  <a:pt x="1630700" y="2926080"/>
                  <a:pt x="1615702" y="2926080"/>
                </a:cubicBezTo>
                <a:lnTo>
                  <a:pt x="1310380" y="2926080"/>
                </a:lnTo>
                <a:cubicBezTo>
                  <a:pt x="1295382" y="2926080"/>
                  <a:pt x="1281448" y="2833974"/>
                  <a:pt x="1269889" y="2676228"/>
                </a:cubicBezTo>
                <a:lnTo>
                  <a:pt x="1266874" y="2630681"/>
                </a:lnTo>
                <a:lnTo>
                  <a:pt x="1224181" y="2624165"/>
                </a:lnTo>
                <a:lnTo>
                  <a:pt x="1049196" y="2572194"/>
                </a:lnTo>
                <a:lnTo>
                  <a:pt x="1023721" y="2610267"/>
                </a:lnTo>
                <a:cubicBezTo>
                  <a:pt x="934838" y="2741099"/>
                  <a:pt x="876717" y="2813899"/>
                  <a:pt x="863729" y="2806400"/>
                </a:cubicBezTo>
                <a:lnTo>
                  <a:pt x="599313" y="2653740"/>
                </a:lnTo>
                <a:cubicBezTo>
                  <a:pt x="586324" y="2646241"/>
                  <a:pt x="620311" y="2559507"/>
                  <a:pt x="689173" y="2417116"/>
                </a:cubicBezTo>
                <a:lnTo>
                  <a:pt x="709680" y="2375464"/>
                </a:lnTo>
                <a:lnTo>
                  <a:pt x="687414" y="2359229"/>
                </a:lnTo>
                <a:cubicBezTo>
                  <a:pt x="656054" y="2332064"/>
                  <a:pt x="626135" y="2303281"/>
                  <a:pt x="597785" y="2273009"/>
                </a:cubicBezTo>
                <a:lnTo>
                  <a:pt x="550229" y="2216592"/>
                </a:lnTo>
                <a:lnTo>
                  <a:pt x="508965" y="2236908"/>
                </a:lnTo>
                <a:cubicBezTo>
                  <a:pt x="366574" y="2305771"/>
                  <a:pt x="279840" y="2339757"/>
                  <a:pt x="272341" y="2326768"/>
                </a:cubicBezTo>
                <a:lnTo>
                  <a:pt x="119680" y="2062352"/>
                </a:lnTo>
                <a:cubicBezTo>
                  <a:pt x="112181" y="2049363"/>
                  <a:pt x="184981" y="1991243"/>
                  <a:pt x="315814" y="1902360"/>
                </a:cubicBezTo>
                <a:lnTo>
                  <a:pt x="353569" y="1877097"/>
                </a:lnTo>
                <a:lnTo>
                  <a:pt x="341281" y="1846610"/>
                </a:lnTo>
                <a:cubicBezTo>
                  <a:pt x="320718" y="1786457"/>
                  <a:pt x="304858" y="1724125"/>
                  <a:pt x="294138" y="1660050"/>
                </a:cubicBezTo>
                <a:lnTo>
                  <a:pt x="294021" y="1659115"/>
                </a:lnTo>
                <a:lnTo>
                  <a:pt x="249853" y="1656191"/>
                </a:lnTo>
                <a:cubicBezTo>
                  <a:pt x="92107" y="1644633"/>
                  <a:pt x="0" y="1630699"/>
                  <a:pt x="0" y="1615701"/>
                </a:cubicBezTo>
                <a:lnTo>
                  <a:pt x="0" y="1310379"/>
                </a:lnTo>
                <a:cubicBezTo>
                  <a:pt x="0" y="1295382"/>
                  <a:pt x="92107" y="1281448"/>
                  <a:pt x="249853" y="1269889"/>
                </a:cubicBezTo>
                <a:lnTo>
                  <a:pt x="294524" y="1266932"/>
                </a:lnTo>
                <a:lnTo>
                  <a:pt x="296350" y="1253240"/>
                </a:lnTo>
                <a:cubicBezTo>
                  <a:pt x="306993" y="1193656"/>
                  <a:pt x="322089" y="1135615"/>
                  <a:pt x="341281" y="1079472"/>
                </a:cubicBezTo>
                <a:lnTo>
                  <a:pt x="354163" y="1049380"/>
                </a:lnTo>
                <a:lnTo>
                  <a:pt x="315814" y="1023720"/>
                </a:lnTo>
                <a:cubicBezTo>
                  <a:pt x="184981" y="934837"/>
                  <a:pt x="112181" y="876717"/>
                  <a:pt x="119680" y="863728"/>
                </a:cubicBezTo>
                <a:lnTo>
                  <a:pt x="272341" y="599312"/>
                </a:lnTo>
                <a:cubicBezTo>
                  <a:pt x="279840" y="586324"/>
                  <a:pt x="366574" y="620310"/>
                  <a:pt x="508965" y="689172"/>
                </a:cubicBezTo>
                <a:lnTo>
                  <a:pt x="551673" y="710199"/>
                </a:lnTo>
                <a:lnTo>
                  <a:pt x="614982" y="635089"/>
                </a:lnTo>
                <a:lnTo>
                  <a:pt x="709921" y="551107"/>
                </a:lnTo>
                <a:lnTo>
                  <a:pt x="689173" y="508965"/>
                </a:lnTo>
                <a:cubicBezTo>
                  <a:pt x="620311" y="366573"/>
                  <a:pt x="586324" y="279840"/>
                  <a:pt x="599313" y="272340"/>
                </a:cubicBezTo>
                <a:lnTo>
                  <a:pt x="863729" y="119680"/>
                </a:lnTo>
                <a:cubicBezTo>
                  <a:pt x="876717" y="112181"/>
                  <a:pt x="934838" y="184981"/>
                  <a:pt x="1023721" y="315813"/>
                </a:cubicBezTo>
                <a:lnTo>
                  <a:pt x="1048408" y="352708"/>
                </a:lnTo>
                <a:lnTo>
                  <a:pt x="1052127" y="351007"/>
                </a:lnTo>
                <a:cubicBezTo>
                  <a:pt x="1107640" y="330487"/>
                  <a:pt x="1165110" y="314005"/>
                  <a:pt x="1224181" y="301917"/>
                </a:cubicBezTo>
                <a:lnTo>
                  <a:pt x="1266874" y="295402"/>
                </a:lnTo>
                <a:lnTo>
                  <a:pt x="1269889" y="249853"/>
                </a:lnTo>
                <a:cubicBezTo>
                  <a:pt x="1281448" y="92107"/>
                  <a:pt x="1295382" y="0"/>
                  <a:pt x="131038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32">
            <a:extLst>
              <a:ext uri="{FF2B5EF4-FFF2-40B4-BE49-F238E27FC236}">
                <a16:creationId xmlns:a16="http://schemas.microsoft.com/office/drawing/2014/main" id="{DE6D433F-D4C1-4A77-957B-BAE49585C0DD}"/>
              </a:ext>
            </a:extLst>
          </p:cNvPr>
          <p:cNvSpPr/>
          <p:nvPr/>
        </p:nvSpPr>
        <p:spPr>
          <a:xfrm>
            <a:off x="6423974" y="2940533"/>
            <a:ext cx="868906" cy="868906"/>
          </a:xfrm>
          <a:prstGeom prst="ellipse">
            <a:avLst/>
          </a:prstGeom>
          <a:gradFill flip="none" rotWithShape="1">
            <a:gsLst>
              <a:gs pos="0">
                <a:srgbClr val="DE7324"/>
              </a:gs>
              <a:gs pos="100000">
                <a:srgbClr val="F6932D"/>
              </a:gs>
            </a:gsLst>
            <a:lin ang="3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33">
            <a:extLst>
              <a:ext uri="{FF2B5EF4-FFF2-40B4-BE49-F238E27FC236}">
                <a16:creationId xmlns:a16="http://schemas.microsoft.com/office/drawing/2014/main" id="{BEEFFB1C-A5DC-41ED-86D3-0874AE303D69}"/>
              </a:ext>
            </a:extLst>
          </p:cNvPr>
          <p:cNvSpPr/>
          <p:nvPr/>
        </p:nvSpPr>
        <p:spPr>
          <a:xfrm>
            <a:off x="6504740" y="3021299"/>
            <a:ext cx="707374" cy="70737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61C5B332-8250-4BC1-8739-99A0A7F4EFD0}"/>
              </a:ext>
            </a:extLst>
          </p:cNvPr>
          <p:cNvSpPr txBox="1"/>
          <p:nvPr/>
        </p:nvSpPr>
        <p:spPr>
          <a:xfrm>
            <a:off x="5082361" y="3100506"/>
            <a:ext cx="582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0094C8"/>
                </a:solidFill>
                <a:latin typeface="Century Gothic" panose="020B0502020202020204" pitchFamily="34" charset="0"/>
              </a:rPr>
              <a:t>01</a:t>
            </a:r>
          </a:p>
        </p:txBody>
      </p:sp>
      <p:sp>
        <p:nvSpPr>
          <p:cNvPr id="13" name="TextBox 43">
            <a:extLst>
              <a:ext uri="{FF2B5EF4-FFF2-40B4-BE49-F238E27FC236}">
                <a16:creationId xmlns:a16="http://schemas.microsoft.com/office/drawing/2014/main" id="{6F39F875-B09F-4F9D-9AE7-3DDF97C3DDAE}"/>
              </a:ext>
            </a:extLst>
          </p:cNvPr>
          <p:cNvSpPr txBox="1"/>
          <p:nvPr/>
        </p:nvSpPr>
        <p:spPr>
          <a:xfrm>
            <a:off x="6576148" y="3111841"/>
            <a:ext cx="582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EA8329"/>
                </a:solidFill>
                <a:latin typeface="Century Gothic" panose="020B0502020202020204" pitchFamily="34" charset="0"/>
              </a:rPr>
              <a:t>02</a:t>
            </a:r>
          </a:p>
        </p:txBody>
      </p:sp>
      <p:sp>
        <p:nvSpPr>
          <p:cNvPr id="16" name="TextBox 66">
            <a:extLst>
              <a:ext uri="{FF2B5EF4-FFF2-40B4-BE49-F238E27FC236}">
                <a16:creationId xmlns:a16="http://schemas.microsoft.com/office/drawing/2014/main" id="{06096082-2C37-4B62-8C71-0CE218301FF9}"/>
              </a:ext>
            </a:extLst>
          </p:cNvPr>
          <p:cNvSpPr txBox="1"/>
          <p:nvPr/>
        </p:nvSpPr>
        <p:spPr>
          <a:xfrm>
            <a:off x="1872812" y="1964430"/>
            <a:ext cx="30572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FORMACIÓN REGLADA</a:t>
            </a:r>
          </a:p>
        </p:txBody>
      </p:sp>
      <p:sp>
        <p:nvSpPr>
          <p:cNvPr id="17" name="TextBox 67">
            <a:extLst>
              <a:ext uri="{FF2B5EF4-FFF2-40B4-BE49-F238E27FC236}">
                <a16:creationId xmlns:a16="http://schemas.microsoft.com/office/drawing/2014/main" id="{2EE9E629-6435-45EE-8A1A-E3A4272262E3}"/>
              </a:ext>
            </a:extLst>
          </p:cNvPr>
          <p:cNvSpPr txBox="1"/>
          <p:nvPr/>
        </p:nvSpPr>
        <p:spPr>
          <a:xfrm>
            <a:off x="7249094" y="1943602"/>
            <a:ext cx="30793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FP PARA EL EMPLEO</a:t>
            </a:r>
            <a:endParaRPr lang="en-US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71">
            <a:extLst>
              <a:ext uri="{FF2B5EF4-FFF2-40B4-BE49-F238E27FC236}">
                <a16:creationId xmlns:a16="http://schemas.microsoft.com/office/drawing/2014/main" id="{D2058B68-5339-45C9-8784-FA3D5ABD6D54}"/>
              </a:ext>
            </a:extLst>
          </p:cNvPr>
          <p:cNvSpPr txBox="1"/>
          <p:nvPr/>
        </p:nvSpPr>
        <p:spPr>
          <a:xfrm>
            <a:off x="1887756" y="2949368"/>
            <a:ext cx="268448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" indent="-92075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ESO: 421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chemeClr val="bg1">
                    <a:lumMod val="95000"/>
                  </a:schemeClr>
                </a:solidFill>
              </a:rPr>
              <a:t>Bachillerato</a:t>
            </a: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: 367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FP: 1227 </a:t>
            </a:r>
            <a:r>
              <a:rPr lang="en-US" sz="1400" b="1" i="1" dirty="0">
                <a:solidFill>
                  <a:schemeClr val="bg1">
                    <a:lumMod val="95000"/>
                  </a:schemeClr>
                </a:solidFill>
              </a:rPr>
              <a:t>(FP GRADO BÁSICO, GRADO MEDIO Y GRADO SUPERIOR)</a:t>
            </a:r>
            <a:endParaRPr lang="en-US" b="1" i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9" name="TextBox 72">
            <a:extLst>
              <a:ext uri="{FF2B5EF4-FFF2-40B4-BE49-F238E27FC236}">
                <a16:creationId xmlns:a16="http://schemas.microsoft.com/office/drawing/2014/main" id="{3CD836E0-F82C-4E73-BACE-64F4277AE66C}"/>
              </a:ext>
            </a:extLst>
          </p:cNvPr>
          <p:cNvSpPr txBox="1"/>
          <p:nvPr/>
        </p:nvSpPr>
        <p:spPr>
          <a:xfrm>
            <a:off x="7493921" y="2916072"/>
            <a:ext cx="30463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>
                    <a:lumMod val="95000"/>
                  </a:schemeClr>
                </a:solidFill>
              </a:rPr>
              <a:t>Formación para personas en activo y desempleadas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>
                    <a:lumMod val="95000"/>
                  </a:schemeClr>
                </a:solidFill>
              </a:rPr>
              <a:t>Certificados Profesionales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>
                    <a:lumMod val="95000"/>
                  </a:schemeClr>
                </a:solidFill>
              </a:rPr>
              <a:t>Formación  a demanda de las empresas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EB355E8E-AF77-44EF-B88D-64D7BAAF4A84}"/>
              </a:ext>
            </a:extLst>
          </p:cNvPr>
          <p:cNvSpPr/>
          <p:nvPr/>
        </p:nvSpPr>
        <p:spPr>
          <a:xfrm>
            <a:off x="446365" y="303600"/>
            <a:ext cx="50733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Curso 2022/2023</a:t>
            </a:r>
          </a:p>
        </p:txBody>
      </p:sp>
      <p:sp>
        <p:nvSpPr>
          <p:cNvPr id="22" name="TextBox 71">
            <a:extLst>
              <a:ext uri="{FF2B5EF4-FFF2-40B4-BE49-F238E27FC236}">
                <a16:creationId xmlns:a16="http://schemas.microsoft.com/office/drawing/2014/main" id="{74C434EC-EAD7-4A4E-8826-E2C972FD0C1A}"/>
              </a:ext>
            </a:extLst>
          </p:cNvPr>
          <p:cNvSpPr txBox="1"/>
          <p:nvPr/>
        </p:nvSpPr>
        <p:spPr>
          <a:xfrm>
            <a:off x="1822566" y="4886925"/>
            <a:ext cx="31773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</a:rPr>
              <a:t>TOTAL: 2.015 </a:t>
            </a:r>
            <a:r>
              <a:rPr lang="en-US" sz="2000" b="1" dirty="0" err="1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</a:rPr>
              <a:t>estudiantes</a:t>
            </a:r>
            <a:endParaRPr lang="en-US" sz="2000" b="1" dirty="0"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3" name="TextBox 71">
            <a:extLst>
              <a:ext uri="{FF2B5EF4-FFF2-40B4-BE49-F238E27FC236}">
                <a16:creationId xmlns:a16="http://schemas.microsoft.com/office/drawing/2014/main" id="{83CE88F5-C64E-42DA-9FFE-263072C6FE08}"/>
              </a:ext>
            </a:extLst>
          </p:cNvPr>
          <p:cNvSpPr txBox="1"/>
          <p:nvPr/>
        </p:nvSpPr>
        <p:spPr>
          <a:xfrm>
            <a:off x="7249094" y="4953213"/>
            <a:ext cx="32086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  <a:t>Unos</a:t>
            </a:r>
            <a:r>
              <a:rPr lang="en-US" sz="2000" b="1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  <a:t> 1.900 </a:t>
            </a:r>
            <a:r>
              <a:rPr lang="en-US" sz="2000" b="1" dirty="0" err="1">
                <a:ln>
                  <a:solidFill>
                    <a:srgbClr val="00B0F0"/>
                  </a:solidFill>
                </a:ln>
                <a:solidFill>
                  <a:schemeClr val="bg1"/>
                </a:solidFill>
              </a:rPr>
              <a:t>estudiantes</a:t>
            </a:r>
            <a:endParaRPr lang="en-US" sz="2000" b="1" dirty="0">
              <a:ln>
                <a:solidFill>
                  <a:srgbClr val="00B0F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91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2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ccel="2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889BBFF-380D-49DF-995B-EC462CC62F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33"/>
          <a:stretch/>
        </p:blipFill>
        <p:spPr>
          <a:xfrm>
            <a:off x="8351037" y="1670706"/>
            <a:ext cx="2452923" cy="18987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3FCA165-7251-42E7-BE82-A11A48603F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29" y="1245083"/>
            <a:ext cx="7284016" cy="256236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2FFABD8-4D6C-4EC6-AB4B-15DC86F12D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5" t="29783" r="10626" b="23465"/>
          <a:stretch/>
        </p:blipFill>
        <p:spPr>
          <a:xfrm>
            <a:off x="4102565" y="3758938"/>
            <a:ext cx="6912768" cy="2664296"/>
          </a:xfrm>
          <a:prstGeom prst="rect">
            <a:avLst/>
          </a:prstGeom>
        </p:spPr>
      </p:pic>
      <p:pic>
        <p:nvPicPr>
          <p:cNvPr id="6" name="Picture 30">
            <a:extLst>
              <a:ext uri="{FF2B5EF4-FFF2-40B4-BE49-F238E27FC236}">
                <a16:creationId xmlns:a16="http://schemas.microsoft.com/office/drawing/2014/main" id="{FB9D0DC3-9DBA-48F5-8FED-C71D05C5A0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22"/>
          <a:stretch/>
        </p:blipFill>
        <p:spPr bwMode="auto">
          <a:xfrm>
            <a:off x="1726301" y="4335002"/>
            <a:ext cx="2448272" cy="18679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16BC2645-2C14-4D07-9898-B0A5501842A0}"/>
              </a:ext>
            </a:extLst>
          </p:cNvPr>
          <p:cNvSpPr/>
          <p:nvPr/>
        </p:nvSpPr>
        <p:spPr>
          <a:xfrm>
            <a:off x="378077" y="368823"/>
            <a:ext cx="90811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Principales áreas de Formación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0BD1FD3F-B766-41EC-B333-61C5D5A9256D}"/>
              </a:ext>
            </a:extLst>
          </p:cNvPr>
          <p:cNvGrpSpPr/>
          <p:nvPr/>
        </p:nvGrpSpPr>
        <p:grpSpPr>
          <a:xfrm>
            <a:off x="2426787" y="1202653"/>
            <a:ext cx="5869845" cy="2981419"/>
            <a:chOff x="2270387" y="1184180"/>
            <a:chExt cx="5869845" cy="2981419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51CE0456-1C1E-4198-9068-FC1E8A1FC383}"/>
                </a:ext>
              </a:extLst>
            </p:cNvPr>
            <p:cNvSpPr/>
            <p:nvPr/>
          </p:nvSpPr>
          <p:spPr>
            <a:xfrm>
              <a:off x="2995423" y="1184180"/>
              <a:ext cx="5144809" cy="298141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4">
                    <a:lumMod val="40000"/>
                    <a:lumOff val="60000"/>
                  </a:schemeClr>
                </a:gs>
                <a:gs pos="8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  <a:ln w="50800">
              <a:solidFill>
                <a:schemeClr val="accent4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s-ES" b="1" dirty="0">
                  <a:solidFill>
                    <a:srgbClr val="002060"/>
                  </a:solidFill>
                </a:rPr>
                <a:t>FP BÁSICA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Electricidad y Electrónica</a:t>
              </a:r>
            </a:p>
            <a:p>
              <a:pPr algn="ctr"/>
              <a:r>
                <a:rPr lang="es-ES" b="1" dirty="0">
                  <a:solidFill>
                    <a:srgbClr val="002060"/>
                  </a:solidFill>
                </a:rPr>
                <a:t>GRADO MEDIO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IEA2 - Instalaciones eléctricas y automáticas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IT2 - Instalaciones de Telecomunicaciones</a:t>
              </a:r>
            </a:p>
            <a:p>
              <a:pPr algn="ctr"/>
              <a:r>
                <a:rPr lang="es-ES" b="1" dirty="0">
                  <a:solidFill>
                    <a:srgbClr val="002060"/>
                  </a:solidFill>
                </a:rPr>
                <a:t>GRADO SUPERIOR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AR3 - Automatización y  Robótica Industrial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ST3 - Sistemas de Telecomunicaciones e Informáticos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SEA3 - Sistemas Electrotécnicos y Automatizados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ME3 – Mantenimiento Electrónico (curso 23/24)</a:t>
              </a:r>
            </a:p>
          </p:txBody>
        </p:sp>
        <p:sp>
          <p:nvSpPr>
            <p:cNvPr id="8" name="Flecha: hacia la izquierda 7">
              <a:extLst>
                <a:ext uri="{FF2B5EF4-FFF2-40B4-BE49-F238E27FC236}">
                  <a16:creationId xmlns:a16="http://schemas.microsoft.com/office/drawing/2014/main" id="{A3AAE2FE-C70D-4FFD-85C9-8976C15837E4}"/>
                </a:ext>
              </a:extLst>
            </p:cNvPr>
            <p:cNvSpPr/>
            <p:nvPr/>
          </p:nvSpPr>
          <p:spPr>
            <a:xfrm rot="10800000">
              <a:off x="2270387" y="2291787"/>
              <a:ext cx="715799" cy="578735"/>
            </a:xfrm>
            <a:prstGeom prst="leftArrow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4">
                    <a:lumMod val="40000"/>
                    <a:lumOff val="60000"/>
                  </a:schemeClr>
                </a:gs>
                <a:gs pos="8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  <a:ln w="508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es-ES" b="1">
                <a:solidFill>
                  <a:srgbClr val="002060"/>
                </a:solidFill>
              </a:endParaRPr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C8FBEFFF-2A86-46D5-9646-6C0181DEF81F}"/>
              </a:ext>
            </a:extLst>
          </p:cNvPr>
          <p:cNvGrpSpPr/>
          <p:nvPr/>
        </p:nvGrpSpPr>
        <p:grpSpPr>
          <a:xfrm>
            <a:off x="3669528" y="1776908"/>
            <a:ext cx="5788517" cy="1686342"/>
            <a:chOff x="2293196" y="1758435"/>
            <a:chExt cx="5598027" cy="1686342"/>
          </a:xfrm>
        </p:grpSpPr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159C1CD1-2EE3-440B-BF1A-49155F53B8C1}"/>
                </a:ext>
              </a:extLst>
            </p:cNvPr>
            <p:cNvSpPr/>
            <p:nvPr/>
          </p:nvSpPr>
          <p:spPr>
            <a:xfrm>
              <a:off x="3021070" y="1758435"/>
              <a:ext cx="4870153" cy="1686342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4">
                    <a:lumMod val="40000"/>
                    <a:lumOff val="60000"/>
                  </a:schemeClr>
                </a:gs>
                <a:gs pos="8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  <a:ln w="50800">
              <a:solidFill>
                <a:schemeClr val="accent4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s-ES" b="1" dirty="0">
                  <a:solidFill>
                    <a:srgbClr val="002060"/>
                  </a:solidFill>
                </a:rPr>
                <a:t>GRADO MEDIO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SMR2 - Sistemas microinformáticos y redes</a:t>
              </a:r>
            </a:p>
            <a:p>
              <a:pPr algn="ctr"/>
              <a:r>
                <a:rPr lang="es-ES" b="1" dirty="0">
                  <a:solidFill>
                    <a:srgbClr val="002060"/>
                  </a:solidFill>
                </a:rPr>
                <a:t>GRADO SUPERIOR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ASI3 - Administración de Sistemas Informáticos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DAM3 - Desarrollo de aplicaciones multiplataforma</a:t>
              </a:r>
            </a:p>
          </p:txBody>
        </p:sp>
        <p:sp>
          <p:nvSpPr>
            <p:cNvPr id="18" name="Flecha: hacia la izquierda 17">
              <a:extLst>
                <a:ext uri="{FF2B5EF4-FFF2-40B4-BE49-F238E27FC236}">
                  <a16:creationId xmlns:a16="http://schemas.microsoft.com/office/drawing/2014/main" id="{C0BD9B2D-CAC2-4CBA-8F1E-A73E79F7BDAE}"/>
                </a:ext>
              </a:extLst>
            </p:cNvPr>
            <p:cNvSpPr/>
            <p:nvPr/>
          </p:nvSpPr>
          <p:spPr>
            <a:xfrm rot="10800000">
              <a:off x="2293196" y="2291787"/>
              <a:ext cx="715799" cy="578735"/>
            </a:xfrm>
            <a:prstGeom prst="leftArrow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4">
                    <a:lumMod val="40000"/>
                    <a:lumOff val="60000"/>
                  </a:schemeClr>
                </a:gs>
                <a:gs pos="8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  <a:ln w="508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es-ES" b="1">
                <a:solidFill>
                  <a:srgbClr val="002060"/>
                </a:solidFill>
              </a:endParaRPr>
            </a:p>
          </p:txBody>
        </p: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4642B9A5-8A91-4D89-866F-CCAC6C90378E}"/>
              </a:ext>
            </a:extLst>
          </p:cNvPr>
          <p:cNvGrpSpPr/>
          <p:nvPr/>
        </p:nvGrpSpPr>
        <p:grpSpPr>
          <a:xfrm>
            <a:off x="4883012" y="1931606"/>
            <a:ext cx="5535602" cy="1356535"/>
            <a:chOff x="2206541" y="1906211"/>
            <a:chExt cx="5598027" cy="1356535"/>
          </a:xfrm>
        </p:grpSpPr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id="{8334CCF8-85CF-4D55-8456-1C2F21125C51}"/>
                </a:ext>
              </a:extLst>
            </p:cNvPr>
            <p:cNvSpPr/>
            <p:nvPr/>
          </p:nvSpPr>
          <p:spPr>
            <a:xfrm>
              <a:off x="2934415" y="1906211"/>
              <a:ext cx="4870153" cy="1356535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4">
                    <a:lumMod val="40000"/>
                    <a:lumOff val="60000"/>
                  </a:schemeClr>
                </a:gs>
                <a:gs pos="8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  <a:ln w="50800">
              <a:solidFill>
                <a:schemeClr val="accent4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s-ES" b="1" dirty="0">
                  <a:solidFill>
                    <a:srgbClr val="002060"/>
                  </a:solidFill>
                </a:rPr>
                <a:t>GRADO MEDIO</a:t>
              </a:r>
            </a:p>
            <a:p>
              <a:r>
                <a:rPr lang="pt-BR" dirty="0">
                  <a:solidFill>
                    <a:schemeClr val="tx1"/>
                  </a:solidFill>
                </a:rPr>
                <a:t>EM2 - </a:t>
              </a:r>
              <a:r>
                <a:rPr lang="pt-BR" dirty="0" err="1">
                  <a:solidFill>
                    <a:schemeClr val="tx1"/>
                  </a:solidFill>
                </a:rPr>
                <a:t>Electromecánica</a:t>
              </a:r>
              <a:r>
                <a:rPr lang="pt-BR" dirty="0">
                  <a:solidFill>
                    <a:schemeClr val="tx1"/>
                  </a:solidFill>
                </a:rPr>
                <a:t> de </a:t>
              </a:r>
              <a:r>
                <a:rPr lang="pt-BR" dirty="0" err="1">
                  <a:solidFill>
                    <a:schemeClr val="tx1"/>
                  </a:solidFill>
                </a:rPr>
                <a:t>vehículos</a:t>
              </a:r>
              <a:r>
                <a:rPr lang="pt-BR" dirty="0">
                  <a:solidFill>
                    <a:schemeClr val="tx1"/>
                  </a:solidFill>
                </a:rPr>
                <a:t> </a:t>
              </a:r>
              <a:r>
                <a:rPr lang="pt-BR" dirty="0" err="1">
                  <a:solidFill>
                    <a:schemeClr val="tx1"/>
                  </a:solidFill>
                </a:rPr>
                <a:t>automóviles</a:t>
              </a:r>
              <a:endParaRPr lang="pt-BR" dirty="0">
                <a:solidFill>
                  <a:schemeClr val="tx1"/>
                </a:solidFill>
              </a:endParaRPr>
            </a:p>
            <a:p>
              <a:pPr algn="ctr"/>
              <a:r>
                <a:rPr lang="es-ES" b="1" dirty="0">
                  <a:solidFill>
                    <a:srgbClr val="002060"/>
                  </a:solidFill>
                </a:rPr>
                <a:t>GRADO SUPERIOR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AU3 - Automoción</a:t>
              </a:r>
            </a:p>
          </p:txBody>
        </p:sp>
        <p:sp>
          <p:nvSpPr>
            <p:cNvPr id="21" name="Flecha: hacia la izquierda 20">
              <a:extLst>
                <a:ext uri="{FF2B5EF4-FFF2-40B4-BE49-F238E27FC236}">
                  <a16:creationId xmlns:a16="http://schemas.microsoft.com/office/drawing/2014/main" id="{B251F0D7-73D6-419F-92A8-DD1A1D303963}"/>
                </a:ext>
              </a:extLst>
            </p:cNvPr>
            <p:cNvSpPr/>
            <p:nvPr/>
          </p:nvSpPr>
          <p:spPr>
            <a:xfrm rot="10800000">
              <a:off x="2206541" y="2291787"/>
              <a:ext cx="715799" cy="578735"/>
            </a:xfrm>
            <a:prstGeom prst="leftArrow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4">
                    <a:lumMod val="40000"/>
                    <a:lumOff val="60000"/>
                  </a:schemeClr>
                </a:gs>
                <a:gs pos="8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  <a:ln w="508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es-ES" b="1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791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889BBFF-380D-49DF-995B-EC462CC62F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33"/>
          <a:stretch/>
        </p:blipFill>
        <p:spPr>
          <a:xfrm>
            <a:off x="8351037" y="1670706"/>
            <a:ext cx="2452923" cy="18987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3FCA165-7251-42E7-BE82-A11A48603F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93" y="1134128"/>
            <a:ext cx="7594292" cy="267151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2FFABD8-4D6C-4EC6-AB4B-15DC86F12D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5" t="29783" r="10626" b="23465"/>
          <a:stretch/>
        </p:blipFill>
        <p:spPr>
          <a:xfrm>
            <a:off x="4102565" y="3758938"/>
            <a:ext cx="6912768" cy="2664296"/>
          </a:xfrm>
          <a:prstGeom prst="rect">
            <a:avLst/>
          </a:prstGeom>
        </p:spPr>
      </p:pic>
      <p:pic>
        <p:nvPicPr>
          <p:cNvPr id="6" name="Picture 30">
            <a:extLst>
              <a:ext uri="{FF2B5EF4-FFF2-40B4-BE49-F238E27FC236}">
                <a16:creationId xmlns:a16="http://schemas.microsoft.com/office/drawing/2014/main" id="{FB9D0DC3-9DBA-48F5-8FED-C71D05C5A0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22"/>
          <a:stretch/>
        </p:blipFill>
        <p:spPr bwMode="auto">
          <a:xfrm>
            <a:off x="1726301" y="4335002"/>
            <a:ext cx="2448272" cy="18679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16BC2645-2C14-4D07-9898-B0A5501842A0}"/>
              </a:ext>
            </a:extLst>
          </p:cNvPr>
          <p:cNvSpPr/>
          <p:nvPr/>
        </p:nvSpPr>
        <p:spPr>
          <a:xfrm>
            <a:off x="415649" y="366364"/>
            <a:ext cx="90811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Principales áreas de Formación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0BD1FD3F-B766-41EC-B333-61C5D5A9256D}"/>
              </a:ext>
            </a:extLst>
          </p:cNvPr>
          <p:cNvGrpSpPr/>
          <p:nvPr/>
        </p:nvGrpSpPr>
        <p:grpSpPr>
          <a:xfrm>
            <a:off x="332987" y="1985693"/>
            <a:ext cx="4276858" cy="1406795"/>
            <a:chOff x="176587" y="1967220"/>
            <a:chExt cx="4276858" cy="1406795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51CE0456-1C1E-4198-9068-FC1E8A1FC383}"/>
                </a:ext>
              </a:extLst>
            </p:cNvPr>
            <p:cNvSpPr/>
            <p:nvPr/>
          </p:nvSpPr>
          <p:spPr>
            <a:xfrm>
              <a:off x="176587" y="1967220"/>
              <a:ext cx="3481634" cy="1406795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4">
                    <a:lumMod val="40000"/>
                    <a:lumOff val="60000"/>
                  </a:schemeClr>
                </a:gs>
                <a:gs pos="8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  <a:ln w="50800">
              <a:solidFill>
                <a:schemeClr val="accent4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s-ES" b="1" dirty="0">
                  <a:solidFill>
                    <a:srgbClr val="002060"/>
                  </a:solidFill>
                </a:rPr>
                <a:t>GRADO MEDIO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GA2 Gestión administrativa</a:t>
              </a:r>
            </a:p>
            <a:p>
              <a:pPr algn="ctr"/>
              <a:r>
                <a:rPr lang="es-ES" b="1" dirty="0">
                  <a:solidFill>
                    <a:srgbClr val="002060"/>
                  </a:solidFill>
                </a:rPr>
                <a:t>GRADO SUPERIOR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AF3 Administración y Finanzas</a:t>
              </a:r>
            </a:p>
          </p:txBody>
        </p:sp>
        <p:sp>
          <p:nvSpPr>
            <p:cNvPr id="8" name="Flecha: hacia la izquierda 7">
              <a:extLst>
                <a:ext uri="{FF2B5EF4-FFF2-40B4-BE49-F238E27FC236}">
                  <a16:creationId xmlns:a16="http://schemas.microsoft.com/office/drawing/2014/main" id="{A3AAE2FE-C70D-4FFD-85C9-8976C15837E4}"/>
                </a:ext>
              </a:extLst>
            </p:cNvPr>
            <p:cNvSpPr/>
            <p:nvPr/>
          </p:nvSpPr>
          <p:spPr>
            <a:xfrm>
              <a:off x="3737646" y="2389569"/>
              <a:ext cx="715799" cy="578735"/>
            </a:xfrm>
            <a:prstGeom prst="leftArrow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4">
                    <a:lumMod val="40000"/>
                    <a:lumOff val="60000"/>
                  </a:schemeClr>
                </a:gs>
                <a:gs pos="8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  <a:ln w="508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es-ES" b="1">
                <a:solidFill>
                  <a:srgbClr val="002060"/>
                </a:solidFill>
              </a:endParaRPr>
            </a:p>
          </p:txBody>
        </p: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EA16EDA8-3E0F-44F1-9C4C-752E18C91639}"/>
              </a:ext>
            </a:extLst>
          </p:cNvPr>
          <p:cNvGrpSpPr/>
          <p:nvPr/>
        </p:nvGrpSpPr>
        <p:grpSpPr>
          <a:xfrm>
            <a:off x="25754" y="1192168"/>
            <a:ext cx="5864734" cy="2664296"/>
            <a:chOff x="-1366756" y="1264598"/>
            <a:chExt cx="5864734" cy="2664296"/>
          </a:xfrm>
        </p:grpSpPr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97037DCC-6967-4787-93BE-8D2A49AD4ABB}"/>
                </a:ext>
              </a:extLst>
            </p:cNvPr>
            <p:cNvSpPr/>
            <p:nvPr/>
          </p:nvSpPr>
          <p:spPr>
            <a:xfrm>
              <a:off x="-1366756" y="1264598"/>
              <a:ext cx="5093731" cy="266429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4">
                    <a:lumMod val="40000"/>
                    <a:lumOff val="60000"/>
                  </a:schemeClr>
                </a:gs>
                <a:gs pos="8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  <a:ln w="50800">
              <a:solidFill>
                <a:schemeClr val="accent4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s-ES" b="1" dirty="0">
                  <a:solidFill>
                    <a:srgbClr val="002060"/>
                  </a:solidFill>
                </a:rPr>
                <a:t>FP BÁSICA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Soldadura</a:t>
              </a:r>
              <a:endParaRPr lang="es-ES" b="1" dirty="0">
                <a:solidFill>
                  <a:srgbClr val="002060"/>
                </a:solidFill>
              </a:endParaRPr>
            </a:p>
            <a:p>
              <a:pPr algn="ctr"/>
              <a:r>
                <a:rPr lang="es-ES" b="1" dirty="0">
                  <a:solidFill>
                    <a:srgbClr val="002060"/>
                  </a:solidFill>
                </a:rPr>
                <a:t>GRADO MEDIO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ME2 - Mecanizado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SC2 - Soldadura y calderería</a:t>
              </a:r>
            </a:p>
            <a:p>
              <a:pPr algn="ctr"/>
              <a:r>
                <a:rPr lang="es-ES" b="1" dirty="0">
                  <a:solidFill>
                    <a:srgbClr val="002060"/>
                  </a:solidFill>
                </a:rPr>
                <a:t>GRADO SUPERIOR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DFM3 - Diseño en Fabricación Mecánica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PP3 - Programación de la Producción en FM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CM3 - Construcciones Metálicas</a:t>
              </a:r>
            </a:p>
          </p:txBody>
        </p:sp>
        <p:sp>
          <p:nvSpPr>
            <p:cNvPr id="24" name="Flecha: hacia la izquierda 23">
              <a:extLst>
                <a:ext uri="{FF2B5EF4-FFF2-40B4-BE49-F238E27FC236}">
                  <a16:creationId xmlns:a16="http://schemas.microsoft.com/office/drawing/2014/main" id="{2F0095C7-1FDB-4BD5-B014-AE71E034EE25}"/>
                </a:ext>
              </a:extLst>
            </p:cNvPr>
            <p:cNvSpPr/>
            <p:nvPr/>
          </p:nvSpPr>
          <p:spPr>
            <a:xfrm>
              <a:off x="3782179" y="2480472"/>
              <a:ext cx="715799" cy="578735"/>
            </a:xfrm>
            <a:prstGeom prst="leftArrow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4">
                    <a:lumMod val="40000"/>
                    <a:lumOff val="60000"/>
                  </a:schemeClr>
                </a:gs>
                <a:gs pos="8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  <a:ln w="508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es-ES" b="1">
                <a:solidFill>
                  <a:srgbClr val="002060"/>
                </a:solidFill>
              </a:endParaRPr>
            </a:p>
          </p:txBody>
        </p: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92E3B70B-1926-4349-8016-339E63B7A506}"/>
              </a:ext>
            </a:extLst>
          </p:cNvPr>
          <p:cNvGrpSpPr/>
          <p:nvPr/>
        </p:nvGrpSpPr>
        <p:grpSpPr>
          <a:xfrm>
            <a:off x="2432115" y="2205254"/>
            <a:ext cx="4667517" cy="876277"/>
            <a:chOff x="2432115" y="2205254"/>
            <a:chExt cx="4667517" cy="876277"/>
          </a:xfrm>
        </p:grpSpPr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45DB0526-8BFD-4800-886D-910F151A97DF}"/>
                </a:ext>
              </a:extLst>
            </p:cNvPr>
            <p:cNvSpPr/>
            <p:nvPr/>
          </p:nvSpPr>
          <p:spPr>
            <a:xfrm>
              <a:off x="2432115" y="2205254"/>
              <a:ext cx="3745166" cy="87627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4">
                    <a:lumMod val="40000"/>
                    <a:lumOff val="60000"/>
                  </a:schemeClr>
                </a:gs>
                <a:gs pos="8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  <a:ln w="50800">
              <a:solidFill>
                <a:schemeClr val="accent4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s-ES" b="1" dirty="0">
                  <a:solidFill>
                    <a:srgbClr val="002060"/>
                  </a:solidFill>
                </a:rPr>
                <a:t>FP BÁSICA</a:t>
              </a:r>
            </a:p>
            <a:p>
              <a:r>
                <a:rPr lang="es-ES" dirty="0">
                  <a:solidFill>
                    <a:schemeClr val="tx1"/>
                  </a:solidFill>
                </a:rPr>
                <a:t>Peluquería y Estética</a:t>
              </a:r>
              <a:endParaRPr lang="es-ES" b="1" dirty="0">
                <a:solidFill>
                  <a:srgbClr val="002060"/>
                </a:solidFill>
              </a:endParaRPr>
            </a:p>
          </p:txBody>
        </p:sp>
        <p:sp>
          <p:nvSpPr>
            <p:cNvPr id="15" name="Flecha: hacia la izquierda 14">
              <a:extLst>
                <a:ext uri="{FF2B5EF4-FFF2-40B4-BE49-F238E27FC236}">
                  <a16:creationId xmlns:a16="http://schemas.microsoft.com/office/drawing/2014/main" id="{FE541282-CABD-4E18-AC92-7D9AC42A2F3E}"/>
                </a:ext>
              </a:extLst>
            </p:cNvPr>
            <p:cNvSpPr/>
            <p:nvPr/>
          </p:nvSpPr>
          <p:spPr>
            <a:xfrm>
              <a:off x="6383833" y="2401452"/>
              <a:ext cx="715799" cy="578735"/>
            </a:xfrm>
            <a:prstGeom prst="leftArrow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4">
                    <a:lumMod val="40000"/>
                    <a:lumOff val="60000"/>
                  </a:schemeClr>
                </a:gs>
                <a:gs pos="8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  <a:ln w="508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es-ES" b="1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076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2184</TotalTime>
  <Words>1318</Words>
  <Application>Microsoft Office PowerPoint</Application>
  <PresentationFormat>Panorámica</PresentationFormat>
  <Paragraphs>282</Paragraphs>
  <Slides>39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57" baseType="lpstr">
      <vt:lpstr>Adobe Gothic Std B</vt:lpstr>
      <vt:lpstr>MS PGothic</vt:lpstr>
      <vt:lpstr>Arial</vt:lpstr>
      <vt:lpstr>Arial Unicode MS</vt:lpstr>
      <vt:lpstr>Berlin Sans FB Demi</vt:lpstr>
      <vt:lpstr>Calibri</vt:lpstr>
      <vt:lpstr>Calibri Light</vt:lpstr>
      <vt:lpstr>Casanova Scotia</vt:lpstr>
      <vt:lpstr>Century Gothic</vt:lpstr>
      <vt:lpstr>Futura BdCn BT</vt:lpstr>
      <vt:lpstr>Open Sans</vt:lpstr>
      <vt:lpstr>Oswald</vt:lpstr>
      <vt:lpstr>Rajdhani bold</vt:lpstr>
      <vt:lpstr>Rajdhani Light</vt:lpstr>
      <vt:lpstr>Roboto Condensed</vt:lpstr>
      <vt:lpstr>Times New Roman</vt:lpstr>
      <vt:lpstr>Tw Cen MT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Usuario</cp:lastModifiedBy>
  <cp:revision>113</cp:revision>
  <cp:lastPrinted>2023-05-22T13:27:12Z</cp:lastPrinted>
  <dcterms:created xsi:type="dcterms:W3CDTF">2020-11-06T08:03:53Z</dcterms:created>
  <dcterms:modified xsi:type="dcterms:W3CDTF">2023-05-23T10:09:32Z</dcterms:modified>
</cp:coreProperties>
</file>