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302" r:id="rId8"/>
    <p:sldId id="259" r:id="rId9"/>
    <p:sldId id="260" r:id="rId10"/>
    <p:sldId id="279" r:id="rId11"/>
    <p:sldId id="280" r:id="rId12"/>
    <p:sldId id="281" r:id="rId13"/>
    <p:sldId id="282" r:id="rId14"/>
    <p:sldId id="266" r:id="rId15"/>
    <p:sldId id="267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303" r:id="rId27"/>
    <p:sldId id="305" r:id="rId28"/>
    <p:sldId id="306" r:id="rId29"/>
    <p:sldId id="307" r:id="rId30"/>
    <p:sldId id="308" r:id="rId31"/>
    <p:sldId id="304" r:id="rId32"/>
    <p:sldId id="300" r:id="rId33"/>
    <p:sldId id="296" r:id="rId34"/>
    <p:sldId id="295" r:id="rId35"/>
    <p:sldId id="268" r:id="rId36"/>
    <p:sldId id="270" r:id="rId37"/>
    <p:sldId id="309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F0A"/>
    <a:srgbClr val="FF0066"/>
    <a:srgbClr val="009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20559-1600-4D0F-83A4-B881F874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670F42-DE36-474F-B009-89D278431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202DE-4B2B-4582-A689-9508894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005C7-F86D-47D1-9E9A-FF6E209F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21433-4632-4018-A803-2E65387A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42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BDC14-BD18-4E8A-AA1E-1222E414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4E3E52-4239-41D1-88BA-82ABA8398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3453E7-6882-466E-9153-C7473516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C54C12-B262-4793-BC78-C19F829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C21B9-B8B2-4769-AE1B-ADA3C895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77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BFCE7E-DC64-43EF-8E4F-36A71DC0D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6A2FA1-1909-4B3B-BE3D-40B26D29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0A1D4-8E31-4D30-969F-2ABC07F3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D8E41-C054-4D91-B779-936CA5B7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0632A-F15A-47FB-BFCC-F45C97F8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5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2F63C-7285-44DE-A205-AEBB12D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C1510-13F8-4D65-A206-01DC2FA1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05F1A-50CD-4F90-BC33-03A557E9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16EB2-C9EB-4ACC-A7F9-D5E64E5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EF105-2897-4F5D-82AB-263E36BD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AC1D0-3B07-4378-BF9B-241CA04B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51BEE-F782-4C17-902D-5F23B80EE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B7AFD-DB1B-4280-A295-575A1A5B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C1D72-E0C7-4851-A2DD-095E26CB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CD692-6CA1-427C-9470-7B00B42A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66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6B21A-2855-4DB7-A7CB-525F134F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CA4F4-7583-45A1-9D06-6D913C62F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B6D0ED-88DD-4E7A-AE77-E588240F2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63F3B-B68C-4773-89B6-8C8329B1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8F9E27-01BE-4C1E-8F1E-3C6B63C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68A9-9132-4B41-B470-5FE40C5F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B986E-F4CA-4731-9D08-1A4F29FA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B3E2E-6F26-4A6F-873D-D519DBAE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3F39A3-A191-4A9A-9C48-B0C3FA469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ECC318-19D5-404E-8546-EAFB7892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BDEE5E-D0BF-4665-9B2B-76AE050E7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998C4A-7B04-478A-9F21-2A2B41A8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B5AF70-9540-42DB-B7C9-B98D838B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05632E-97A3-4A2A-9148-7A358965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59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887FE-7C2F-4744-A11F-332E0E79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8667CA-7FD8-4675-8842-E2F82D90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508977-7D61-40A8-8F62-AB8A944F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40863F-4ACC-494F-9113-500B90FF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4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965AE2-E745-4AC5-8268-142C08A3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843EDA-AFBA-4F24-9A61-32E5E391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9DC409-3B97-47D1-87B5-87B559C8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6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90111-7047-44DD-82AC-CEF26223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500E0B-6E83-40F2-BE2A-1D23B8E4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2888A-995D-42B4-B1B4-E1DF4E87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90A64D-3427-4465-B59B-2A1D376A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E729AD-18E4-4C00-BFD3-65BA1A4F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435DB5-C5A3-4D94-9F2E-CDE7B77F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24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5C89-A652-4174-A475-84E95CF0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3EAC3A-18D1-47BD-BBA0-E3B1F556F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29AE27-3177-4D5D-9A6F-72DDE26C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AB07E-8DF8-4FC4-9E9E-5C05B337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ABA3D-1B42-4476-AAD6-7D44AC0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FBFCFC-504B-452C-AD76-E2F06CAF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77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C1E45-1F0F-4345-B7EA-061CCE35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8A302-74AA-4AF9-8E7D-909B7640F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714C2-F396-4A20-8D16-847C95F42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3C77-3E4B-4B4D-9666-C88C00C25CD5}" type="datetimeFigureOut">
              <a:rPr lang="es-ES" smtClean="0"/>
              <a:t>09/07/2021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E01F5-5DE8-43FE-870D-7C45F86A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C05EAD-E7A5-4504-A11A-3679B8BDC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4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3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3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8.jpeg"/><Relationship Id="rId9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9.png"/><Relationship Id="rId7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60.jpeg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62.png"/><Relationship Id="rId4" Type="http://schemas.openxmlformats.org/officeDocument/2006/relationships/image" Target="../media/image60.jpeg"/><Relationship Id="rId9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0.jpe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0.jpeg"/><Relationship Id="rId9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0.jpeg"/><Relationship Id="rId9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56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68.jpe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79.svg"/><Relationship Id="rId7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79.svg"/><Relationship Id="rId7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9.svg"/><Relationship Id="rId4" Type="http://schemas.openxmlformats.org/officeDocument/2006/relationships/image" Target="../media/image87.jpe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79.svg"/><Relationship Id="rId7" Type="http://schemas.openxmlformats.org/officeDocument/2006/relationships/image" Target="../media/image85.png"/><Relationship Id="rId12" Type="http://schemas.openxmlformats.org/officeDocument/2006/relationships/image" Target="../media/image92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11" Type="http://schemas.openxmlformats.org/officeDocument/2006/relationships/image" Target="../media/image91.png"/><Relationship Id="rId5" Type="http://schemas.openxmlformats.org/officeDocument/2006/relationships/image" Target="../media/image82.png"/><Relationship Id="rId10" Type="http://schemas.openxmlformats.org/officeDocument/2006/relationships/image" Target="../media/image89.svg"/><Relationship Id="rId4" Type="http://schemas.openxmlformats.org/officeDocument/2006/relationships/image" Target="../media/image90.jp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90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80.jp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tiff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pn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gif"/><Relationship Id="rId12" Type="http://schemas.openxmlformats.org/officeDocument/2006/relationships/image" Target="../media/image134.svg"/><Relationship Id="rId2" Type="http://schemas.openxmlformats.org/officeDocument/2006/relationships/image" Target="../media/image124.png"/><Relationship Id="rId16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jpe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Relationship Id="rId1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E4F364-5B72-4F1A-AF82-35CF5AC9885D}"/>
              </a:ext>
            </a:extLst>
          </p:cNvPr>
          <p:cNvSpPr/>
          <p:nvPr/>
        </p:nvSpPr>
        <p:spPr>
          <a:xfrm>
            <a:off x="434107" y="387928"/>
            <a:ext cx="11425383" cy="6082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86D67F9-845D-4A9E-96B6-3D559F481FAB}"/>
              </a:ext>
            </a:extLst>
          </p:cNvPr>
          <p:cNvSpPr/>
          <p:nvPr/>
        </p:nvSpPr>
        <p:spPr>
          <a:xfrm>
            <a:off x="434108" y="387928"/>
            <a:ext cx="4920317" cy="5379817"/>
          </a:xfrm>
          <a:custGeom>
            <a:avLst/>
            <a:gdLst>
              <a:gd name="connsiteX0" fmla="*/ 0 w 4920317"/>
              <a:gd name="connsiteY0" fmla="*/ 0 h 5379817"/>
              <a:gd name="connsiteX1" fmla="*/ 4302156 w 4920317"/>
              <a:gd name="connsiteY1" fmla="*/ 0 h 5379817"/>
              <a:gd name="connsiteX2" fmla="*/ 4364488 w 4920317"/>
              <a:gd name="connsiteY2" fmla="*/ 84161 h 5379817"/>
              <a:gd name="connsiteX3" fmla="*/ 4920317 w 4920317"/>
              <a:gd name="connsiteY3" fmla="*/ 1844093 h 5379817"/>
              <a:gd name="connsiteX4" fmla="*/ 725015 w 4920317"/>
              <a:gd name="connsiteY4" fmla="*/ 5379817 h 5379817"/>
              <a:gd name="connsiteX5" fmla="*/ 296069 w 4920317"/>
              <a:gd name="connsiteY5" fmla="*/ 5361562 h 5379817"/>
              <a:gd name="connsiteX6" fmla="*/ 0 w 4920317"/>
              <a:gd name="connsiteY6" fmla="*/ 5323481 h 53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0317" h="5379817">
                <a:moveTo>
                  <a:pt x="0" y="0"/>
                </a:moveTo>
                <a:lnTo>
                  <a:pt x="4302156" y="0"/>
                </a:lnTo>
                <a:lnTo>
                  <a:pt x="4364488" y="84161"/>
                </a:lnTo>
                <a:cubicBezTo>
                  <a:pt x="4718089" y="602424"/>
                  <a:pt x="4920317" y="1203354"/>
                  <a:pt x="4920317" y="1844093"/>
                </a:cubicBezTo>
                <a:cubicBezTo>
                  <a:pt x="4920317" y="3796820"/>
                  <a:pt x="3042016" y="5379817"/>
                  <a:pt x="725015" y="5379817"/>
                </a:cubicBezTo>
                <a:cubicBezTo>
                  <a:pt x="580202" y="5379817"/>
                  <a:pt x="437104" y="5373634"/>
                  <a:pt x="296069" y="5361562"/>
                </a:cubicBezTo>
                <a:lnTo>
                  <a:pt x="0" y="532348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0D580A4-CA7C-4FD6-977A-9E6E10475AD9}"/>
              </a:ext>
            </a:extLst>
          </p:cNvPr>
          <p:cNvSpPr/>
          <p:nvPr/>
        </p:nvSpPr>
        <p:spPr>
          <a:xfrm>
            <a:off x="434108" y="387928"/>
            <a:ext cx="2789383" cy="3563361"/>
          </a:xfrm>
          <a:custGeom>
            <a:avLst/>
            <a:gdLst>
              <a:gd name="connsiteX0" fmla="*/ 0 w 2789383"/>
              <a:gd name="connsiteY0" fmla="*/ 0 h 3563361"/>
              <a:gd name="connsiteX1" fmla="*/ 2254846 w 2789383"/>
              <a:gd name="connsiteY1" fmla="*/ 0 h 3563361"/>
              <a:gd name="connsiteX2" fmla="*/ 2383196 w 2789383"/>
              <a:gd name="connsiteY2" fmla="*/ 157642 h 3563361"/>
              <a:gd name="connsiteX3" fmla="*/ 2789383 w 2789383"/>
              <a:gd name="connsiteY3" fmla="*/ 1378961 h 3563361"/>
              <a:gd name="connsiteX4" fmla="*/ 411019 w 2789383"/>
              <a:gd name="connsiteY4" fmla="*/ 3563361 h 3563361"/>
              <a:gd name="connsiteX5" fmla="*/ 167845 w 2789383"/>
              <a:gd name="connsiteY5" fmla="*/ 3552083 h 3563361"/>
              <a:gd name="connsiteX6" fmla="*/ 0 w 2789383"/>
              <a:gd name="connsiteY6" fmla="*/ 3528556 h 356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383" h="3563361">
                <a:moveTo>
                  <a:pt x="0" y="0"/>
                </a:moveTo>
                <a:lnTo>
                  <a:pt x="2254846" y="0"/>
                </a:lnTo>
                <a:lnTo>
                  <a:pt x="2383196" y="157642"/>
                </a:lnTo>
                <a:cubicBezTo>
                  <a:pt x="2639642" y="506275"/>
                  <a:pt x="2789383" y="926557"/>
                  <a:pt x="2789383" y="1378961"/>
                </a:cubicBezTo>
                <a:cubicBezTo>
                  <a:pt x="2789383" y="2585372"/>
                  <a:pt x="1724553" y="3563361"/>
                  <a:pt x="411019" y="3563361"/>
                </a:cubicBezTo>
                <a:cubicBezTo>
                  <a:pt x="328923" y="3563361"/>
                  <a:pt x="247799" y="3559541"/>
                  <a:pt x="167845" y="3552083"/>
                </a:cubicBezTo>
                <a:lnTo>
                  <a:pt x="0" y="35285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D9BDB6F-1964-46D2-8C6E-79082BBC523A}"/>
              </a:ext>
            </a:extLst>
          </p:cNvPr>
          <p:cNvGrpSpPr/>
          <p:nvPr/>
        </p:nvGrpSpPr>
        <p:grpSpPr>
          <a:xfrm rot="10800000">
            <a:off x="9929244" y="4359563"/>
            <a:ext cx="1930246" cy="2110508"/>
            <a:chOff x="6257636" y="1261380"/>
            <a:chExt cx="4920317" cy="5379817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5D294E6-622A-4A59-806C-489FEF1C2886}"/>
                </a:ext>
              </a:extLst>
            </p:cNvPr>
            <p:cNvSpPr/>
            <p:nvPr/>
          </p:nvSpPr>
          <p:spPr>
            <a:xfrm>
              <a:off x="6257636" y="1261380"/>
              <a:ext cx="4920317" cy="5379817"/>
            </a:xfrm>
            <a:custGeom>
              <a:avLst/>
              <a:gdLst>
                <a:gd name="connsiteX0" fmla="*/ 0 w 4920317"/>
                <a:gd name="connsiteY0" fmla="*/ 0 h 5379817"/>
                <a:gd name="connsiteX1" fmla="*/ 4302156 w 4920317"/>
                <a:gd name="connsiteY1" fmla="*/ 0 h 5379817"/>
                <a:gd name="connsiteX2" fmla="*/ 4364488 w 4920317"/>
                <a:gd name="connsiteY2" fmla="*/ 84161 h 5379817"/>
                <a:gd name="connsiteX3" fmla="*/ 4920317 w 4920317"/>
                <a:gd name="connsiteY3" fmla="*/ 1844093 h 5379817"/>
                <a:gd name="connsiteX4" fmla="*/ 725015 w 4920317"/>
                <a:gd name="connsiteY4" fmla="*/ 5379817 h 5379817"/>
                <a:gd name="connsiteX5" fmla="*/ 296069 w 4920317"/>
                <a:gd name="connsiteY5" fmla="*/ 5361562 h 5379817"/>
                <a:gd name="connsiteX6" fmla="*/ 0 w 4920317"/>
                <a:gd name="connsiteY6" fmla="*/ 5323481 h 537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0317" h="5379817">
                  <a:moveTo>
                    <a:pt x="0" y="0"/>
                  </a:moveTo>
                  <a:lnTo>
                    <a:pt x="4302156" y="0"/>
                  </a:lnTo>
                  <a:lnTo>
                    <a:pt x="4364488" y="84161"/>
                  </a:lnTo>
                  <a:cubicBezTo>
                    <a:pt x="4718089" y="602424"/>
                    <a:pt x="4920317" y="1203354"/>
                    <a:pt x="4920317" y="1844093"/>
                  </a:cubicBezTo>
                  <a:cubicBezTo>
                    <a:pt x="4920317" y="3796820"/>
                    <a:pt x="3042016" y="5379817"/>
                    <a:pt x="725015" y="5379817"/>
                  </a:cubicBezTo>
                  <a:cubicBezTo>
                    <a:pt x="580202" y="5379817"/>
                    <a:pt x="437104" y="5373634"/>
                    <a:pt x="296069" y="5361562"/>
                  </a:cubicBezTo>
                  <a:lnTo>
                    <a:pt x="0" y="532348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DCA5B2D-84A8-40BF-BAAB-F64C46B7D17D}"/>
                </a:ext>
              </a:extLst>
            </p:cNvPr>
            <p:cNvSpPr/>
            <p:nvPr/>
          </p:nvSpPr>
          <p:spPr>
            <a:xfrm>
              <a:off x="6257636" y="1261380"/>
              <a:ext cx="2789383" cy="3563361"/>
            </a:xfrm>
            <a:custGeom>
              <a:avLst/>
              <a:gdLst>
                <a:gd name="connsiteX0" fmla="*/ 0 w 2789383"/>
                <a:gd name="connsiteY0" fmla="*/ 0 h 3563361"/>
                <a:gd name="connsiteX1" fmla="*/ 2254846 w 2789383"/>
                <a:gd name="connsiteY1" fmla="*/ 0 h 3563361"/>
                <a:gd name="connsiteX2" fmla="*/ 2383196 w 2789383"/>
                <a:gd name="connsiteY2" fmla="*/ 157642 h 3563361"/>
                <a:gd name="connsiteX3" fmla="*/ 2789383 w 2789383"/>
                <a:gd name="connsiteY3" fmla="*/ 1378961 h 3563361"/>
                <a:gd name="connsiteX4" fmla="*/ 411019 w 2789383"/>
                <a:gd name="connsiteY4" fmla="*/ 3563361 h 3563361"/>
                <a:gd name="connsiteX5" fmla="*/ 167845 w 2789383"/>
                <a:gd name="connsiteY5" fmla="*/ 3552083 h 3563361"/>
                <a:gd name="connsiteX6" fmla="*/ 0 w 2789383"/>
                <a:gd name="connsiteY6" fmla="*/ 3528556 h 356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383" h="3563361">
                  <a:moveTo>
                    <a:pt x="0" y="0"/>
                  </a:moveTo>
                  <a:lnTo>
                    <a:pt x="2254846" y="0"/>
                  </a:lnTo>
                  <a:lnTo>
                    <a:pt x="2383196" y="157642"/>
                  </a:lnTo>
                  <a:cubicBezTo>
                    <a:pt x="2639642" y="506275"/>
                    <a:pt x="2789383" y="926557"/>
                    <a:pt x="2789383" y="1378961"/>
                  </a:cubicBezTo>
                  <a:cubicBezTo>
                    <a:pt x="2789383" y="2585372"/>
                    <a:pt x="1724553" y="3563361"/>
                    <a:pt x="411019" y="3563361"/>
                  </a:cubicBezTo>
                  <a:cubicBezTo>
                    <a:pt x="328923" y="3563361"/>
                    <a:pt x="247799" y="3559541"/>
                    <a:pt x="167845" y="3552083"/>
                  </a:cubicBezTo>
                  <a:lnTo>
                    <a:pt x="0" y="352855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0490BE0-43CD-42BF-A4D7-46FF0E608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70" y="516769"/>
            <a:ext cx="2119038" cy="11919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76BC51-272E-47DE-999A-CD03AFD4F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72" y="4941244"/>
            <a:ext cx="1930246" cy="193024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049824C-0D26-4B00-A916-99DE6AF727F2}"/>
              </a:ext>
            </a:extLst>
          </p:cNvPr>
          <p:cNvSpPr/>
          <p:nvPr/>
        </p:nvSpPr>
        <p:spPr>
          <a:xfrm>
            <a:off x="5861645" y="1837569"/>
            <a:ext cx="5308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Centro Formación</a:t>
            </a:r>
          </a:p>
          <a:p>
            <a:pPr algn="ctr"/>
            <a:r>
              <a:rPr lang="es-E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SOMORROSTRO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760F0DD-2B8C-40F9-84D0-1BBAA009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3"/>
          <a:stretch/>
        </p:blipFill>
        <p:spPr>
          <a:xfrm>
            <a:off x="6665821" y="5601703"/>
            <a:ext cx="2783087" cy="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997878" y="433477"/>
            <a:ext cx="4830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People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es-E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Values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477425" y="2406430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6781052" y="979522"/>
            <a:ext cx="4239065" cy="1269610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05132" y="3255084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45206" y="4147275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9430" y="1234984"/>
            <a:ext cx="640080" cy="64008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7144" y="2603134"/>
            <a:ext cx="378328" cy="378328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644" y="3414958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7699421" y="1366386"/>
            <a:ext cx="3083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3829" y="2624436"/>
            <a:ext cx="170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FAIR TRADE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81686" y="3442121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VOLUNTEERING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93360" y="4311258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CO-EDUCATION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GAZTE TALDEAK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775694"/>
            <a:ext cx="3205276" cy="240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075097" y="2003849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125471">
            <a:off x="5272465" y="1644980"/>
            <a:ext cx="1559597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84356" y="4351242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6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2" grpId="0"/>
      <p:bldP spid="4" grpId="0" animBg="1"/>
      <p:bldP spid="6" grpId="0" animBg="1"/>
      <p:bldP spid="7" grpId="0" animBg="1"/>
      <p:bldP spid="8" grpId="0" animBg="1"/>
      <p:bldP spid="54" grpId="0"/>
      <p:bldP spid="56" grpId="0"/>
      <p:bldP spid="58" grpId="0"/>
      <p:bldP spid="60" grpId="0"/>
      <p:bldP spid="62" grpId="0"/>
      <p:bldP spid="70" grpId="0" animBg="1"/>
      <p:bldP spid="71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54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997877" y="433477"/>
            <a:ext cx="4830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People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Values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6828187" y="1914393"/>
            <a:ext cx="4211356" cy="1261311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29470" y="979522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14559" y="3434196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54633" y="432638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6723" y="1168680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3230" y="2172335"/>
            <a:ext cx="661553" cy="661553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5071" y="3594070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450569" y="1182836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7986343" y="2319364"/>
            <a:ext cx="263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FAIR TRADE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10964" y="3650577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VOLUNTEERING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402787" y="449037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CO-EDUCATION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259341" y="2052692"/>
            <a:ext cx="2640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FAIR TRADE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885552"/>
            <a:ext cx="3205276" cy="218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494920" y="264800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541580">
            <a:off x="5701029" y="2457381"/>
            <a:ext cx="1158500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93783" y="453035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5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08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997877" y="433477"/>
            <a:ext cx="4830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People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Values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9756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6847041" y="3160818"/>
            <a:ext cx="4191928" cy="1255492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488644" y="455262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743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083" y="3410499"/>
            <a:ext cx="642509" cy="642509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397926" y="1543901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1668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FAIR TRADE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8233866" y="3520713"/>
            <a:ext cx="236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VOLUNTEERING</a:t>
            </a: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36798" y="471661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CO-EDUCATION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VOLUNTEERING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3047314"/>
            <a:ext cx="3205276" cy="186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723752" y="3579445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>
            <a:off x="5792499" y="3565621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27794" y="475659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5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62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997877" y="433477"/>
            <a:ext cx="4830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People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Values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0329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391475" y="3160818"/>
            <a:ext cx="2647494" cy="79293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6847042" y="4089956"/>
            <a:ext cx="4191927" cy="1255492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4594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1475" y="3224619"/>
            <a:ext cx="471055" cy="471055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228243" y="1543901"/>
            <a:ext cx="1772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172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FAIR TRADE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121517" y="3326183"/>
            <a:ext cx="187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VOLUNTEERING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8233866" y="4432163"/>
            <a:ext cx="283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CO-EDUCATION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CO-EDUCATION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9618" y="2849625"/>
            <a:ext cx="3187762" cy="220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582400" y="437057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431097">
            <a:off x="5816317" y="4469509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7228639" y="4440281"/>
            <a:ext cx="565954" cy="414519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174A86-7B41-4C38-909C-74B3FEED9624}"/>
              </a:ext>
            </a:extLst>
          </p:cNvPr>
          <p:cNvSpPr/>
          <p:nvPr/>
        </p:nvSpPr>
        <p:spPr>
          <a:xfrm>
            <a:off x="680845" y="358063"/>
            <a:ext cx="65957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Steps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towards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employment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18049-3347-4C43-BC1C-33E3DEA4C323}"/>
              </a:ext>
            </a:extLst>
          </p:cNvPr>
          <p:cNvGrpSpPr/>
          <p:nvPr/>
        </p:nvGrpSpPr>
        <p:grpSpPr>
          <a:xfrm>
            <a:off x="6675337" y="1682870"/>
            <a:ext cx="2244499" cy="2434510"/>
            <a:chOff x="2807778" y="1637949"/>
            <a:chExt cx="2244499" cy="2434510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2D378F26-40AE-4FEF-ACBB-BD000B0AB731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FEEB4A20-CA64-4C5E-863E-3B2A9BA0C466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One Rounded and One Snipped 38">
                <a:extLst>
                  <a:ext uri="{FF2B5EF4-FFF2-40B4-BE49-F238E27FC236}">
                    <a16:creationId xmlns:a16="http://schemas.microsoft.com/office/drawing/2014/main" id="{453BF1FE-35AA-4953-956F-9FFC1009D75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19">
                <a:extLst>
                  <a:ext uri="{FF2B5EF4-FFF2-40B4-BE49-F238E27FC236}">
                    <a16:creationId xmlns:a16="http://schemas.microsoft.com/office/drawing/2014/main" id="{28F28866-253D-4F93-AF60-3F4856186FF8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71">
              <a:extLst>
                <a:ext uri="{FF2B5EF4-FFF2-40B4-BE49-F238E27FC236}">
                  <a16:creationId xmlns:a16="http://schemas.microsoft.com/office/drawing/2014/main" id="{21982B89-B130-4DE2-A359-7E5E962EE37C}"/>
                </a:ext>
              </a:extLst>
            </p:cNvPr>
            <p:cNvSpPr txBox="1"/>
            <p:nvPr/>
          </p:nvSpPr>
          <p:spPr>
            <a:xfrm>
              <a:off x="2882121" y="1880622"/>
              <a:ext cx="1544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CENTRE FOR ACCESS TO EMPLOYMENT</a:t>
              </a:r>
            </a:p>
          </p:txBody>
        </p:sp>
        <p:pic>
          <p:nvPicPr>
            <p:cNvPr id="6" name="Graphic 82" descr="Briefcase">
              <a:extLst>
                <a:ext uri="{FF2B5EF4-FFF2-40B4-BE49-F238E27FC236}">
                  <a16:creationId xmlns:a16="http://schemas.microsoft.com/office/drawing/2014/main" id="{3E1B3238-8DAD-4028-9028-EB4D4D37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19388" y="2613483"/>
              <a:ext cx="636327" cy="636327"/>
            </a:xfrm>
            <a:prstGeom prst="rect">
              <a:avLst/>
            </a:prstGeom>
          </p:spPr>
        </p:pic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A2640004-1270-42BD-A3A0-23AB2E8FAFED}"/>
              </a:ext>
            </a:extLst>
          </p:cNvPr>
          <p:cNvGrpSpPr/>
          <p:nvPr/>
        </p:nvGrpSpPr>
        <p:grpSpPr>
          <a:xfrm>
            <a:off x="7437290" y="113407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7F869E66-E6A2-4C61-85EF-87DBAAE9FF7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4">
              <a:extLst>
                <a:ext uri="{FF2B5EF4-FFF2-40B4-BE49-F238E27FC236}">
                  <a16:creationId xmlns:a16="http://schemas.microsoft.com/office/drawing/2014/main" id="{7D6D7CF3-1011-448A-8F7D-446A93A8BE5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EBBA22C1-DA37-4238-8AE3-6F5A7C11239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6A02B53F-B317-4566-957E-D3BD166785C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B5442747-C462-434C-B38D-E496D1357E41}"/>
              </a:ext>
            </a:extLst>
          </p:cNvPr>
          <p:cNvGrpSpPr/>
          <p:nvPr/>
        </p:nvGrpSpPr>
        <p:grpSpPr>
          <a:xfrm>
            <a:off x="3133154" y="1682870"/>
            <a:ext cx="2244499" cy="2434510"/>
            <a:chOff x="399190" y="1655158"/>
            <a:chExt cx="2244499" cy="2434510"/>
          </a:xfrm>
        </p:grpSpPr>
        <p:grpSp>
          <p:nvGrpSpPr>
            <p:cNvPr id="16" name="Group 28">
              <a:extLst>
                <a:ext uri="{FF2B5EF4-FFF2-40B4-BE49-F238E27FC236}">
                  <a16:creationId xmlns:a16="http://schemas.microsoft.com/office/drawing/2014/main" id="{34375D0D-B10C-42EF-AF87-10D8246D4BF6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4BD28B16-098A-4EE0-8390-DE8297C421F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Top Corners One Rounded and One Snipped 4">
                <a:extLst>
                  <a:ext uri="{FF2B5EF4-FFF2-40B4-BE49-F238E27FC236}">
                    <a16:creationId xmlns:a16="http://schemas.microsoft.com/office/drawing/2014/main" id="{1DE7C3B1-E31A-465C-9CB3-50648EF9622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19">
                <a:extLst>
                  <a:ext uri="{FF2B5EF4-FFF2-40B4-BE49-F238E27FC236}">
                    <a16:creationId xmlns:a16="http://schemas.microsoft.com/office/drawing/2014/main" id="{C83430E8-97D8-4932-80F5-393C4E522172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70">
              <a:extLst>
                <a:ext uri="{FF2B5EF4-FFF2-40B4-BE49-F238E27FC236}">
                  <a16:creationId xmlns:a16="http://schemas.microsoft.com/office/drawing/2014/main" id="{E4754B61-2D2C-4510-BFAD-050BD1A857F3}"/>
                </a:ext>
              </a:extLst>
            </p:cNvPr>
            <p:cNvSpPr txBox="1"/>
            <p:nvPr/>
          </p:nvSpPr>
          <p:spPr>
            <a:xfrm>
              <a:off x="631461" y="1917933"/>
              <a:ext cx="1550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entury Gothic" panose="020B0502020202020204" pitchFamily="34" charset="0"/>
                </a:rPr>
                <a:t>DUAL VET</a:t>
              </a:r>
            </a:p>
          </p:txBody>
        </p:sp>
        <p:pic>
          <p:nvPicPr>
            <p:cNvPr id="18" name="Graphic 84" descr="Engranajes">
              <a:extLst>
                <a:ext uri="{FF2B5EF4-FFF2-40B4-BE49-F238E27FC236}">
                  <a16:creationId xmlns:a16="http://schemas.microsoft.com/office/drawing/2014/main" id="{CB26E68E-CC6C-495C-B8F6-A0B8EF91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730" y="2402272"/>
              <a:ext cx="761747" cy="761747"/>
            </a:xfrm>
            <a:prstGeom prst="rect">
              <a:avLst/>
            </a:prstGeom>
          </p:spPr>
        </p:pic>
      </p:grpSp>
      <p:grpSp>
        <p:nvGrpSpPr>
          <p:cNvPr id="22" name="Group 88">
            <a:extLst>
              <a:ext uri="{FF2B5EF4-FFF2-40B4-BE49-F238E27FC236}">
                <a16:creationId xmlns:a16="http://schemas.microsoft.com/office/drawing/2014/main" id="{929EB4E3-CC51-4F08-9EB3-2AA2115B1190}"/>
              </a:ext>
            </a:extLst>
          </p:cNvPr>
          <p:cNvGrpSpPr/>
          <p:nvPr/>
        </p:nvGrpSpPr>
        <p:grpSpPr>
          <a:xfrm rot="21236315">
            <a:off x="3169741" y="3734688"/>
            <a:ext cx="2236140" cy="2345980"/>
            <a:chOff x="388536" y="4231293"/>
            <a:chExt cx="1891426" cy="2103023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TextBox 89">
              <a:extLst>
                <a:ext uri="{FF2B5EF4-FFF2-40B4-BE49-F238E27FC236}">
                  <a16:creationId xmlns:a16="http://schemas.microsoft.com/office/drawing/2014/main" id="{2F80D642-0B2E-42B7-AA5C-9982AB3CB142}"/>
                </a:ext>
              </a:extLst>
            </p:cNvPr>
            <p:cNvSpPr txBox="1"/>
            <p:nvPr/>
          </p:nvSpPr>
          <p:spPr>
            <a:xfrm>
              <a:off x="395817" y="4231293"/>
              <a:ext cx="188414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CENTRE-COMPANY SHIFT TRAINING</a:t>
              </a:r>
            </a:p>
          </p:txBody>
        </p:sp>
        <p:sp>
          <p:nvSpPr>
            <p:cNvPr id="24" name="TextBox 90">
              <a:extLst>
                <a:ext uri="{FF2B5EF4-FFF2-40B4-BE49-F238E27FC236}">
                  <a16:creationId xmlns:a16="http://schemas.microsoft.com/office/drawing/2014/main" id="{99CE991E-4122-4410-892A-E79F91E45AF4}"/>
                </a:ext>
              </a:extLst>
            </p:cNvPr>
            <p:cNvSpPr txBox="1"/>
            <p:nvPr/>
          </p:nvSpPr>
          <p:spPr>
            <a:xfrm>
              <a:off x="388536" y="4761674"/>
              <a:ext cx="1891426" cy="15726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 the 19/20 academic year, more than 100 DUAL training plans were carried out among our VET students (Basic, Intermediate and Higher VET). 57% in the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CONTRACT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modality and 43% with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GRANT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.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Rectangle 21">
            <a:extLst>
              <a:ext uri="{FF2B5EF4-FFF2-40B4-BE49-F238E27FC236}">
                <a16:creationId xmlns:a16="http://schemas.microsoft.com/office/drawing/2014/main" id="{371DE947-6C57-4FBB-9FFB-43932EE94AA0}"/>
              </a:ext>
            </a:extLst>
          </p:cNvPr>
          <p:cNvSpPr/>
          <p:nvPr/>
        </p:nvSpPr>
        <p:spPr>
          <a:xfrm rot="15142371">
            <a:off x="3745734" y="350640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79">
            <a:extLst>
              <a:ext uri="{FF2B5EF4-FFF2-40B4-BE49-F238E27FC236}">
                <a16:creationId xmlns:a16="http://schemas.microsoft.com/office/drawing/2014/main" id="{96DE808A-134E-406F-A1E7-AD090BE8F686}"/>
              </a:ext>
            </a:extLst>
          </p:cNvPr>
          <p:cNvGrpSpPr/>
          <p:nvPr/>
        </p:nvGrpSpPr>
        <p:grpSpPr>
          <a:xfrm rot="270453">
            <a:off x="6348845" y="3735760"/>
            <a:ext cx="2352713" cy="2734875"/>
            <a:chOff x="388537" y="4166962"/>
            <a:chExt cx="1891426" cy="2216952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2E9001ED-B596-4673-AFD1-A13BBDF4EA18}"/>
                </a:ext>
              </a:extLst>
            </p:cNvPr>
            <p:cNvSpPr txBox="1"/>
            <p:nvPr/>
          </p:nvSpPr>
          <p:spPr>
            <a:xfrm>
              <a:off x="395817" y="4166962"/>
              <a:ext cx="1884145" cy="6518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MORE THAN 1800 JOB OFFERS EVERY YEAR</a:t>
              </a:r>
            </a:p>
          </p:txBody>
        </p:sp>
        <p:sp>
          <p:nvSpPr>
            <p:cNvPr id="28" name="TextBox 83">
              <a:extLst>
                <a:ext uri="{FF2B5EF4-FFF2-40B4-BE49-F238E27FC236}">
                  <a16:creationId xmlns:a16="http://schemas.microsoft.com/office/drawing/2014/main" id="{AE67A857-55EB-4364-A0DC-9EC1BA755095}"/>
                </a:ext>
              </a:extLst>
            </p:cNvPr>
            <p:cNvSpPr txBox="1"/>
            <p:nvPr/>
          </p:nvSpPr>
          <p:spPr>
            <a:xfrm>
              <a:off x="388537" y="4712076"/>
              <a:ext cx="1891426" cy="16718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Objectives: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insertion of the students who finish their training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Commitment to the employment of young people (LEHEN AUKERA))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Collaborate in the insertion of the most difficult sectors in the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market.</a:t>
              </a: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5945BF0F-E3E0-4275-8AFB-FD4BFEB4B36F}"/>
              </a:ext>
            </a:extLst>
          </p:cNvPr>
          <p:cNvSpPr/>
          <p:nvPr/>
        </p:nvSpPr>
        <p:spPr>
          <a:xfrm rot="15142371">
            <a:off x="7300332" y="362347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49023AAD-9C68-49FE-A058-2ED1587069B4}"/>
              </a:ext>
            </a:extLst>
          </p:cNvPr>
          <p:cNvGrpSpPr/>
          <p:nvPr/>
        </p:nvGrpSpPr>
        <p:grpSpPr>
          <a:xfrm>
            <a:off x="3895108" y="1134073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13E59B9E-E167-4183-B151-6E4AFC5A1917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1B2B38AD-A1D6-4A50-9857-A06C3B3C3A11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10">
              <a:extLst>
                <a:ext uri="{FF2B5EF4-FFF2-40B4-BE49-F238E27FC236}">
                  <a16:creationId xmlns:a16="http://schemas.microsoft.com/office/drawing/2014/main" id="{4B856F8A-4352-4BC1-B638-986D630AECFF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id="{CC23A094-F16B-445E-ACA8-B3E0440D334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7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880888" y="758749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50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CNC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Classroom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1972458"/>
            <a:ext cx="5127448" cy="31805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19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3" y="4371476"/>
            <a:ext cx="1499845" cy="9982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25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99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80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129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878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839081" y="749481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Welding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workshop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97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6" y="1972457"/>
            <a:ext cx="4778807" cy="3180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03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77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258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007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756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5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840309" y="787181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Fab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3695826" y="1995402"/>
            <a:ext cx="5150014" cy="3180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3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70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25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74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3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845719" y="794316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545580" y="1240592"/>
            <a:ext cx="572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Automotive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Workshop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0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1604192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3708294" y="2048294"/>
            <a:ext cx="5137546" cy="31276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4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775380" y="728871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2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1528353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94" y="1780480"/>
            <a:ext cx="5137546" cy="3420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0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1368285" y="307858"/>
            <a:ext cx="3638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2 Imagen">
            <a:extLst>
              <a:ext uri="{FF2B5EF4-FFF2-40B4-BE49-F238E27FC236}">
                <a16:creationId xmlns:a16="http://schemas.microsoft.com/office/drawing/2014/main" id="{4136BB1E-AD65-48C0-A79A-D8BFEF353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40" y="3342875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30" y="1063112"/>
            <a:ext cx="3048000" cy="201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Surface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75.000 m2</a:t>
              </a:r>
            </a:p>
            <a:p>
              <a:pPr algn="ctr" eaLnBrk="1" hangingPunct="1"/>
              <a:r>
                <a:rPr lang="es-ES" altLang="es-ES" sz="2000" b="1">
                  <a:solidFill>
                    <a:srgbClr val="000066"/>
                  </a:solidFill>
                  <a:latin typeface="+mj-lt"/>
                  <a:cs typeface="Arial" charset="0"/>
                </a:rPr>
                <a:t>Buildings: 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15.000 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270174"/>
      </p:ext>
    </p:extLst>
  </p:cSld>
  <p:clrMapOvr>
    <a:masterClrMapping/>
  </p:clrMapOvr>
  <p:transition spd="slow" advClick="0" advTm="1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951069" y="873251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257971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Hairdresser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21931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31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623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09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3716058" y="2133601"/>
            <a:ext cx="5136195" cy="306776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2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7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810550" y="990482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Virtual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Welding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85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5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1546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9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1666849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3758919" y="2127312"/>
            <a:ext cx="5042181" cy="307405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46" y="4202174"/>
            <a:ext cx="1424045" cy="9991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01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37" y="4176696"/>
            <a:ext cx="1535363" cy="1023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404753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1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564928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97643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Radio &amp; TV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room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43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405791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1601691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622763"/>
            <a:ext cx="5042181" cy="35378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9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917" y="4176696"/>
            <a:ext cx="1535363" cy="1023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247781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9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75202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Technology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Bachillerato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2295551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88069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70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9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836123"/>
            <a:ext cx="4981586" cy="33210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087761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28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75202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LEGO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Room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318074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35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39" y="1793030"/>
            <a:ext cx="5045075" cy="33641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0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9050480" y="4278044"/>
            <a:ext cx="1780664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0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">
        <p159:morph option="byObject"/>
      </p:transition>
    </mc:Choice>
    <mc:Fallback>
      <p:transition spd="slow" advClick="0" advTm="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75202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classrooms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Ethazi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corner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711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12" y="4348238"/>
            <a:ext cx="1734771" cy="11567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7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3541308" y="1771182"/>
            <a:ext cx="5152914" cy="33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2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1036523" y="285702"/>
            <a:ext cx="617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Complementary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RECYCLING WITH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9" y="2170546"/>
            <a:ext cx="5505481" cy="27265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2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1036524" y="285702"/>
            <a:ext cx="617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Complementary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RECYCLING WITH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6" y="2134967"/>
            <a:ext cx="5167476" cy="353154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EUSKELEC PROJECT</a:t>
            </a:r>
          </a:p>
        </p:txBody>
      </p:sp>
    </p:spTree>
    <p:extLst>
      <p:ext uri="{BB962C8B-B14F-4D97-AF65-F5344CB8AC3E}">
        <p14:creationId xmlns:p14="http://schemas.microsoft.com/office/powerpoint/2010/main" val="1173346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1036524" y="285702"/>
            <a:ext cx="617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Complementary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RECYCLING WITH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7" y="1990424"/>
            <a:ext cx="5167476" cy="329634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EUSKELEC PROJECT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GLOBAL CLASSROOM PROJECT </a:t>
            </a:r>
          </a:p>
        </p:txBody>
      </p:sp>
    </p:spTree>
    <p:extLst>
      <p:ext uri="{BB962C8B-B14F-4D97-AF65-F5344CB8AC3E}">
        <p14:creationId xmlns:p14="http://schemas.microsoft.com/office/powerpoint/2010/main" val="221117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1036524" y="285702"/>
            <a:ext cx="617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Complementary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RECYCLING WITH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4" y="1990424"/>
            <a:ext cx="4395122" cy="3296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EUSKELEC PROJECT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GLOBAL CLASSROOM PROJECT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D8E978-102F-43CE-8FA1-85A027CAE074}"/>
              </a:ext>
            </a:extLst>
          </p:cNvPr>
          <p:cNvSpPr/>
          <p:nvPr/>
        </p:nvSpPr>
        <p:spPr>
          <a:xfrm>
            <a:off x="5679636" y="4176834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icroscopio">
            <a:extLst>
              <a:ext uri="{FF2B5EF4-FFF2-40B4-BE49-F238E27FC236}">
                <a16:creationId xmlns:a16="http://schemas.microsoft.com/office/drawing/2014/main" id="{A2094260-CFF0-433F-9251-CBEE53331F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8164" y="4248935"/>
            <a:ext cx="616525" cy="616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5E71C-6B09-483B-9A90-BEE441413908}"/>
              </a:ext>
            </a:extLst>
          </p:cNvPr>
          <p:cNvSpPr txBox="1"/>
          <p:nvPr/>
        </p:nvSpPr>
        <p:spPr>
          <a:xfrm>
            <a:off x="6813398" y="4372531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</p:spTree>
    <p:extLst>
      <p:ext uri="{BB962C8B-B14F-4D97-AF65-F5344CB8AC3E}">
        <p14:creationId xmlns:p14="http://schemas.microsoft.com/office/powerpoint/2010/main" val="817782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1368285" y="307858"/>
            <a:ext cx="3638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campus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Surface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75.000 m2</a:t>
              </a:r>
            </a:p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Buildings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49" y="1920465"/>
            <a:ext cx="3035605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0700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1036524" y="285702"/>
            <a:ext cx="617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Complementary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RECYCLING WITH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" y="1794145"/>
            <a:ext cx="4833584" cy="3578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EUSKELEC PROJECT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GLOBAL CLASSROOM PROJECT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D8E978-102F-43CE-8FA1-85A027CAE074}"/>
              </a:ext>
            </a:extLst>
          </p:cNvPr>
          <p:cNvSpPr/>
          <p:nvPr/>
        </p:nvSpPr>
        <p:spPr>
          <a:xfrm>
            <a:off x="5679636" y="4176834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icroscopio">
            <a:extLst>
              <a:ext uri="{FF2B5EF4-FFF2-40B4-BE49-F238E27FC236}">
                <a16:creationId xmlns:a16="http://schemas.microsoft.com/office/drawing/2014/main" id="{A2094260-CFF0-433F-9251-CBEE53331F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8164" y="4248935"/>
            <a:ext cx="616525" cy="616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5E71C-6B09-483B-9A90-BEE441413908}"/>
              </a:ext>
            </a:extLst>
          </p:cNvPr>
          <p:cNvSpPr txBox="1"/>
          <p:nvPr/>
        </p:nvSpPr>
        <p:spPr>
          <a:xfrm>
            <a:off x="6813398" y="4372531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EBDA201-AEB5-4002-955B-6154D1314A39}"/>
              </a:ext>
            </a:extLst>
          </p:cNvPr>
          <p:cNvSpPr/>
          <p:nvPr/>
        </p:nvSpPr>
        <p:spPr>
          <a:xfrm>
            <a:off x="5675746" y="5177439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Gráfico 17" descr="Coche eléctrico">
            <a:extLst>
              <a:ext uri="{FF2B5EF4-FFF2-40B4-BE49-F238E27FC236}">
                <a16:creationId xmlns:a16="http://schemas.microsoft.com/office/drawing/2014/main" id="{721A755B-C734-474A-9D64-3A03EA57A6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84274" y="5249540"/>
            <a:ext cx="616525" cy="6165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1B71FCC-B366-442A-AE99-B0F223D7AC95}"/>
              </a:ext>
            </a:extLst>
          </p:cNvPr>
          <p:cNvSpPr txBox="1"/>
          <p:nvPr/>
        </p:nvSpPr>
        <p:spPr>
          <a:xfrm>
            <a:off x="6809508" y="5373136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GREENPOWER PROJECT</a:t>
            </a:r>
          </a:p>
        </p:txBody>
      </p:sp>
    </p:spTree>
    <p:extLst>
      <p:ext uri="{BB962C8B-B14F-4D97-AF65-F5344CB8AC3E}">
        <p14:creationId xmlns:p14="http://schemas.microsoft.com/office/powerpoint/2010/main" val="3756158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1036524" y="285702"/>
            <a:ext cx="617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Complementary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90F91964-AFCF-44B0-AEA2-698E34302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16991" r="16771" b="16991"/>
          <a:stretch/>
        </p:blipFill>
        <p:spPr>
          <a:xfrm>
            <a:off x="1175329" y="1403927"/>
            <a:ext cx="2622731" cy="185457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4190FD5-4303-4E5E-B164-C99C87DAF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4163" r="3323" b="7431"/>
          <a:stretch/>
        </p:blipFill>
        <p:spPr>
          <a:xfrm>
            <a:off x="4598479" y="1403927"/>
            <a:ext cx="3096454" cy="1854575"/>
          </a:xfrm>
          <a:prstGeom prst="rect">
            <a:avLst/>
          </a:prstGeom>
          <a:ln w="127000" cap="sq">
            <a:solidFill>
              <a:srgbClr val="FF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503DCBE0-6FAB-4172-992E-96038F6D9F25}"/>
              </a:ext>
            </a:extLst>
          </p:cNvPr>
          <p:cNvSpPr txBox="1"/>
          <p:nvPr/>
        </p:nvSpPr>
        <p:spPr>
          <a:xfrm>
            <a:off x="831839" y="3494532"/>
            <a:ext cx="30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80"/>
                </a:solidFill>
                <a:latin typeface="Arial Narrow" panose="020B0606020202030204" pitchFamily="34" charset="0"/>
              </a:rPr>
              <a:t>INTERCAMBIOS DE ALUMNADO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514EF57-A6FE-4A1F-AB18-40976F1A951E}"/>
              </a:ext>
            </a:extLst>
          </p:cNvPr>
          <p:cNvSpPr txBox="1"/>
          <p:nvPr/>
        </p:nvSpPr>
        <p:spPr>
          <a:xfrm>
            <a:off x="4609988" y="3494532"/>
            <a:ext cx="30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Arial Narrow" panose="020B0606020202030204" pitchFamily="34" charset="0"/>
              </a:rPr>
              <a:t>GLOBAL CLASSROOM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3DEB9503-0301-4CAA-90DB-9938E8749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4414" r="2973" b="4624"/>
          <a:stretch/>
        </p:blipFill>
        <p:spPr>
          <a:xfrm>
            <a:off x="8473616" y="1395083"/>
            <a:ext cx="2858631" cy="1876905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5F33D3F2-D2C5-4390-8984-A85748602F95}"/>
              </a:ext>
            </a:extLst>
          </p:cNvPr>
          <p:cNvSpPr txBox="1"/>
          <p:nvPr/>
        </p:nvSpPr>
        <p:spPr>
          <a:xfrm>
            <a:off x="8321803" y="3518402"/>
            <a:ext cx="30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Arial Narrow" panose="020B0606020202030204" pitchFamily="34" charset="0"/>
              </a:rPr>
              <a:t>EUSKELEC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8FE3330A-03E0-4BFA-A198-2419C2A376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4943" r="2890" b="7043"/>
          <a:stretch/>
        </p:blipFill>
        <p:spPr>
          <a:xfrm>
            <a:off x="647740" y="4099894"/>
            <a:ext cx="3447210" cy="1597997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4C849AFF-9D62-4A0D-8A72-B6A57A7BC7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3" y="4017516"/>
            <a:ext cx="2472766" cy="1854575"/>
          </a:xfrm>
          <a:prstGeom prst="rect">
            <a:avLst/>
          </a:prstGeom>
          <a:ln w="1270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4C408688-2B30-4FE7-95A2-DB86012E893B}"/>
              </a:ext>
            </a:extLst>
          </p:cNvPr>
          <p:cNvSpPr txBox="1"/>
          <p:nvPr/>
        </p:nvSpPr>
        <p:spPr>
          <a:xfrm>
            <a:off x="831839" y="6015761"/>
            <a:ext cx="30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63F848C3-8160-40FB-BB84-5FFB77231D98}"/>
              </a:ext>
            </a:extLst>
          </p:cNvPr>
          <p:cNvSpPr txBox="1"/>
          <p:nvPr/>
        </p:nvSpPr>
        <p:spPr>
          <a:xfrm>
            <a:off x="4609988" y="6015761"/>
            <a:ext cx="30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F32FEF65-76B4-4A61-BB87-C3E19E7FA3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4861" r="4150" b="4536"/>
          <a:stretch/>
        </p:blipFill>
        <p:spPr>
          <a:xfrm>
            <a:off x="8592397" y="4017516"/>
            <a:ext cx="2587457" cy="1858473"/>
          </a:xfrm>
          <a:prstGeom prst="rect">
            <a:avLst/>
          </a:prstGeom>
          <a:ln w="127000" cap="sq">
            <a:solidFill>
              <a:srgbClr val="F47F0A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618D27DF-E18C-4BDB-809C-8C7D72262E1B}"/>
              </a:ext>
            </a:extLst>
          </p:cNvPr>
          <p:cNvSpPr txBox="1"/>
          <p:nvPr/>
        </p:nvSpPr>
        <p:spPr>
          <a:xfrm>
            <a:off x="8321803" y="6039631"/>
            <a:ext cx="30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Arial Narrow" panose="020B0606020202030204" pitchFamily="34" charset="0"/>
              </a:rPr>
              <a:t>GREENPOWER</a:t>
            </a:r>
          </a:p>
        </p:txBody>
      </p:sp>
    </p:spTree>
    <p:extLst>
      <p:ext uri="{BB962C8B-B14F-4D97-AF65-F5344CB8AC3E}">
        <p14:creationId xmlns:p14="http://schemas.microsoft.com/office/powerpoint/2010/main" val="30670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/>
      <p:bldP spid="55" grpId="0"/>
      <p:bldP spid="57" grpId="0"/>
      <p:bldP spid="60" grpId="0"/>
      <p:bldP spid="61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28097" y="319256"/>
            <a:ext cx="5874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Marcelo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Gangoiti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Award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3E905DE2-3E49-42C8-8B1F-22501D67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37587" r="1424" b="39042"/>
          <a:stretch/>
        </p:blipFill>
        <p:spPr>
          <a:xfrm>
            <a:off x="464964" y="5799434"/>
            <a:ext cx="4857113" cy="5928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D186BE-0C7B-4BC0-8513-9D765DDD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194" y="525979"/>
            <a:ext cx="2705818" cy="569821"/>
          </a:xfrm>
          <a:prstGeom prst="rect">
            <a:avLst/>
          </a:prstGeom>
          <a:noFill/>
          <a:ln w="12700" cmpd="sng">
            <a:solidFill>
              <a:srgbClr val="000000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EA3CB1F7-E96C-4D5E-AEF6-D6D86FA8D6CC}"/>
              </a:ext>
            </a:extLst>
          </p:cNvPr>
          <p:cNvSpPr/>
          <p:nvPr/>
        </p:nvSpPr>
        <p:spPr>
          <a:xfrm>
            <a:off x="676194" y="3619863"/>
            <a:ext cx="2191657" cy="1550852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">
            <a:extLst>
              <a:ext uri="{FF2B5EF4-FFF2-40B4-BE49-F238E27FC236}">
                <a16:creationId xmlns:a16="http://schemas.microsoft.com/office/drawing/2014/main" id="{AF882930-4294-4C19-8D69-19A036467792}"/>
              </a:ext>
            </a:extLst>
          </p:cNvPr>
          <p:cNvSpPr/>
          <p:nvPr/>
        </p:nvSpPr>
        <p:spPr>
          <a:xfrm>
            <a:off x="603010" y="840149"/>
            <a:ext cx="10582060" cy="1834494"/>
          </a:xfrm>
          <a:prstGeom prst="rightArrow">
            <a:avLst>
              <a:gd name="adj1" fmla="val 56976"/>
              <a:gd name="adj2" fmla="val 51615"/>
            </a:avLst>
          </a:prstGeom>
          <a:solidFill>
            <a:srgbClr val="D6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3BF3B07D-8546-42BB-B066-C6A5E882E1AC}"/>
              </a:ext>
            </a:extLst>
          </p:cNvPr>
          <p:cNvSpPr/>
          <p:nvPr/>
        </p:nvSpPr>
        <p:spPr>
          <a:xfrm>
            <a:off x="1603935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70975969-2CFB-4E8B-B402-6ACF94F48A1E}"/>
              </a:ext>
            </a:extLst>
          </p:cNvPr>
          <p:cNvSpPr/>
          <p:nvPr/>
        </p:nvSpPr>
        <p:spPr>
          <a:xfrm>
            <a:off x="1603935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21">
            <a:extLst>
              <a:ext uri="{FF2B5EF4-FFF2-40B4-BE49-F238E27FC236}">
                <a16:creationId xmlns:a16="http://schemas.microsoft.com/office/drawing/2014/main" id="{E0C12AA0-9961-4EB3-842A-7A904CF5ACCC}"/>
              </a:ext>
            </a:extLst>
          </p:cNvPr>
          <p:cNvSpPr/>
          <p:nvPr/>
        </p:nvSpPr>
        <p:spPr>
          <a:xfrm>
            <a:off x="5685148" y="3619862"/>
            <a:ext cx="2191657" cy="239798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13E80254-B6BC-46D4-80AC-39C1DFF06CB1}"/>
              </a:ext>
            </a:extLst>
          </p:cNvPr>
          <p:cNvSpPr/>
          <p:nvPr/>
        </p:nvSpPr>
        <p:spPr>
          <a:xfrm>
            <a:off x="6612889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0136B042-90E9-4EB9-979D-38119918EF94}"/>
              </a:ext>
            </a:extLst>
          </p:cNvPr>
          <p:cNvSpPr/>
          <p:nvPr/>
        </p:nvSpPr>
        <p:spPr>
          <a:xfrm>
            <a:off x="6612889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CD871A9E-6E04-4162-8B4D-5BA72B85F321}"/>
              </a:ext>
            </a:extLst>
          </p:cNvPr>
          <p:cNvSpPr/>
          <p:nvPr/>
        </p:nvSpPr>
        <p:spPr>
          <a:xfrm>
            <a:off x="3177909" y="2966719"/>
            <a:ext cx="2191657" cy="2739571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F71093BA-D7BF-4D38-A76C-B72DDBEE999A}"/>
              </a:ext>
            </a:extLst>
          </p:cNvPr>
          <p:cNvSpPr/>
          <p:nvPr/>
        </p:nvSpPr>
        <p:spPr>
          <a:xfrm>
            <a:off x="4105650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30">
            <a:extLst>
              <a:ext uri="{FF2B5EF4-FFF2-40B4-BE49-F238E27FC236}">
                <a16:creationId xmlns:a16="http://schemas.microsoft.com/office/drawing/2014/main" id="{C660E580-0294-4536-A255-E8C056D4B1F7}"/>
              </a:ext>
            </a:extLst>
          </p:cNvPr>
          <p:cNvSpPr/>
          <p:nvPr/>
        </p:nvSpPr>
        <p:spPr>
          <a:xfrm>
            <a:off x="4105650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1115C363-0F35-4081-9BD8-EA74B0B31350}"/>
              </a:ext>
            </a:extLst>
          </p:cNvPr>
          <p:cNvSpPr/>
          <p:nvPr/>
        </p:nvSpPr>
        <p:spPr>
          <a:xfrm>
            <a:off x="8169526" y="2966720"/>
            <a:ext cx="2191657" cy="111947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BF9E6246-B71F-45D5-8786-5A16B310BF11}"/>
              </a:ext>
            </a:extLst>
          </p:cNvPr>
          <p:cNvSpPr/>
          <p:nvPr/>
        </p:nvSpPr>
        <p:spPr>
          <a:xfrm>
            <a:off x="9097267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8AB319A2-6136-4F18-9D05-1CE55F7E80DE}"/>
              </a:ext>
            </a:extLst>
          </p:cNvPr>
          <p:cNvSpPr/>
          <p:nvPr/>
        </p:nvSpPr>
        <p:spPr>
          <a:xfrm>
            <a:off x="9097267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9">
            <a:extLst>
              <a:ext uri="{FF2B5EF4-FFF2-40B4-BE49-F238E27FC236}">
                <a16:creationId xmlns:a16="http://schemas.microsoft.com/office/drawing/2014/main" id="{31848F9C-D277-4B88-8C22-D35E9F38960D}"/>
              </a:ext>
            </a:extLst>
          </p:cNvPr>
          <p:cNvSpPr/>
          <p:nvPr/>
        </p:nvSpPr>
        <p:spPr>
          <a:xfrm>
            <a:off x="4175500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60000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60000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1" y="1385295"/>
                  <a:pt x="60000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2FC938F-73CC-4738-A87B-7E4D60B3F9F6}"/>
              </a:ext>
            </a:extLst>
          </p:cNvPr>
          <p:cNvSpPr/>
          <p:nvPr/>
        </p:nvSpPr>
        <p:spPr>
          <a:xfrm>
            <a:off x="9167117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41">
            <a:extLst>
              <a:ext uri="{FF2B5EF4-FFF2-40B4-BE49-F238E27FC236}">
                <a16:creationId xmlns:a16="http://schemas.microsoft.com/office/drawing/2014/main" id="{E3804BBE-0C8F-41CB-B221-9961F589209C}"/>
              </a:ext>
            </a:extLst>
          </p:cNvPr>
          <p:cNvSpPr/>
          <p:nvPr/>
        </p:nvSpPr>
        <p:spPr>
          <a:xfrm>
            <a:off x="6682739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42">
            <a:extLst>
              <a:ext uri="{FF2B5EF4-FFF2-40B4-BE49-F238E27FC236}">
                <a16:creationId xmlns:a16="http://schemas.microsoft.com/office/drawing/2014/main" id="{0B558B39-3853-45EC-A32A-5CF8EEDA99EB}"/>
              </a:ext>
            </a:extLst>
          </p:cNvPr>
          <p:cNvSpPr/>
          <p:nvPr/>
        </p:nvSpPr>
        <p:spPr>
          <a:xfrm>
            <a:off x="1673785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A3795E12-EED6-4789-B4F6-BC934D5547FE}"/>
              </a:ext>
            </a:extLst>
          </p:cNvPr>
          <p:cNvSpPr txBox="1"/>
          <p:nvPr/>
        </p:nvSpPr>
        <p:spPr>
          <a:xfrm>
            <a:off x="1085514" y="1200168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1996</a:t>
            </a:r>
          </a:p>
        </p:txBody>
      </p:sp>
      <p:sp>
        <p:nvSpPr>
          <p:cNvPr id="32" name="TextBox 46">
            <a:extLst>
              <a:ext uri="{FF2B5EF4-FFF2-40B4-BE49-F238E27FC236}">
                <a16:creationId xmlns:a16="http://schemas.microsoft.com/office/drawing/2014/main" id="{263365CA-FFA0-4E29-ADE2-6C3EBEBF236D}"/>
              </a:ext>
            </a:extLst>
          </p:cNvPr>
          <p:cNvSpPr txBox="1"/>
          <p:nvPr/>
        </p:nvSpPr>
        <p:spPr>
          <a:xfrm>
            <a:off x="3137511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1997-2008</a:t>
            </a: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22DF2482-7D21-4C57-99EB-E5B710046157}"/>
              </a:ext>
            </a:extLst>
          </p:cNvPr>
          <p:cNvSpPr txBox="1"/>
          <p:nvPr/>
        </p:nvSpPr>
        <p:spPr>
          <a:xfrm>
            <a:off x="5646664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2008-2020</a:t>
            </a:r>
          </a:p>
        </p:txBody>
      </p:sp>
      <p:sp>
        <p:nvSpPr>
          <p:cNvPr id="34" name="TextBox 50">
            <a:extLst>
              <a:ext uri="{FF2B5EF4-FFF2-40B4-BE49-F238E27FC236}">
                <a16:creationId xmlns:a16="http://schemas.microsoft.com/office/drawing/2014/main" id="{841B98E5-B880-43D9-9A61-A510E1232EB6}"/>
              </a:ext>
            </a:extLst>
          </p:cNvPr>
          <p:cNvSpPr txBox="1"/>
          <p:nvPr/>
        </p:nvSpPr>
        <p:spPr>
          <a:xfrm>
            <a:off x="8481950" y="1187560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2022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BB6017B6-C493-4AEC-B642-E7E6625B68E5}"/>
              </a:ext>
            </a:extLst>
          </p:cNvPr>
          <p:cNvSpPr txBox="1"/>
          <p:nvPr/>
        </p:nvSpPr>
        <p:spPr>
          <a:xfrm>
            <a:off x="856015" y="4209144"/>
            <a:ext cx="190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bold" panose="02000000000000000000" pitchFamily="2" charset="0"/>
              </a:rPr>
              <a:t>FIRST EDITION</a:t>
            </a: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6F578F00-1296-4C39-A8ED-E0A57DBB0814}"/>
              </a:ext>
            </a:extLst>
          </p:cNvPr>
          <p:cNvSpPr txBox="1"/>
          <p:nvPr/>
        </p:nvSpPr>
        <p:spPr>
          <a:xfrm>
            <a:off x="3314624" y="3361399"/>
            <a:ext cx="190665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Mebunik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Samper</a:t>
            </a: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Gosan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Onduline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Lehoiko</a:t>
            </a:r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Biotz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ICT-ICM</a:t>
            </a: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Precicast</a:t>
            </a:r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Bilbao</a:t>
            </a: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Troquevi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DIC Coatings</a:t>
            </a: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Autonervión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Inkoa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Astilleros</a:t>
            </a:r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2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Zamakona</a:t>
            </a:r>
            <a:endParaRPr lang="en-US" sz="12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MIESA</a:t>
            </a: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71F643B3-97C7-4B35-AE90-96D28A02481A}"/>
              </a:ext>
            </a:extLst>
          </p:cNvPr>
          <p:cNvSpPr txBox="1"/>
          <p:nvPr/>
        </p:nvSpPr>
        <p:spPr>
          <a:xfrm>
            <a:off x="5827648" y="3977360"/>
            <a:ext cx="190665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IMAR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Jota+ge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Petronor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Tecuni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Tamoin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Navacel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Bombardier</a:t>
            </a: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Metso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Prosertek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Lancor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Emica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bombas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AC4FD08A-FFCC-4CB5-B4F8-8E4A675A4ACC}"/>
              </a:ext>
            </a:extLst>
          </p:cNvPr>
          <p:cNvSpPr txBox="1"/>
          <p:nvPr/>
        </p:nvSpPr>
        <p:spPr>
          <a:xfrm>
            <a:off x="8315579" y="3334523"/>
            <a:ext cx="19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Light" panose="02000000000000000000" pitchFamily="2" charset="0"/>
              </a:rPr>
              <a:t>25. EDITION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Rajdhani Light" panose="02000000000000000000" pitchFamily="2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A9055CE4-6828-48D8-AD27-40659A11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9379" r="5097"/>
          <a:stretch/>
        </p:blipFill>
        <p:spPr>
          <a:xfrm>
            <a:off x="8392437" y="4301008"/>
            <a:ext cx="2943548" cy="2010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8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F0E7D66-444A-4113-88FB-9BAFD887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60656" r="47705"/>
          <a:stretch/>
        </p:blipFill>
        <p:spPr>
          <a:xfrm>
            <a:off x="2655263" y="4196135"/>
            <a:ext cx="3139612" cy="22970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488655" y="321992"/>
            <a:ext cx="7828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Strategic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Alliances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and Networks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B82D1D1-64BA-4CEB-AB63-C07C5AFB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5" y="3405274"/>
            <a:ext cx="143813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spcBef>
                <a:spcPts val="1125"/>
              </a:spcBef>
              <a:buFont typeface="Times New Roman" charset="0"/>
              <a:buNone/>
              <a:defRPr/>
            </a:pPr>
            <a:r>
              <a:rPr lang="es-ES" altLang="es-ES" sz="1600" b="1" dirty="0" err="1">
                <a:solidFill>
                  <a:schemeClr val="tx2"/>
                </a:solidFill>
                <a:latin typeface="+mj-lt"/>
                <a:cs typeface="Arial" charset="0"/>
              </a:rPr>
              <a:t>Diocesan</a:t>
            </a: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 Centers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9488CA8-5F12-4A22-A9AD-B55010EA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03" y="1521423"/>
            <a:ext cx="226031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U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Association of Basque Vocational Training </a:t>
            </a:r>
            <a:r>
              <a:rPr lang="en-US" altLang="es-ES" sz="1600" b="1" dirty="0" err="1">
                <a:solidFill>
                  <a:schemeClr val="tx2"/>
                </a:solidFill>
                <a:latin typeface="+mj-lt"/>
                <a:cs typeface="Arial" charset="0"/>
              </a:rPr>
              <a:t>Centres</a:t>
            </a:r>
            <a:r>
              <a:rPr lang="en-U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 for Social Initiative </a:t>
            </a:r>
            <a:endParaRPr lang="es-ES" altLang="es-ES" sz="16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5889ECA-950B-428D-88D3-953C5E4C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904" y="1711053"/>
            <a:ext cx="230425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 err="1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Vocational</a:t>
            </a:r>
            <a:r>
              <a:rPr lang="es-ES" altLang="es-ES" sz="1600" b="1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 Training </a:t>
            </a:r>
            <a:r>
              <a:rPr lang="es-ES" altLang="es-ES" sz="1600" b="1" dirty="0" err="1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Innovation</a:t>
            </a:r>
            <a:r>
              <a:rPr lang="es-ES" altLang="es-ES" sz="1600" b="1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 Centre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3549CA-5398-4057-B61E-0CB227C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057" y="5047534"/>
            <a:ext cx="2237504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U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National Association of Vocational Training </a:t>
            </a:r>
            <a:r>
              <a:rPr lang="en-US" altLang="es-ES" sz="1600" b="1" dirty="0" err="1">
                <a:solidFill>
                  <a:schemeClr val="tx2"/>
                </a:solidFill>
                <a:latin typeface="+mj-lt"/>
                <a:cs typeface="Arial" charset="0"/>
              </a:rPr>
              <a:t>Centres</a:t>
            </a:r>
            <a:endParaRPr lang="es-ES" altLang="es-ES" sz="16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5581AC8-844F-48A1-BFD1-F3B223BB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r="62438" b="45588"/>
          <a:stretch/>
        </p:blipFill>
        <p:spPr>
          <a:xfrm rot="20680812">
            <a:off x="1402800" y="2722453"/>
            <a:ext cx="3518839" cy="19526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31DAC1-ED38-4E97-B6F0-EAC55262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r="51359" b="61933"/>
          <a:stretch/>
        </p:blipFill>
        <p:spPr>
          <a:xfrm rot="19337110">
            <a:off x="2994474" y="1314557"/>
            <a:ext cx="2070536" cy="2222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CB22-626C-40D0-A8E5-360B4395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580" y="5484115"/>
            <a:ext cx="671750" cy="5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6FE4E5D-C97E-46C4-BFB7-36637DA4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5" t="14963" r="10848" b="45398"/>
          <a:stretch/>
        </p:blipFill>
        <p:spPr>
          <a:xfrm rot="822125">
            <a:off x="7676017" y="2122392"/>
            <a:ext cx="3308503" cy="2314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4297D2D-3513-431E-BC92-8594CC837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22158"/>
          <a:stretch/>
        </p:blipFill>
        <p:spPr bwMode="auto">
          <a:xfrm>
            <a:off x="2291773" y="3591688"/>
            <a:ext cx="766502" cy="4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020F9EE-1B58-4A37-AE29-87B0879971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8" t="59435" r="9556" b="6904"/>
          <a:stretch/>
        </p:blipFill>
        <p:spPr>
          <a:xfrm>
            <a:off x="6941263" y="4197461"/>
            <a:ext cx="2518703" cy="196530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53BC0EB9-089F-4EB1-90D3-30D36551299D}"/>
              </a:ext>
            </a:extLst>
          </p:cNvPr>
          <p:cNvGrpSpPr/>
          <p:nvPr/>
        </p:nvGrpSpPr>
        <p:grpSpPr>
          <a:xfrm>
            <a:off x="9560270" y="3049935"/>
            <a:ext cx="891762" cy="685106"/>
            <a:chOff x="10804996" y="5290312"/>
            <a:chExt cx="1014998" cy="779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82F46-C23B-417D-881A-68392441E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983" y="5587006"/>
              <a:ext cx="453078" cy="48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1 Imagen">
              <a:extLst>
                <a:ext uri="{FF2B5EF4-FFF2-40B4-BE49-F238E27FC236}">
                  <a16:creationId xmlns:a16="http://schemas.microsoft.com/office/drawing/2014/main" id="{5231E351-AB68-46CB-8862-66E7B13A3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996" y="5290312"/>
              <a:ext cx="1014998" cy="27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9BDD411B-4CA5-4BB7-8594-06D563FA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12" y="2015641"/>
            <a:ext cx="9491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1 Imagen">
            <a:extLst>
              <a:ext uri="{FF2B5EF4-FFF2-40B4-BE49-F238E27FC236}">
                <a16:creationId xmlns:a16="http://schemas.microsoft.com/office/drawing/2014/main" id="{9CC18E21-50A8-4B0F-A6DB-61E8296DAF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421" y="5070368"/>
            <a:ext cx="904977" cy="3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F2E5AD-D99E-4DE8-A6DE-D3E9FF7C0F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76" y="613947"/>
            <a:ext cx="9368047" cy="583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792580" y="447392"/>
            <a:ext cx="3886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Other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Alliances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46B1D-94B5-4291-93AF-D8048038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9001" r="9210" b="2882"/>
          <a:stretch/>
        </p:blipFill>
        <p:spPr>
          <a:xfrm>
            <a:off x="1487488" y="728192"/>
            <a:ext cx="9217024" cy="5328592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04B3D28-F6EC-4B7C-BC1C-EFF8264E8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16" y="3634340"/>
            <a:ext cx="958898" cy="172302"/>
          </a:xfrm>
          <a:prstGeom prst="rect">
            <a:avLst/>
          </a:prstGeom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A0DA9992-4B97-4917-83F8-837C7D1AD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22" y="3462616"/>
            <a:ext cx="867692" cy="568346"/>
          </a:xfrm>
          <a:prstGeom prst="rect">
            <a:avLst/>
          </a:prstGeom>
        </p:spPr>
      </p:pic>
      <p:pic>
        <p:nvPicPr>
          <p:cNvPr id="6" name="6 Imagen">
            <a:extLst>
              <a:ext uri="{FF2B5EF4-FFF2-40B4-BE49-F238E27FC236}">
                <a16:creationId xmlns:a16="http://schemas.microsoft.com/office/drawing/2014/main" id="{D76ED6BE-B200-49E5-B028-DE860FA6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0" t="34217" r="21646" b="3099"/>
          <a:stretch/>
        </p:blipFill>
        <p:spPr>
          <a:xfrm>
            <a:off x="3863752" y="2400231"/>
            <a:ext cx="877420" cy="611865"/>
          </a:xfrm>
          <a:prstGeom prst="rect">
            <a:avLst/>
          </a:prstGeom>
        </p:spPr>
      </p:pic>
      <p:pic>
        <p:nvPicPr>
          <p:cNvPr id="7" name="Picture 2" descr="Resultado de imagen de enkarterri group">
            <a:extLst>
              <a:ext uri="{FF2B5EF4-FFF2-40B4-BE49-F238E27FC236}">
                <a16:creationId xmlns:a16="http://schemas.microsoft.com/office/drawing/2014/main" id="{AEA0A20C-0FE9-4412-AD11-795B8C68B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r="6868"/>
          <a:stretch/>
        </p:blipFill>
        <p:spPr bwMode="auto">
          <a:xfrm>
            <a:off x="7543340" y="2453833"/>
            <a:ext cx="782422" cy="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BDEC44-02EB-4EE3-B5BD-5F5A41416B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401" r="3801" b="15351"/>
          <a:stretch/>
        </p:blipFill>
        <p:spPr>
          <a:xfrm>
            <a:off x="5717488" y="1358424"/>
            <a:ext cx="783225" cy="5919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BE2D5B-5372-44B9-879B-4CC2A1054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0" y="3464496"/>
            <a:ext cx="837108" cy="494458"/>
          </a:xfrm>
          <a:prstGeom prst="rect">
            <a:avLst/>
          </a:prstGeom>
        </p:spPr>
      </p:pic>
      <p:pic>
        <p:nvPicPr>
          <p:cNvPr id="10" name="Picture 2" descr="ITP Aero (@ITPAero) | Twitter">
            <a:extLst>
              <a:ext uri="{FF2B5EF4-FFF2-40B4-BE49-F238E27FC236}">
                <a16:creationId xmlns:a16="http://schemas.microsoft.com/office/drawing/2014/main" id="{F807D89B-E7C3-4346-BEF8-25749AB0D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2161" r="8653" b="31929"/>
          <a:stretch/>
        </p:blipFill>
        <p:spPr bwMode="auto">
          <a:xfrm>
            <a:off x="3863752" y="4581560"/>
            <a:ext cx="81482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1D897-20D1-4F2B-B5BF-5DECDBF2F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9783" r="39763" b="43682"/>
          <a:stretch/>
        </p:blipFill>
        <p:spPr>
          <a:xfrm>
            <a:off x="7406357" y="4473547"/>
            <a:ext cx="1069835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id="{377D7846-1CEA-40D8-8BE5-31FB69E628B2}"/>
              </a:ext>
            </a:extLst>
          </p:cNvPr>
          <p:cNvSpPr/>
          <p:nvPr/>
        </p:nvSpPr>
        <p:spPr>
          <a:xfrm>
            <a:off x="2213317" y="939021"/>
            <a:ext cx="7765366" cy="5529965"/>
          </a:xfrm>
          <a:custGeom>
            <a:avLst/>
            <a:gdLst>
              <a:gd name="connsiteX0" fmla="*/ 3882683 w 7765366"/>
              <a:gd name="connsiteY0" fmla="*/ 0 h 5529965"/>
              <a:gd name="connsiteX1" fmla="*/ 7765366 w 7765366"/>
              <a:gd name="connsiteY1" fmla="*/ 3882683 h 5529965"/>
              <a:gd name="connsiteX2" fmla="*/ 7402688 w 7765366"/>
              <a:gd name="connsiteY2" fmla="*/ 5523410 h 5529965"/>
              <a:gd name="connsiteX3" fmla="*/ 7399381 w 7765366"/>
              <a:gd name="connsiteY3" fmla="*/ 5529965 h 5529965"/>
              <a:gd name="connsiteX4" fmla="*/ 7141733 w 7765366"/>
              <a:gd name="connsiteY4" fmla="*/ 5529965 h 5529965"/>
              <a:gd name="connsiteX5" fmla="*/ 7194093 w 7765366"/>
              <a:gd name="connsiteY5" fmla="*/ 5426180 h 5529965"/>
              <a:gd name="connsiteX6" fmla="*/ 7535278 w 7765366"/>
              <a:gd name="connsiteY6" fmla="*/ 3882683 h 5529965"/>
              <a:gd name="connsiteX7" fmla="*/ 3882683 w 7765366"/>
              <a:gd name="connsiteY7" fmla="*/ 230088 h 5529965"/>
              <a:gd name="connsiteX8" fmla="*/ 230088 w 7765366"/>
              <a:gd name="connsiteY8" fmla="*/ 3882683 h 5529965"/>
              <a:gd name="connsiteX9" fmla="*/ 571274 w 7765366"/>
              <a:gd name="connsiteY9" fmla="*/ 5426180 h 5529965"/>
              <a:gd name="connsiteX10" fmla="*/ 623634 w 7765366"/>
              <a:gd name="connsiteY10" fmla="*/ 5529965 h 5529965"/>
              <a:gd name="connsiteX11" fmla="*/ 365985 w 7765366"/>
              <a:gd name="connsiteY11" fmla="*/ 5529965 h 5529965"/>
              <a:gd name="connsiteX12" fmla="*/ 362678 w 7765366"/>
              <a:gd name="connsiteY12" fmla="*/ 5523410 h 5529965"/>
              <a:gd name="connsiteX13" fmla="*/ 0 w 7765366"/>
              <a:gd name="connsiteY13" fmla="*/ 3882683 h 5529965"/>
              <a:gd name="connsiteX14" fmla="*/ 3882683 w 7765366"/>
              <a:gd name="connsiteY14" fmla="*/ 0 h 552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65366" h="5529965">
                <a:moveTo>
                  <a:pt x="3882683" y="0"/>
                </a:moveTo>
                <a:cubicBezTo>
                  <a:pt x="6027030" y="0"/>
                  <a:pt x="7765366" y="1738336"/>
                  <a:pt x="7765366" y="3882683"/>
                </a:cubicBezTo>
                <a:cubicBezTo>
                  <a:pt x="7765366" y="4469029"/>
                  <a:pt x="7635394" y="5025017"/>
                  <a:pt x="7402688" y="5523410"/>
                </a:cubicBezTo>
                <a:lnTo>
                  <a:pt x="7399381" y="5529965"/>
                </a:lnTo>
                <a:lnTo>
                  <a:pt x="7141733" y="5529965"/>
                </a:lnTo>
                <a:lnTo>
                  <a:pt x="7194093" y="5426180"/>
                </a:lnTo>
                <a:cubicBezTo>
                  <a:pt x="7413008" y="4957322"/>
                  <a:pt x="7535278" y="4434281"/>
                  <a:pt x="7535278" y="3882683"/>
                </a:cubicBezTo>
                <a:cubicBezTo>
                  <a:pt x="7535278" y="1865410"/>
                  <a:pt x="5899956" y="230088"/>
                  <a:pt x="3882683" y="230088"/>
                </a:cubicBezTo>
                <a:cubicBezTo>
                  <a:pt x="1865410" y="230088"/>
                  <a:pt x="230088" y="1865410"/>
                  <a:pt x="230088" y="3882683"/>
                </a:cubicBezTo>
                <a:cubicBezTo>
                  <a:pt x="230088" y="4434281"/>
                  <a:pt x="352359" y="4957322"/>
                  <a:pt x="571274" y="5426180"/>
                </a:cubicBezTo>
                <a:lnTo>
                  <a:pt x="623634" y="5529965"/>
                </a:lnTo>
                <a:lnTo>
                  <a:pt x="365985" y="5529965"/>
                </a:lnTo>
                <a:lnTo>
                  <a:pt x="362678" y="5523410"/>
                </a:lnTo>
                <a:cubicBezTo>
                  <a:pt x="129973" y="5025017"/>
                  <a:pt x="0" y="4469029"/>
                  <a:pt x="0" y="3882683"/>
                </a:cubicBezTo>
                <a:cubicBezTo>
                  <a:pt x="0" y="1738336"/>
                  <a:pt x="1738336" y="0"/>
                  <a:pt x="388268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5F9C235-2BE8-4B73-972A-01EB60D8E140}"/>
              </a:ext>
            </a:extLst>
          </p:cNvPr>
          <p:cNvGrpSpPr/>
          <p:nvPr/>
        </p:nvGrpSpPr>
        <p:grpSpPr>
          <a:xfrm>
            <a:off x="7902987" y="1320390"/>
            <a:ext cx="1155047" cy="1155047"/>
            <a:chOff x="7902987" y="1320390"/>
            <a:chExt cx="1155047" cy="1155047"/>
          </a:xfrm>
        </p:grpSpPr>
        <p:sp>
          <p:nvSpPr>
            <p:cNvPr id="4" name="Oval 11">
              <a:extLst>
                <a:ext uri="{FF2B5EF4-FFF2-40B4-BE49-F238E27FC236}">
                  <a16:creationId xmlns:a16="http://schemas.microsoft.com/office/drawing/2014/main" id="{8B5EC48A-DF1D-4A4D-9AF5-E7AA8EB57206}"/>
                </a:ext>
              </a:extLst>
            </p:cNvPr>
            <p:cNvSpPr/>
            <p:nvPr/>
          </p:nvSpPr>
          <p:spPr>
            <a:xfrm>
              <a:off x="7902987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Graphic 15">
              <a:extLst>
                <a:ext uri="{FF2B5EF4-FFF2-40B4-BE49-F238E27FC236}">
                  <a16:creationId xmlns:a16="http://schemas.microsoft.com/office/drawing/2014/main" id="{B9B09092-1E6D-4B02-A8BA-354FFFBE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886" y="1524938"/>
              <a:ext cx="789046" cy="794682"/>
            </a:xfrm>
            <a:prstGeom prst="rect">
              <a:avLst/>
            </a:prstGeom>
          </p:spPr>
        </p:pic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77AFA11-BB3A-43EB-8CB5-4C162F74F989}"/>
              </a:ext>
            </a:extLst>
          </p:cNvPr>
          <p:cNvGrpSpPr/>
          <p:nvPr/>
        </p:nvGrpSpPr>
        <p:grpSpPr>
          <a:xfrm>
            <a:off x="1826521" y="3167784"/>
            <a:ext cx="1155047" cy="1155047"/>
            <a:chOff x="1826521" y="3167784"/>
            <a:chExt cx="1155047" cy="1155047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D9DEB5EC-9F39-4E12-B1D7-D86A3F74503E}"/>
                </a:ext>
              </a:extLst>
            </p:cNvPr>
            <p:cNvSpPr/>
            <p:nvPr/>
          </p:nvSpPr>
          <p:spPr>
            <a:xfrm>
              <a:off x="1826521" y="3167784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Graphic 19">
              <a:extLst>
                <a:ext uri="{FF2B5EF4-FFF2-40B4-BE49-F238E27FC236}">
                  <a16:creationId xmlns:a16="http://schemas.microsoft.com/office/drawing/2014/main" id="{49373442-23BF-43AB-B9EA-B7DD79AD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323" y="3604596"/>
              <a:ext cx="640080" cy="308823"/>
            </a:xfrm>
            <a:prstGeom prst="rect">
              <a:avLst/>
            </a:prstGeom>
          </p:spPr>
        </p:pic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B578F4DC-C478-49E5-B664-BE49191312B0}"/>
              </a:ext>
            </a:extLst>
          </p:cNvPr>
          <p:cNvGrpSpPr/>
          <p:nvPr/>
        </p:nvGrpSpPr>
        <p:grpSpPr>
          <a:xfrm>
            <a:off x="3133965" y="1320390"/>
            <a:ext cx="1155047" cy="1155047"/>
            <a:chOff x="3133965" y="1320390"/>
            <a:chExt cx="1155047" cy="1155047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8A89FEAB-3756-4F89-A06B-664F612A68BB}"/>
                </a:ext>
              </a:extLst>
            </p:cNvPr>
            <p:cNvSpPr/>
            <p:nvPr/>
          </p:nvSpPr>
          <p:spPr>
            <a:xfrm>
              <a:off x="3133965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Graphic 21">
              <a:extLst>
                <a:ext uri="{FF2B5EF4-FFF2-40B4-BE49-F238E27FC236}">
                  <a16:creationId xmlns:a16="http://schemas.microsoft.com/office/drawing/2014/main" id="{636B6E66-3A39-4AE3-9847-CFDCBFD6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62" y="1560540"/>
              <a:ext cx="772842" cy="595584"/>
            </a:xfrm>
            <a:prstGeom prst="rect">
              <a:avLst/>
            </a:prstGeom>
          </p:spPr>
        </p:pic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7E336FE0-2A7A-4780-BD17-1BA4907936D6}"/>
              </a:ext>
            </a:extLst>
          </p:cNvPr>
          <p:cNvGrpSpPr/>
          <p:nvPr/>
        </p:nvGrpSpPr>
        <p:grpSpPr>
          <a:xfrm>
            <a:off x="9030253" y="3167785"/>
            <a:ext cx="1155047" cy="1155047"/>
            <a:chOff x="9030253" y="3167785"/>
            <a:chExt cx="1155047" cy="1155047"/>
          </a:xfrm>
        </p:grpSpPr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3BFE1A9B-949D-4A38-BBCF-DC9DE4810F04}"/>
                </a:ext>
              </a:extLst>
            </p:cNvPr>
            <p:cNvSpPr/>
            <p:nvPr/>
          </p:nvSpPr>
          <p:spPr>
            <a:xfrm>
              <a:off x="9030253" y="3167785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Graphic 23">
              <a:extLst>
                <a:ext uri="{FF2B5EF4-FFF2-40B4-BE49-F238E27FC236}">
                  <a16:creationId xmlns:a16="http://schemas.microsoft.com/office/drawing/2014/main" id="{07F7C112-453D-4438-95C3-5977BA700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248" y="3549655"/>
              <a:ext cx="824593" cy="390285"/>
            </a:xfrm>
            <a:prstGeom prst="rect">
              <a:avLst/>
            </a:prstGeom>
          </p:spPr>
        </p:pic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E6FD15E6-B685-4208-BB27-3C5ADE816B53}"/>
              </a:ext>
            </a:extLst>
          </p:cNvPr>
          <p:cNvGrpSpPr/>
          <p:nvPr/>
        </p:nvGrpSpPr>
        <p:grpSpPr>
          <a:xfrm>
            <a:off x="3161748" y="3397794"/>
            <a:ext cx="1964322" cy="774797"/>
            <a:chOff x="3161748" y="3397794"/>
            <a:chExt cx="1964322" cy="774797"/>
          </a:xfrm>
        </p:grpSpPr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B6C7E0B0-7FD0-4A9C-BAE7-F452CE2CC240}"/>
                </a:ext>
              </a:extLst>
            </p:cNvPr>
            <p:cNvSpPr txBox="1"/>
            <p:nvPr/>
          </p:nvSpPr>
          <p:spPr>
            <a:xfrm>
              <a:off x="3161748" y="339779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9900"/>
                  </a:solidFill>
                  <a:latin typeface="Oswald" panose="02000503000000000000" pitchFamily="2" charset="0"/>
                </a:rPr>
                <a:t>01</a:t>
              </a: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B08C4566-E4E4-4118-87EF-AC6295B259F7}"/>
                </a:ext>
              </a:extLst>
            </p:cNvPr>
            <p:cNvSpPr txBox="1"/>
            <p:nvPr/>
          </p:nvSpPr>
          <p:spPr>
            <a:xfrm>
              <a:off x="3161748" y="3864814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Oswald" panose="02000503000000000000" pitchFamily="2" charset="0"/>
                </a:rPr>
                <a:t>VIRAL SKILLS</a:t>
              </a:r>
            </a:p>
          </p:txBody>
        </p:sp>
      </p:grpSp>
      <p:sp>
        <p:nvSpPr>
          <p:cNvPr id="31" name="TextBox 35">
            <a:extLst>
              <a:ext uri="{FF2B5EF4-FFF2-40B4-BE49-F238E27FC236}">
                <a16:creationId xmlns:a16="http://schemas.microsoft.com/office/drawing/2014/main" id="{2799FFA0-A33D-4FF2-8791-11F13C88B88B}"/>
              </a:ext>
            </a:extLst>
          </p:cNvPr>
          <p:cNvSpPr txBox="1"/>
          <p:nvPr/>
        </p:nvSpPr>
        <p:spPr>
          <a:xfrm>
            <a:off x="396811" y="3397794"/>
            <a:ext cx="14131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Training for adult educators to acquire the technical and transversal knowledge required to apply VR and AR technologies in the classroom</a:t>
            </a:r>
          </a:p>
        </p:txBody>
      </p:sp>
      <p:grpSp>
        <p:nvGrpSpPr>
          <p:cNvPr id="32" name="Group 24">
            <a:extLst>
              <a:ext uri="{FF2B5EF4-FFF2-40B4-BE49-F238E27FC236}">
                <a16:creationId xmlns:a16="http://schemas.microsoft.com/office/drawing/2014/main" id="{5A64BC44-180B-442B-9707-4C345B762CE4}"/>
              </a:ext>
            </a:extLst>
          </p:cNvPr>
          <p:cNvGrpSpPr/>
          <p:nvPr/>
        </p:nvGrpSpPr>
        <p:grpSpPr>
          <a:xfrm>
            <a:off x="3935832" y="2424496"/>
            <a:ext cx="2008431" cy="788054"/>
            <a:chOff x="3935832" y="2424496"/>
            <a:chExt cx="2008431" cy="788054"/>
          </a:xfrm>
        </p:grpSpPr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AE854325-00EA-4B3E-B5CB-F0E3C2CC9457}"/>
                </a:ext>
              </a:extLst>
            </p:cNvPr>
            <p:cNvSpPr txBox="1"/>
            <p:nvPr/>
          </p:nvSpPr>
          <p:spPr>
            <a:xfrm>
              <a:off x="3935832" y="2424496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C00CC"/>
                  </a:solidFill>
                  <a:latin typeface="Oswald" panose="02000503000000000000" pitchFamily="2" charset="0"/>
                </a:rPr>
                <a:t>02</a:t>
              </a:r>
            </a:p>
          </p:txBody>
        </p:sp>
        <p:sp>
          <p:nvSpPr>
            <p:cNvPr id="34" name="TextBox 38">
              <a:extLst>
                <a:ext uri="{FF2B5EF4-FFF2-40B4-BE49-F238E27FC236}">
                  <a16:creationId xmlns:a16="http://schemas.microsoft.com/office/drawing/2014/main" id="{CA482880-F1FF-4D56-B788-B14726A6F2EA}"/>
                </a:ext>
              </a:extLst>
            </p:cNvPr>
            <p:cNvSpPr txBox="1"/>
            <p:nvPr/>
          </p:nvSpPr>
          <p:spPr>
            <a:xfrm>
              <a:off x="3979941" y="2904773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Oswald" panose="02000503000000000000" pitchFamily="2" charset="0"/>
                </a:rPr>
                <a:t>CASE</a:t>
              </a:r>
            </a:p>
          </p:txBody>
        </p:sp>
      </p:grpSp>
      <p:sp>
        <p:nvSpPr>
          <p:cNvPr id="35" name="TextBox 39">
            <a:extLst>
              <a:ext uri="{FF2B5EF4-FFF2-40B4-BE49-F238E27FC236}">
                <a16:creationId xmlns:a16="http://schemas.microsoft.com/office/drawing/2014/main" id="{268A9899-9EA3-4474-9534-889E10F6FFF9}"/>
              </a:ext>
            </a:extLst>
          </p:cNvPr>
          <p:cNvSpPr txBox="1"/>
          <p:nvPr/>
        </p:nvSpPr>
        <p:spPr>
          <a:xfrm>
            <a:off x="1259110" y="1480047"/>
            <a:ext cx="1827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Its seeks to improve the abilities of caregivers of people suffering from dementia and Alzheimer</a:t>
            </a: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A8C61B82-EC3B-49FC-BBCF-189FBCD700A1}"/>
              </a:ext>
            </a:extLst>
          </p:cNvPr>
          <p:cNvSpPr txBox="1"/>
          <p:nvPr/>
        </p:nvSpPr>
        <p:spPr>
          <a:xfrm>
            <a:off x="5094511" y="60337"/>
            <a:ext cx="21690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your detail text here. This is the placeholder column</a:t>
            </a:r>
          </a:p>
        </p:txBody>
      </p:sp>
      <p:grpSp>
        <p:nvGrpSpPr>
          <p:cNvPr id="40" name="Group 235">
            <a:extLst>
              <a:ext uri="{FF2B5EF4-FFF2-40B4-BE49-F238E27FC236}">
                <a16:creationId xmlns:a16="http://schemas.microsoft.com/office/drawing/2014/main" id="{D72357BB-90E0-44DA-8826-C5711FE11FA4}"/>
              </a:ext>
            </a:extLst>
          </p:cNvPr>
          <p:cNvGrpSpPr/>
          <p:nvPr/>
        </p:nvGrpSpPr>
        <p:grpSpPr>
          <a:xfrm>
            <a:off x="6549188" y="2504604"/>
            <a:ext cx="1964322" cy="769759"/>
            <a:chOff x="6549188" y="2504604"/>
            <a:chExt cx="1964322" cy="769759"/>
          </a:xfrm>
        </p:grpSpPr>
        <p:sp>
          <p:nvSpPr>
            <p:cNvPr id="41" name="TextBox 45">
              <a:extLst>
                <a:ext uri="{FF2B5EF4-FFF2-40B4-BE49-F238E27FC236}">
                  <a16:creationId xmlns:a16="http://schemas.microsoft.com/office/drawing/2014/main" id="{C30DA9A1-24EB-411F-9E0E-B07A01A7A567}"/>
                </a:ext>
              </a:extLst>
            </p:cNvPr>
            <p:cNvSpPr txBox="1"/>
            <p:nvPr/>
          </p:nvSpPr>
          <p:spPr>
            <a:xfrm>
              <a:off x="7615947" y="250460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0066CC"/>
                  </a:solidFill>
                  <a:latin typeface="Oswald" panose="02000503000000000000" pitchFamily="2" charset="0"/>
                </a:rPr>
                <a:t>03</a:t>
              </a:r>
            </a:p>
          </p:txBody>
        </p:sp>
        <p:sp>
          <p:nvSpPr>
            <p:cNvPr id="42" name="TextBox 46">
              <a:extLst>
                <a:ext uri="{FF2B5EF4-FFF2-40B4-BE49-F238E27FC236}">
                  <a16:creationId xmlns:a16="http://schemas.microsoft.com/office/drawing/2014/main" id="{5EA6F8C6-0FF2-462B-8654-3E0DFAB035B7}"/>
                </a:ext>
              </a:extLst>
            </p:cNvPr>
            <p:cNvSpPr txBox="1"/>
            <p:nvPr/>
          </p:nvSpPr>
          <p:spPr>
            <a:xfrm>
              <a:off x="6549188" y="2966586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MICROGRIDS</a:t>
              </a:r>
            </a:p>
          </p:txBody>
        </p:sp>
      </p:grpSp>
      <p:sp>
        <p:nvSpPr>
          <p:cNvPr id="43" name="TextBox 47">
            <a:extLst>
              <a:ext uri="{FF2B5EF4-FFF2-40B4-BE49-F238E27FC236}">
                <a16:creationId xmlns:a16="http://schemas.microsoft.com/office/drawing/2014/main" id="{C637B4DE-8CED-469F-B3C0-4BE9DBA9596C}"/>
              </a:ext>
            </a:extLst>
          </p:cNvPr>
          <p:cNvSpPr txBox="1"/>
          <p:nvPr/>
        </p:nvSpPr>
        <p:spPr>
          <a:xfrm>
            <a:off x="9287736" y="1480047"/>
            <a:ext cx="18277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aim of the project is to create new training contents related with microgrids, this new energy spectra based on renewable energies on a global basis.</a:t>
            </a:r>
          </a:p>
        </p:txBody>
      </p:sp>
      <p:grpSp>
        <p:nvGrpSpPr>
          <p:cNvPr id="44" name="Group 236">
            <a:extLst>
              <a:ext uri="{FF2B5EF4-FFF2-40B4-BE49-F238E27FC236}">
                <a16:creationId xmlns:a16="http://schemas.microsoft.com/office/drawing/2014/main" id="{95278907-48B8-4FD2-BB20-79AC1BBE58AC}"/>
              </a:ext>
            </a:extLst>
          </p:cNvPr>
          <p:cNvGrpSpPr/>
          <p:nvPr/>
        </p:nvGrpSpPr>
        <p:grpSpPr>
          <a:xfrm>
            <a:off x="8231259" y="3844968"/>
            <a:ext cx="835066" cy="1290887"/>
            <a:chOff x="8014297" y="3844968"/>
            <a:chExt cx="1058439" cy="797779"/>
          </a:xfrm>
        </p:grpSpPr>
        <p:sp>
          <p:nvSpPr>
            <p:cNvPr id="45" name="TextBox 49">
              <a:extLst>
                <a:ext uri="{FF2B5EF4-FFF2-40B4-BE49-F238E27FC236}">
                  <a16:creationId xmlns:a16="http://schemas.microsoft.com/office/drawing/2014/main" id="{E3339357-0366-4A1E-922A-F13FD5DC2C98}"/>
                </a:ext>
              </a:extLst>
            </p:cNvPr>
            <p:cNvSpPr txBox="1"/>
            <p:nvPr/>
          </p:nvSpPr>
          <p:spPr>
            <a:xfrm>
              <a:off x="8144791" y="3844968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FF0066"/>
                  </a:solidFill>
                  <a:latin typeface="Oswald" panose="02000503000000000000" pitchFamily="2" charset="0"/>
                </a:rPr>
                <a:t>04</a:t>
              </a:r>
            </a:p>
          </p:txBody>
        </p:sp>
        <p:sp>
          <p:nvSpPr>
            <p:cNvPr id="46" name="TextBox 50">
              <a:extLst>
                <a:ext uri="{FF2B5EF4-FFF2-40B4-BE49-F238E27FC236}">
                  <a16:creationId xmlns:a16="http://schemas.microsoft.com/office/drawing/2014/main" id="{1D9E68EC-41FA-4756-8FA9-B9E5E8DD162C}"/>
                </a:ext>
              </a:extLst>
            </p:cNvPr>
            <p:cNvSpPr txBox="1"/>
            <p:nvPr/>
          </p:nvSpPr>
          <p:spPr>
            <a:xfrm>
              <a:off x="8014297" y="4186247"/>
              <a:ext cx="1058439" cy="45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PLAY YOUR SKILLS</a:t>
              </a:r>
            </a:p>
          </p:txBody>
        </p:sp>
      </p:grpSp>
      <p:sp>
        <p:nvSpPr>
          <p:cNvPr id="47" name="TextBox 51">
            <a:extLst>
              <a:ext uri="{FF2B5EF4-FFF2-40B4-BE49-F238E27FC236}">
                <a16:creationId xmlns:a16="http://schemas.microsoft.com/office/drawing/2014/main" id="{90BDC5BE-5BF0-4BED-A169-9C968A4F8918}"/>
              </a:ext>
            </a:extLst>
          </p:cNvPr>
          <p:cNvSpPr txBox="1"/>
          <p:nvPr/>
        </p:nvSpPr>
        <p:spPr>
          <a:xfrm>
            <a:off x="10174056" y="3345872"/>
            <a:ext cx="162113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project pretends to create an app for low qualified people to work on basic skills such as numeracy, literacy, and other soft skills</a:t>
            </a:r>
          </a:p>
        </p:txBody>
      </p:sp>
      <p:sp>
        <p:nvSpPr>
          <p:cNvPr id="52" name="Oval 1">
            <a:extLst>
              <a:ext uri="{FF2B5EF4-FFF2-40B4-BE49-F238E27FC236}">
                <a16:creationId xmlns:a16="http://schemas.microsoft.com/office/drawing/2014/main" id="{6F590823-CA34-4240-817E-5C408B93C436}"/>
              </a:ext>
            </a:extLst>
          </p:cNvPr>
          <p:cNvSpPr/>
          <p:nvPr/>
        </p:nvSpPr>
        <p:spPr>
          <a:xfrm>
            <a:off x="4294588" y="2892482"/>
            <a:ext cx="3649501" cy="361122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innerShdw blurRad="812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E3F54C69-3493-4794-B480-0B7E13897D13}"/>
              </a:ext>
            </a:extLst>
          </p:cNvPr>
          <p:cNvGrpSpPr/>
          <p:nvPr/>
        </p:nvGrpSpPr>
        <p:grpSpPr>
          <a:xfrm>
            <a:off x="4297110" y="3997816"/>
            <a:ext cx="3524752" cy="1853401"/>
            <a:chOff x="1689100" y="1257664"/>
            <a:chExt cx="8813800" cy="4605048"/>
          </a:xfrm>
          <a:solidFill>
            <a:schemeClr val="tx1">
              <a:alpha val="41000"/>
            </a:schemeClr>
          </a:solidFill>
        </p:grpSpPr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10CF2A79-1291-4EC1-AB21-7B783493F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759" y="4549608"/>
              <a:ext cx="180592" cy="361180"/>
            </a:xfrm>
            <a:custGeom>
              <a:avLst/>
              <a:gdLst>
                <a:gd name="T0" fmla="*/ 15 w 157"/>
                <a:gd name="T1" fmla="*/ 204 h 316"/>
                <a:gd name="T2" fmla="*/ 30 w 157"/>
                <a:gd name="T3" fmla="*/ 169 h 316"/>
                <a:gd name="T4" fmla="*/ 19 w 157"/>
                <a:gd name="T5" fmla="*/ 127 h 316"/>
                <a:gd name="T6" fmla="*/ 68 w 157"/>
                <a:gd name="T7" fmla="*/ 77 h 316"/>
                <a:gd name="T8" fmla="*/ 121 w 157"/>
                <a:gd name="T9" fmla="*/ 24 h 316"/>
                <a:gd name="T10" fmla="*/ 126 w 157"/>
                <a:gd name="T11" fmla="*/ 0 h 316"/>
                <a:gd name="T12" fmla="*/ 157 w 157"/>
                <a:gd name="T13" fmla="*/ 75 h 316"/>
                <a:gd name="T14" fmla="*/ 157 w 157"/>
                <a:gd name="T15" fmla="*/ 87 h 316"/>
                <a:gd name="T16" fmla="*/ 144 w 157"/>
                <a:gd name="T17" fmla="*/ 83 h 316"/>
                <a:gd name="T18" fmla="*/ 110 w 157"/>
                <a:gd name="T19" fmla="*/ 227 h 316"/>
                <a:gd name="T20" fmla="*/ 43 w 157"/>
                <a:gd name="T21" fmla="*/ 316 h 316"/>
                <a:gd name="T22" fmla="*/ 7 w 157"/>
                <a:gd name="T23" fmla="*/ 272 h 316"/>
                <a:gd name="T24" fmla="*/ 9 w 157"/>
                <a:gd name="T25" fmla="*/ 252 h 316"/>
                <a:gd name="T26" fmla="*/ 0 w 157"/>
                <a:gd name="T27" fmla="*/ 220 h 316"/>
                <a:gd name="T28" fmla="*/ 15 w 157"/>
                <a:gd name="T29" fmla="*/ 2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316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65CBA237-4BC7-401A-8D21-1E796E47B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294" y="3204364"/>
              <a:ext cx="1683483" cy="1974248"/>
            </a:xfrm>
            <a:custGeom>
              <a:avLst/>
              <a:gdLst>
                <a:gd name="T0" fmla="*/ 857 w 1471"/>
                <a:gd name="T1" fmla="*/ 119 h 1725"/>
                <a:gd name="T2" fmla="*/ 905 w 1471"/>
                <a:gd name="T3" fmla="*/ 145 h 1725"/>
                <a:gd name="T4" fmla="*/ 1045 w 1471"/>
                <a:gd name="T5" fmla="*/ 155 h 1725"/>
                <a:gd name="T6" fmla="*/ 1106 w 1471"/>
                <a:gd name="T7" fmla="*/ 159 h 1725"/>
                <a:gd name="T8" fmla="*/ 1106 w 1471"/>
                <a:gd name="T9" fmla="*/ 245 h 1725"/>
                <a:gd name="T10" fmla="*/ 1064 w 1471"/>
                <a:gd name="T11" fmla="*/ 207 h 1725"/>
                <a:gd name="T12" fmla="*/ 1166 w 1471"/>
                <a:gd name="T13" fmla="*/ 402 h 1725"/>
                <a:gd name="T14" fmla="*/ 1200 w 1471"/>
                <a:gd name="T15" fmla="*/ 481 h 1725"/>
                <a:gd name="T16" fmla="*/ 1253 w 1471"/>
                <a:gd name="T17" fmla="*/ 559 h 1725"/>
                <a:gd name="T18" fmla="*/ 1296 w 1471"/>
                <a:gd name="T19" fmla="*/ 626 h 1725"/>
                <a:gd name="T20" fmla="*/ 1352 w 1471"/>
                <a:gd name="T21" fmla="*/ 646 h 1725"/>
                <a:gd name="T22" fmla="*/ 1465 w 1471"/>
                <a:gd name="T23" fmla="*/ 622 h 1725"/>
                <a:gd name="T24" fmla="*/ 1418 w 1471"/>
                <a:gd name="T25" fmla="*/ 766 h 1725"/>
                <a:gd name="T26" fmla="*/ 1234 w 1471"/>
                <a:gd name="T27" fmla="*/ 974 h 1725"/>
                <a:gd name="T28" fmla="*/ 1215 w 1471"/>
                <a:gd name="T29" fmla="*/ 1081 h 1725"/>
                <a:gd name="T30" fmla="*/ 1238 w 1471"/>
                <a:gd name="T31" fmla="*/ 1149 h 1725"/>
                <a:gd name="T32" fmla="*/ 1236 w 1471"/>
                <a:gd name="T33" fmla="*/ 1219 h 1725"/>
                <a:gd name="T34" fmla="*/ 1134 w 1471"/>
                <a:gd name="T35" fmla="*/ 1342 h 1725"/>
                <a:gd name="T36" fmla="*/ 1132 w 1471"/>
                <a:gd name="T37" fmla="*/ 1419 h 1725"/>
                <a:gd name="T38" fmla="*/ 1103 w 1471"/>
                <a:gd name="T39" fmla="*/ 1471 h 1725"/>
                <a:gd name="T40" fmla="*/ 1077 w 1471"/>
                <a:gd name="T41" fmla="*/ 1525 h 1725"/>
                <a:gd name="T42" fmla="*/ 1016 w 1471"/>
                <a:gd name="T43" fmla="*/ 1626 h 1725"/>
                <a:gd name="T44" fmla="*/ 924 w 1471"/>
                <a:gd name="T45" fmla="*/ 1704 h 1725"/>
                <a:gd name="T46" fmla="*/ 880 w 1471"/>
                <a:gd name="T47" fmla="*/ 1701 h 1725"/>
                <a:gd name="T48" fmla="*/ 776 w 1471"/>
                <a:gd name="T49" fmla="*/ 1709 h 1725"/>
                <a:gd name="T50" fmla="*/ 755 w 1471"/>
                <a:gd name="T51" fmla="*/ 1673 h 1725"/>
                <a:gd name="T52" fmla="*/ 740 w 1471"/>
                <a:gd name="T53" fmla="*/ 1608 h 1725"/>
                <a:gd name="T54" fmla="*/ 678 w 1471"/>
                <a:gd name="T55" fmla="*/ 1421 h 1725"/>
                <a:gd name="T56" fmla="*/ 619 w 1471"/>
                <a:gd name="T57" fmla="*/ 1276 h 1725"/>
                <a:gd name="T58" fmla="*/ 656 w 1471"/>
                <a:gd name="T59" fmla="*/ 1119 h 1725"/>
                <a:gd name="T60" fmla="*/ 625 w 1471"/>
                <a:gd name="T61" fmla="*/ 1006 h 1725"/>
                <a:gd name="T62" fmla="*/ 579 w 1471"/>
                <a:gd name="T63" fmla="*/ 882 h 1725"/>
                <a:gd name="T64" fmla="*/ 587 w 1471"/>
                <a:gd name="T65" fmla="*/ 831 h 1725"/>
                <a:gd name="T66" fmla="*/ 507 w 1471"/>
                <a:gd name="T67" fmla="*/ 797 h 1725"/>
                <a:gd name="T68" fmla="*/ 354 w 1471"/>
                <a:gd name="T69" fmla="*/ 779 h 1725"/>
                <a:gd name="T70" fmla="*/ 282 w 1471"/>
                <a:gd name="T71" fmla="*/ 781 h 1725"/>
                <a:gd name="T72" fmla="*/ 187 w 1471"/>
                <a:gd name="T73" fmla="*/ 791 h 1725"/>
                <a:gd name="T74" fmla="*/ 68 w 1471"/>
                <a:gd name="T75" fmla="*/ 664 h 1725"/>
                <a:gd name="T76" fmla="*/ 13 w 1471"/>
                <a:gd name="T77" fmla="*/ 608 h 1725"/>
                <a:gd name="T78" fmla="*/ 11 w 1471"/>
                <a:gd name="T79" fmla="*/ 583 h 1725"/>
                <a:gd name="T80" fmla="*/ 32 w 1471"/>
                <a:gd name="T81" fmla="*/ 485 h 1725"/>
                <a:gd name="T82" fmla="*/ 38 w 1471"/>
                <a:gd name="T83" fmla="*/ 358 h 1725"/>
                <a:gd name="T84" fmla="*/ 132 w 1471"/>
                <a:gd name="T85" fmla="*/ 237 h 1725"/>
                <a:gd name="T86" fmla="*/ 179 w 1471"/>
                <a:gd name="T87" fmla="*/ 139 h 1725"/>
                <a:gd name="T88" fmla="*/ 242 w 1471"/>
                <a:gd name="T89" fmla="*/ 64 h 1725"/>
                <a:gd name="T90" fmla="*/ 322 w 1471"/>
                <a:gd name="T91" fmla="*/ 62 h 1725"/>
                <a:gd name="T92" fmla="*/ 469 w 1471"/>
                <a:gd name="T93" fmla="*/ 10 h 1725"/>
                <a:gd name="T94" fmla="*/ 528 w 1471"/>
                <a:gd name="T95" fmla="*/ 6 h 1725"/>
                <a:gd name="T96" fmla="*/ 581 w 1471"/>
                <a:gd name="T97" fmla="*/ 0 h 1725"/>
                <a:gd name="T98" fmla="*/ 615 w 1471"/>
                <a:gd name="T99" fmla="*/ 10 h 1725"/>
                <a:gd name="T100" fmla="*/ 613 w 1471"/>
                <a:gd name="T101" fmla="*/ 48 h 1725"/>
                <a:gd name="T102" fmla="*/ 638 w 1471"/>
                <a:gd name="T103" fmla="*/ 115 h 1725"/>
                <a:gd name="T104" fmla="*/ 781 w 1471"/>
                <a:gd name="T105" fmla="*/ 179 h 1725"/>
                <a:gd name="T106" fmla="*/ 797 w 1471"/>
                <a:gd name="T107" fmla="*/ 151 h 1725"/>
                <a:gd name="T108" fmla="*/ 841 w 1471"/>
                <a:gd name="T109" fmla="*/ 11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1725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7B650ADA-BCB3-4D76-869C-EA73B94C7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8" y="3063565"/>
              <a:ext cx="918264" cy="835612"/>
            </a:xfrm>
            <a:custGeom>
              <a:avLst/>
              <a:gdLst>
                <a:gd name="T0" fmla="*/ 176 w 803"/>
                <a:gd name="T1" fmla="*/ 277 h 730"/>
                <a:gd name="T2" fmla="*/ 194 w 803"/>
                <a:gd name="T3" fmla="*/ 226 h 730"/>
                <a:gd name="T4" fmla="*/ 210 w 803"/>
                <a:gd name="T5" fmla="*/ 154 h 730"/>
                <a:gd name="T6" fmla="*/ 215 w 803"/>
                <a:gd name="T7" fmla="*/ 138 h 730"/>
                <a:gd name="T8" fmla="*/ 186 w 803"/>
                <a:gd name="T9" fmla="*/ 139 h 730"/>
                <a:gd name="T10" fmla="*/ 110 w 803"/>
                <a:gd name="T11" fmla="*/ 139 h 730"/>
                <a:gd name="T12" fmla="*/ 47 w 803"/>
                <a:gd name="T13" fmla="*/ 143 h 730"/>
                <a:gd name="T14" fmla="*/ 45 w 803"/>
                <a:gd name="T15" fmla="*/ 138 h 730"/>
                <a:gd name="T16" fmla="*/ 0 w 803"/>
                <a:gd name="T17" fmla="*/ 98 h 730"/>
                <a:gd name="T18" fmla="*/ 16 w 803"/>
                <a:gd name="T19" fmla="*/ 67 h 730"/>
                <a:gd name="T20" fmla="*/ 72 w 803"/>
                <a:gd name="T21" fmla="*/ 36 h 730"/>
                <a:gd name="T22" fmla="*/ 84 w 803"/>
                <a:gd name="T23" fmla="*/ 23 h 730"/>
                <a:gd name="T24" fmla="*/ 138 w 803"/>
                <a:gd name="T25" fmla="*/ 7 h 730"/>
                <a:gd name="T26" fmla="*/ 219 w 803"/>
                <a:gd name="T27" fmla="*/ 12 h 730"/>
                <a:gd name="T28" fmla="*/ 300 w 803"/>
                <a:gd name="T29" fmla="*/ 28 h 730"/>
                <a:gd name="T30" fmla="*/ 384 w 803"/>
                <a:gd name="T31" fmla="*/ 38 h 730"/>
                <a:gd name="T32" fmla="*/ 440 w 803"/>
                <a:gd name="T33" fmla="*/ 79 h 730"/>
                <a:gd name="T34" fmla="*/ 477 w 803"/>
                <a:gd name="T35" fmla="*/ 59 h 730"/>
                <a:gd name="T36" fmla="*/ 483 w 803"/>
                <a:gd name="T37" fmla="*/ 78 h 730"/>
                <a:gd name="T38" fmla="*/ 496 w 803"/>
                <a:gd name="T39" fmla="*/ 117 h 730"/>
                <a:gd name="T40" fmla="*/ 531 w 803"/>
                <a:gd name="T41" fmla="*/ 137 h 730"/>
                <a:gd name="T42" fmla="*/ 602 w 803"/>
                <a:gd name="T43" fmla="*/ 137 h 730"/>
                <a:gd name="T44" fmla="*/ 618 w 803"/>
                <a:gd name="T45" fmla="*/ 113 h 730"/>
                <a:gd name="T46" fmla="*/ 666 w 803"/>
                <a:gd name="T47" fmla="*/ 92 h 730"/>
                <a:gd name="T48" fmla="*/ 755 w 803"/>
                <a:gd name="T49" fmla="*/ 133 h 730"/>
                <a:gd name="T50" fmla="*/ 765 w 803"/>
                <a:gd name="T51" fmla="*/ 173 h 730"/>
                <a:gd name="T52" fmla="*/ 747 w 803"/>
                <a:gd name="T53" fmla="*/ 214 h 730"/>
                <a:gd name="T54" fmla="*/ 750 w 803"/>
                <a:gd name="T55" fmla="*/ 249 h 730"/>
                <a:gd name="T56" fmla="*/ 772 w 803"/>
                <a:gd name="T57" fmla="*/ 281 h 730"/>
                <a:gd name="T58" fmla="*/ 765 w 803"/>
                <a:gd name="T59" fmla="*/ 323 h 730"/>
                <a:gd name="T60" fmla="*/ 771 w 803"/>
                <a:gd name="T61" fmla="*/ 419 h 730"/>
                <a:gd name="T62" fmla="*/ 770 w 803"/>
                <a:gd name="T63" fmla="*/ 432 h 730"/>
                <a:gd name="T64" fmla="*/ 675 w 803"/>
                <a:gd name="T65" fmla="*/ 416 h 730"/>
                <a:gd name="T66" fmla="*/ 636 w 803"/>
                <a:gd name="T67" fmla="*/ 396 h 730"/>
                <a:gd name="T68" fmla="*/ 572 w 803"/>
                <a:gd name="T69" fmla="*/ 373 h 730"/>
                <a:gd name="T70" fmla="*/ 539 w 803"/>
                <a:gd name="T71" fmla="*/ 346 h 730"/>
                <a:gd name="T72" fmla="*/ 477 w 803"/>
                <a:gd name="T73" fmla="*/ 329 h 730"/>
                <a:gd name="T74" fmla="*/ 522 w 803"/>
                <a:gd name="T75" fmla="*/ 404 h 730"/>
                <a:gd name="T76" fmla="*/ 543 w 803"/>
                <a:gd name="T77" fmla="*/ 408 h 730"/>
                <a:gd name="T78" fmla="*/ 538 w 803"/>
                <a:gd name="T79" fmla="*/ 443 h 730"/>
                <a:gd name="T80" fmla="*/ 651 w 803"/>
                <a:gd name="T81" fmla="*/ 405 h 730"/>
                <a:gd name="T82" fmla="*/ 698 w 803"/>
                <a:gd name="T83" fmla="*/ 469 h 730"/>
                <a:gd name="T84" fmla="*/ 712 w 803"/>
                <a:gd name="T85" fmla="*/ 487 h 730"/>
                <a:gd name="T86" fmla="*/ 705 w 803"/>
                <a:gd name="T87" fmla="*/ 544 h 730"/>
                <a:gd name="T88" fmla="*/ 671 w 803"/>
                <a:gd name="T89" fmla="*/ 579 h 730"/>
                <a:gd name="T90" fmla="*/ 628 w 803"/>
                <a:gd name="T91" fmla="*/ 625 h 730"/>
                <a:gd name="T92" fmla="*/ 565 w 803"/>
                <a:gd name="T93" fmla="*/ 663 h 730"/>
                <a:gd name="T94" fmla="*/ 456 w 803"/>
                <a:gd name="T95" fmla="*/ 711 h 730"/>
                <a:gd name="T96" fmla="*/ 402 w 803"/>
                <a:gd name="T97" fmla="*/ 727 h 730"/>
                <a:gd name="T98" fmla="*/ 374 w 803"/>
                <a:gd name="T99" fmla="*/ 719 h 730"/>
                <a:gd name="T100" fmla="*/ 359 w 803"/>
                <a:gd name="T101" fmla="*/ 670 h 730"/>
                <a:gd name="T102" fmla="*/ 341 w 803"/>
                <a:gd name="T103" fmla="*/ 613 h 730"/>
                <a:gd name="T104" fmla="*/ 278 w 803"/>
                <a:gd name="T105" fmla="*/ 505 h 730"/>
                <a:gd name="T106" fmla="*/ 265 w 803"/>
                <a:gd name="T107" fmla="*/ 467 h 730"/>
                <a:gd name="T108" fmla="*/ 240 w 803"/>
                <a:gd name="T109" fmla="*/ 453 h 730"/>
                <a:gd name="T110" fmla="*/ 225 w 803"/>
                <a:gd name="T111" fmla="*/ 412 h 730"/>
                <a:gd name="T112" fmla="*/ 187 w 803"/>
                <a:gd name="T113" fmla="*/ 354 h 730"/>
                <a:gd name="T114" fmla="*/ 193 w 803"/>
                <a:gd name="T115" fmla="*/ 319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3" h="73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9DA7B072-6F42-4622-BD28-7B49DACA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88" y="3972637"/>
              <a:ext cx="48974" cy="99478"/>
            </a:xfrm>
            <a:custGeom>
              <a:avLst/>
              <a:gdLst>
                <a:gd name="T0" fmla="*/ 43 w 43"/>
                <a:gd name="T1" fmla="*/ 54 h 87"/>
                <a:gd name="T2" fmla="*/ 19 w 43"/>
                <a:gd name="T3" fmla="*/ 87 h 87"/>
                <a:gd name="T4" fmla="*/ 0 w 43"/>
                <a:gd name="T5" fmla="*/ 64 h 87"/>
                <a:gd name="T6" fmla="*/ 11 w 43"/>
                <a:gd name="T7" fmla="*/ 0 h 87"/>
                <a:gd name="T8" fmla="*/ 43 w 43"/>
                <a:gd name="T9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7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0EB6358B-CC8B-4378-A887-6C14C09ED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04" y="3167634"/>
              <a:ext cx="1000907" cy="846325"/>
            </a:xfrm>
            <a:custGeom>
              <a:avLst/>
              <a:gdLst>
                <a:gd name="T0" fmla="*/ 255 w 874"/>
                <a:gd name="T1" fmla="*/ 487 h 740"/>
                <a:gd name="T2" fmla="*/ 299 w 874"/>
                <a:gd name="T3" fmla="*/ 614 h 740"/>
                <a:gd name="T4" fmla="*/ 344 w 874"/>
                <a:gd name="T5" fmla="*/ 724 h 740"/>
                <a:gd name="T6" fmla="*/ 372 w 874"/>
                <a:gd name="T7" fmla="*/ 724 h 740"/>
                <a:gd name="T8" fmla="*/ 408 w 874"/>
                <a:gd name="T9" fmla="*/ 684 h 740"/>
                <a:gd name="T10" fmla="*/ 417 w 874"/>
                <a:gd name="T11" fmla="*/ 615 h 740"/>
                <a:gd name="T12" fmla="*/ 461 w 874"/>
                <a:gd name="T13" fmla="*/ 538 h 740"/>
                <a:gd name="T14" fmla="*/ 561 w 874"/>
                <a:gd name="T15" fmla="*/ 434 h 740"/>
                <a:gd name="T16" fmla="*/ 644 w 874"/>
                <a:gd name="T17" fmla="*/ 393 h 740"/>
                <a:gd name="T18" fmla="*/ 704 w 874"/>
                <a:gd name="T19" fmla="*/ 468 h 740"/>
                <a:gd name="T20" fmla="*/ 726 w 874"/>
                <a:gd name="T21" fmla="*/ 545 h 740"/>
                <a:gd name="T22" fmla="*/ 785 w 874"/>
                <a:gd name="T23" fmla="*/ 541 h 740"/>
                <a:gd name="T24" fmla="*/ 819 w 874"/>
                <a:gd name="T25" fmla="*/ 662 h 740"/>
                <a:gd name="T26" fmla="*/ 840 w 874"/>
                <a:gd name="T27" fmla="*/ 646 h 740"/>
                <a:gd name="T28" fmla="*/ 811 w 874"/>
                <a:gd name="T29" fmla="*/ 571 h 740"/>
                <a:gd name="T30" fmla="*/ 813 w 874"/>
                <a:gd name="T31" fmla="*/ 520 h 740"/>
                <a:gd name="T32" fmla="*/ 829 w 874"/>
                <a:gd name="T33" fmla="*/ 459 h 740"/>
                <a:gd name="T34" fmla="*/ 838 w 874"/>
                <a:gd name="T35" fmla="*/ 384 h 740"/>
                <a:gd name="T36" fmla="*/ 803 w 874"/>
                <a:gd name="T37" fmla="*/ 356 h 740"/>
                <a:gd name="T38" fmla="*/ 764 w 874"/>
                <a:gd name="T39" fmla="*/ 227 h 740"/>
                <a:gd name="T40" fmla="*/ 728 w 874"/>
                <a:gd name="T41" fmla="*/ 235 h 740"/>
                <a:gd name="T42" fmla="*/ 641 w 874"/>
                <a:gd name="T43" fmla="*/ 260 h 740"/>
                <a:gd name="T44" fmla="*/ 587 w 874"/>
                <a:gd name="T45" fmla="*/ 267 h 740"/>
                <a:gd name="T46" fmla="*/ 507 w 874"/>
                <a:gd name="T47" fmla="*/ 245 h 740"/>
                <a:gd name="T48" fmla="*/ 436 w 874"/>
                <a:gd name="T49" fmla="*/ 209 h 740"/>
                <a:gd name="T50" fmla="*/ 389 w 874"/>
                <a:gd name="T51" fmla="*/ 161 h 740"/>
                <a:gd name="T52" fmla="*/ 395 w 874"/>
                <a:gd name="T53" fmla="*/ 125 h 740"/>
                <a:gd name="T54" fmla="*/ 367 w 874"/>
                <a:gd name="T55" fmla="*/ 78 h 740"/>
                <a:gd name="T56" fmla="*/ 306 w 874"/>
                <a:gd name="T57" fmla="*/ 30 h 740"/>
                <a:gd name="T58" fmla="*/ 226 w 874"/>
                <a:gd name="T59" fmla="*/ 0 h 740"/>
                <a:gd name="T60" fmla="*/ 163 w 874"/>
                <a:gd name="T61" fmla="*/ 39 h 740"/>
                <a:gd name="T62" fmla="*/ 112 w 874"/>
                <a:gd name="T63" fmla="*/ 24 h 740"/>
                <a:gd name="T64" fmla="*/ 40 w 874"/>
                <a:gd name="T65" fmla="*/ 84 h 740"/>
                <a:gd name="T66" fmla="*/ 0 w 874"/>
                <a:gd name="T67" fmla="*/ 115 h 740"/>
                <a:gd name="T68" fmla="*/ 3 w 874"/>
                <a:gd name="T69" fmla="*/ 158 h 740"/>
                <a:gd name="T70" fmla="*/ 8 w 874"/>
                <a:gd name="T71" fmla="*/ 218 h 740"/>
                <a:gd name="T72" fmla="*/ 24 w 874"/>
                <a:gd name="T73" fmla="*/ 328 h 740"/>
                <a:gd name="T74" fmla="*/ 60 w 874"/>
                <a:gd name="T75" fmla="*/ 334 h 740"/>
                <a:gd name="T76" fmla="*/ 121 w 874"/>
                <a:gd name="T77" fmla="*/ 334 h 740"/>
                <a:gd name="T78" fmla="*/ 203 w 874"/>
                <a:gd name="T79" fmla="*/ 395 h 740"/>
                <a:gd name="T80" fmla="*/ 218 w 874"/>
                <a:gd name="T81" fmla="*/ 447 h 740"/>
                <a:gd name="T82" fmla="*/ 250 w 874"/>
                <a:gd name="T83" fmla="*/ 421 h 740"/>
                <a:gd name="T84" fmla="*/ 257 w 874"/>
                <a:gd name="T85" fmla="*/ 479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4" h="74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DE4AFFF-54A5-4515-9D15-E300EE69F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4078237"/>
              <a:ext cx="261705" cy="296902"/>
            </a:xfrm>
            <a:custGeom>
              <a:avLst/>
              <a:gdLst>
                <a:gd name="T0" fmla="*/ 103 w 229"/>
                <a:gd name="T1" fmla="*/ 135 h 260"/>
                <a:gd name="T2" fmla="*/ 100 w 229"/>
                <a:gd name="T3" fmla="*/ 127 h 260"/>
                <a:gd name="T4" fmla="*/ 88 w 229"/>
                <a:gd name="T5" fmla="*/ 123 h 260"/>
                <a:gd name="T6" fmla="*/ 78 w 229"/>
                <a:gd name="T7" fmla="*/ 96 h 260"/>
                <a:gd name="T8" fmla="*/ 50 w 229"/>
                <a:gd name="T9" fmla="*/ 69 h 260"/>
                <a:gd name="T10" fmla="*/ 38 w 229"/>
                <a:gd name="T11" fmla="*/ 45 h 260"/>
                <a:gd name="T12" fmla="*/ 21 w 229"/>
                <a:gd name="T13" fmla="*/ 38 h 260"/>
                <a:gd name="T14" fmla="*/ 0 w 229"/>
                <a:gd name="T15" fmla="*/ 7 h 260"/>
                <a:gd name="T16" fmla="*/ 0 w 229"/>
                <a:gd name="T17" fmla="*/ 0 h 260"/>
                <a:gd name="T18" fmla="*/ 5 w 229"/>
                <a:gd name="T19" fmla="*/ 0 h 260"/>
                <a:gd name="T20" fmla="*/ 20 w 229"/>
                <a:gd name="T21" fmla="*/ 7 h 260"/>
                <a:gd name="T22" fmla="*/ 45 w 229"/>
                <a:gd name="T23" fmla="*/ 7 h 260"/>
                <a:gd name="T24" fmla="*/ 73 w 229"/>
                <a:gd name="T25" fmla="*/ 38 h 260"/>
                <a:gd name="T26" fmla="*/ 81 w 229"/>
                <a:gd name="T27" fmla="*/ 42 h 260"/>
                <a:gd name="T28" fmla="*/ 106 w 229"/>
                <a:gd name="T29" fmla="*/ 63 h 260"/>
                <a:gd name="T30" fmla="*/ 150 w 229"/>
                <a:gd name="T31" fmla="*/ 96 h 260"/>
                <a:gd name="T32" fmla="*/ 174 w 229"/>
                <a:gd name="T33" fmla="*/ 115 h 260"/>
                <a:gd name="T34" fmla="*/ 172 w 229"/>
                <a:gd name="T35" fmla="*/ 119 h 260"/>
                <a:gd name="T36" fmla="*/ 178 w 229"/>
                <a:gd name="T37" fmla="*/ 119 h 260"/>
                <a:gd name="T38" fmla="*/ 185 w 229"/>
                <a:gd name="T39" fmla="*/ 127 h 260"/>
                <a:gd name="T40" fmla="*/ 182 w 229"/>
                <a:gd name="T41" fmla="*/ 135 h 260"/>
                <a:gd name="T42" fmla="*/ 196 w 229"/>
                <a:gd name="T43" fmla="*/ 147 h 260"/>
                <a:gd name="T44" fmla="*/ 214 w 229"/>
                <a:gd name="T45" fmla="*/ 177 h 260"/>
                <a:gd name="T46" fmla="*/ 229 w 229"/>
                <a:gd name="T47" fmla="*/ 193 h 260"/>
                <a:gd name="T48" fmla="*/ 229 w 229"/>
                <a:gd name="T49" fmla="*/ 227 h 260"/>
                <a:gd name="T50" fmla="*/ 225 w 229"/>
                <a:gd name="T51" fmla="*/ 249 h 260"/>
                <a:gd name="T52" fmla="*/ 205 w 229"/>
                <a:gd name="T53" fmla="*/ 260 h 260"/>
                <a:gd name="T54" fmla="*/ 187 w 229"/>
                <a:gd name="T55" fmla="*/ 239 h 260"/>
                <a:gd name="T56" fmla="*/ 145 w 229"/>
                <a:gd name="T57" fmla="*/ 203 h 260"/>
                <a:gd name="T58" fmla="*/ 115 w 229"/>
                <a:gd name="T59" fmla="*/ 154 h 260"/>
                <a:gd name="T60" fmla="*/ 103 w 229"/>
                <a:gd name="T61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6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92CD33A9-B618-4AF1-BDC6-D68E2F601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85" y="4041507"/>
              <a:ext cx="250992" cy="290781"/>
            </a:xfrm>
            <a:custGeom>
              <a:avLst/>
              <a:gdLst>
                <a:gd name="T0" fmla="*/ 63 w 219"/>
                <a:gd name="T1" fmla="*/ 235 h 254"/>
                <a:gd name="T2" fmla="*/ 62 w 219"/>
                <a:gd name="T3" fmla="*/ 223 h 254"/>
                <a:gd name="T4" fmla="*/ 46 w 219"/>
                <a:gd name="T5" fmla="*/ 227 h 254"/>
                <a:gd name="T6" fmla="*/ 20 w 219"/>
                <a:gd name="T7" fmla="*/ 183 h 254"/>
                <a:gd name="T8" fmla="*/ 21 w 219"/>
                <a:gd name="T9" fmla="*/ 179 h 254"/>
                <a:gd name="T10" fmla="*/ 11 w 219"/>
                <a:gd name="T11" fmla="*/ 174 h 254"/>
                <a:gd name="T12" fmla="*/ 0 w 219"/>
                <a:gd name="T13" fmla="*/ 141 h 254"/>
                <a:gd name="T14" fmla="*/ 26 w 219"/>
                <a:gd name="T15" fmla="*/ 133 h 254"/>
                <a:gd name="T16" fmla="*/ 57 w 219"/>
                <a:gd name="T17" fmla="*/ 97 h 254"/>
                <a:gd name="T18" fmla="*/ 78 w 219"/>
                <a:gd name="T19" fmla="*/ 90 h 254"/>
                <a:gd name="T20" fmla="*/ 96 w 219"/>
                <a:gd name="T21" fmla="*/ 74 h 254"/>
                <a:gd name="T22" fmla="*/ 101 w 219"/>
                <a:gd name="T23" fmla="*/ 64 h 254"/>
                <a:gd name="T24" fmla="*/ 109 w 219"/>
                <a:gd name="T25" fmla="*/ 58 h 254"/>
                <a:gd name="T26" fmla="*/ 113 w 219"/>
                <a:gd name="T27" fmla="*/ 52 h 254"/>
                <a:gd name="T28" fmla="*/ 141 w 219"/>
                <a:gd name="T29" fmla="*/ 42 h 254"/>
                <a:gd name="T30" fmla="*/ 175 w 219"/>
                <a:gd name="T31" fmla="*/ 0 h 254"/>
                <a:gd name="T32" fmla="*/ 187 w 219"/>
                <a:gd name="T33" fmla="*/ 19 h 254"/>
                <a:gd name="T34" fmla="*/ 219 w 219"/>
                <a:gd name="T35" fmla="*/ 42 h 254"/>
                <a:gd name="T36" fmla="*/ 202 w 219"/>
                <a:gd name="T37" fmla="*/ 52 h 254"/>
                <a:gd name="T38" fmla="*/ 205 w 219"/>
                <a:gd name="T39" fmla="*/ 56 h 254"/>
                <a:gd name="T40" fmla="*/ 183 w 219"/>
                <a:gd name="T41" fmla="*/ 67 h 254"/>
                <a:gd name="T42" fmla="*/ 186 w 219"/>
                <a:gd name="T43" fmla="*/ 74 h 254"/>
                <a:gd name="T44" fmla="*/ 181 w 219"/>
                <a:gd name="T45" fmla="*/ 80 h 254"/>
                <a:gd name="T46" fmla="*/ 215 w 219"/>
                <a:gd name="T47" fmla="*/ 132 h 254"/>
                <a:gd name="T48" fmla="*/ 198 w 219"/>
                <a:gd name="T49" fmla="*/ 140 h 254"/>
                <a:gd name="T50" fmla="*/ 191 w 219"/>
                <a:gd name="T51" fmla="*/ 141 h 254"/>
                <a:gd name="T52" fmla="*/ 187 w 219"/>
                <a:gd name="T53" fmla="*/ 149 h 254"/>
                <a:gd name="T54" fmla="*/ 177 w 219"/>
                <a:gd name="T55" fmla="*/ 185 h 254"/>
                <a:gd name="T56" fmla="*/ 160 w 219"/>
                <a:gd name="T57" fmla="*/ 203 h 254"/>
                <a:gd name="T58" fmla="*/ 164 w 219"/>
                <a:gd name="T59" fmla="*/ 214 h 254"/>
                <a:gd name="T60" fmla="*/ 155 w 219"/>
                <a:gd name="T61" fmla="*/ 241 h 254"/>
                <a:gd name="T62" fmla="*/ 131 w 219"/>
                <a:gd name="T63" fmla="*/ 254 h 254"/>
                <a:gd name="T64" fmla="*/ 122 w 219"/>
                <a:gd name="T65" fmla="*/ 243 h 254"/>
                <a:gd name="T66" fmla="*/ 88 w 219"/>
                <a:gd name="T67" fmla="*/ 230 h 254"/>
                <a:gd name="T68" fmla="*/ 69 w 219"/>
                <a:gd name="T69" fmla="*/ 239 h 254"/>
                <a:gd name="T70" fmla="*/ 63 w 219"/>
                <a:gd name="T71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254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96F317C4-F337-4D6A-96C0-107C2A918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895" y="4179245"/>
              <a:ext cx="156105" cy="192834"/>
            </a:xfrm>
            <a:custGeom>
              <a:avLst/>
              <a:gdLst>
                <a:gd name="T0" fmla="*/ 55 w 137"/>
                <a:gd name="T1" fmla="*/ 61 h 168"/>
                <a:gd name="T2" fmla="*/ 46 w 137"/>
                <a:gd name="T3" fmla="*/ 69 h 168"/>
                <a:gd name="T4" fmla="*/ 30 w 137"/>
                <a:gd name="T5" fmla="*/ 42 h 168"/>
                <a:gd name="T6" fmla="*/ 55 w 137"/>
                <a:gd name="T7" fmla="*/ 30 h 168"/>
                <a:gd name="T8" fmla="*/ 84 w 137"/>
                <a:gd name="T9" fmla="*/ 26 h 168"/>
                <a:gd name="T10" fmla="*/ 111 w 137"/>
                <a:gd name="T11" fmla="*/ 32 h 168"/>
                <a:gd name="T12" fmla="*/ 133 w 137"/>
                <a:gd name="T13" fmla="*/ 7 h 168"/>
                <a:gd name="T14" fmla="*/ 137 w 137"/>
                <a:gd name="T15" fmla="*/ 0 h 168"/>
                <a:gd name="T16" fmla="*/ 133 w 137"/>
                <a:gd name="T17" fmla="*/ 0 h 168"/>
                <a:gd name="T18" fmla="*/ 108 w 137"/>
                <a:gd name="T19" fmla="*/ 19 h 168"/>
                <a:gd name="T20" fmla="*/ 102 w 137"/>
                <a:gd name="T21" fmla="*/ 19 h 168"/>
                <a:gd name="T22" fmla="*/ 49 w 137"/>
                <a:gd name="T23" fmla="*/ 9 h 168"/>
                <a:gd name="T24" fmla="*/ 20 w 137"/>
                <a:gd name="T25" fmla="*/ 54 h 168"/>
                <a:gd name="T26" fmla="*/ 14 w 137"/>
                <a:gd name="T27" fmla="*/ 66 h 168"/>
                <a:gd name="T28" fmla="*/ 0 w 137"/>
                <a:gd name="T29" fmla="*/ 109 h 168"/>
                <a:gd name="T30" fmla="*/ 15 w 137"/>
                <a:gd name="T31" fmla="*/ 119 h 168"/>
                <a:gd name="T32" fmla="*/ 15 w 137"/>
                <a:gd name="T33" fmla="*/ 158 h 168"/>
                <a:gd name="T34" fmla="*/ 27 w 137"/>
                <a:gd name="T35" fmla="*/ 168 h 168"/>
                <a:gd name="T36" fmla="*/ 39 w 137"/>
                <a:gd name="T37" fmla="*/ 136 h 168"/>
                <a:gd name="T38" fmla="*/ 32 w 137"/>
                <a:gd name="T39" fmla="*/ 110 h 168"/>
                <a:gd name="T40" fmla="*/ 43 w 137"/>
                <a:gd name="T41" fmla="*/ 100 h 168"/>
                <a:gd name="T42" fmla="*/ 49 w 137"/>
                <a:gd name="T43" fmla="*/ 100 h 168"/>
                <a:gd name="T44" fmla="*/ 46 w 137"/>
                <a:gd name="T45" fmla="*/ 117 h 168"/>
                <a:gd name="T46" fmla="*/ 58 w 137"/>
                <a:gd name="T47" fmla="*/ 142 h 168"/>
                <a:gd name="T48" fmla="*/ 58 w 137"/>
                <a:gd name="T49" fmla="*/ 149 h 168"/>
                <a:gd name="T50" fmla="*/ 68 w 137"/>
                <a:gd name="T51" fmla="*/ 149 h 168"/>
                <a:gd name="T52" fmla="*/ 85 w 137"/>
                <a:gd name="T53" fmla="*/ 132 h 168"/>
                <a:gd name="T54" fmla="*/ 74 w 137"/>
                <a:gd name="T55" fmla="*/ 118 h 168"/>
                <a:gd name="T56" fmla="*/ 77 w 137"/>
                <a:gd name="T57" fmla="*/ 113 h 168"/>
                <a:gd name="T58" fmla="*/ 58 w 137"/>
                <a:gd name="T59" fmla="*/ 80 h 168"/>
                <a:gd name="T60" fmla="*/ 98 w 137"/>
                <a:gd name="T61" fmla="*/ 57 h 168"/>
                <a:gd name="T62" fmla="*/ 98 w 137"/>
                <a:gd name="T63" fmla="*/ 50 h 168"/>
                <a:gd name="T64" fmla="*/ 53 w 137"/>
                <a:gd name="T65" fmla="*/ 65 h 168"/>
                <a:gd name="T66" fmla="*/ 55 w 137"/>
                <a:gd name="T67" fmla="*/ 6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168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53779EA4-09E2-477D-ACB6-722DE507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81" y="4375139"/>
              <a:ext cx="252522" cy="78052"/>
            </a:xfrm>
            <a:custGeom>
              <a:avLst/>
              <a:gdLst>
                <a:gd name="T0" fmla="*/ 212 w 220"/>
                <a:gd name="T1" fmla="*/ 65 h 68"/>
                <a:gd name="T2" fmla="*/ 196 w 220"/>
                <a:gd name="T3" fmla="*/ 60 h 68"/>
                <a:gd name="T4" fmla="*/ 196 w 220"/>
                <a:gd name="T5" fmla="*/ 68 h 68"/>
                <a:gd name="T6" fmla="*/ 116 w 220"/>
                <a:gd name="T7" fmla="*/ 56 h 68"/>
                <a:gd name="T8" fmla="*/ 97 w 220"/>
                <a:gd name="T9" fmla="*/ 45 h 68"/>
                <a:gd name="T10" fmla="*/ 55 w 220"/>
                <a:gd name="T11" fmla="*/ 40 h 68"/>
                <a:gd name="T12" fmla="*/ 25 w 220"/>
                <a:gd name="T13" fmla="*/ 36 h 68"/>
                <a:gd name="T14" fmla="*/ 0 w 220"/>
                <a:gd name="T15" fmla="*/ 18 h 68"/>
                <a:gd name="T16" fmla="*/ 19 w 220"/>
                <a:gd name="T17" fmla="*/ 2 h 68"/>
                <a:gd name="T18" fmla="*/ 25 w 220"/>
                <a:gd name="T19" fmla="*/ 5 h 68"/>
                <a:gd name="T20" fmla="*/ 37 w 220"/>
                <a:gd name="T21" fmla="*/ 0 h 68"/>
                <a:gd name="T22" fmla="*/ 94 w 220"/>
                <a:gd name="T23" fmla="*/ 26 h 68"/>
                <a:gd name="T24" fmla="*/ 117 w 220"/>
                <a:gd name="T25" fmla="*/ 14 h 68"/>
                <a:gd name="T26" fmla="*/ 151 w 220"/>
                <a:gd name="T27" fmla="*/ 28 h 68"/>
                <a:gd name="T28" fmla="*/ 174 w 220"/>
                <a:gd name="T29" fmla="*/ 25 h 68"/>
                <a:gd name="T30" fmla="*/ 180 w 220"/>
                <a:gd name="T31" fmla="*/ 25 h 68"/>
                <a:gd name="T32" fmla="*/ 152 w 220"/>
                <a:gd name="T33" fmla="*/ 30 h 68"/>
                <a:gd name="T34" fmla="*/ 184 w 220"/>
                <a:gd name="T35" fmla="*/ 41 h 68"/>
                <a:gd name="T36" fmla="*/ 190 w 220"/>
                <a:gd name="T37" fmla="*/ 48 h 68"/>
                <a:gd name="T38" fmla="*/ 208 w 220"/>
                <a:gd name="T39" fmla="*/ 49 h 68"/>
                <a:gd name="T40" fmla="*/ 220 w 220"/>
                <a:gd name="T41" fmla="*/ 57 h 68"/>
                <a:gd name="T42" fmla="*/ 212 w 220"/>
                <a:gd name="T4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8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A6C02007-D664-49F7-8439-3CED5F4B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4436356"/>
              <a:ext cx="74992" cy="19896"/>
            </a:xfrm>
            <a:custGeom>
              <a:avLst/>
              <a:gdLst>
                <a:gd name="T0" fmla="*/ 44 w 66"/>
                <a:gd name="T1" fmla="*/ 16 h 17"/>
                <a:gd name="T2" fmla="*/ 17 w 66"/>
                <a:gd name="T3" fmla="*/ 16 h 17"/>
                <a:gd name="T4" fmla="*/ 0 w 66"/>
                <a:gd name="T5" fmla="*/ 8 h 17"/>
                <a:gd name="T6" fmla="*/ 14 w 66"/>
                <a:gd name="T7" fmla="*/ 3 h 17"/>
                <a:gd name="T8" fmla="*/ 44 w 66"/>
                <a:gd name="T9" fmla="*/ 8 h 17"/>
                <a:gd name="T10" fmla="*/ 66 w 66"/>
                <a:gd name="T11" fmla="*/ 0 h 17"/>
                <a:gd name="T12" fmla="*/ 44 w 6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7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6E6BD8F5-9A98-4786-A6C0-B238CC58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51" y="4440947"/>
              <a:ext cx="53565" cy="18365"/>
            </a:xfrm>
            <a:custGeom>
              <a:avLst/>
              <a:gdLst>
                <a:gd name="T0" fmla="*/ 46 w 46"/>
                <a:gd name="T1" fmla="*/ 12 h 17"/>
                <a:gd name="T2" fmla="*/ 39 w 46"/>
                <a:gd name="T3" fmla="*/ 12 h 17"/>
                <a:gd name="T4" fmla="*/ 33 w 46"/>
                <a:gd name="T5" fmla="*/ 9 h 17"/>
                <a:gd name="T6" fmla="*/ 15 w 46"/>
                <a:gd name="T7" fmla="*/ 17 h 17"/>
                <a:gd name="T8" fmla="*/ 0 w 46"/>
                <a:gd name="T9" fmla="*/ 12 h 17"/>
                <a:gd name="T10" fmla="*/ 13 w 46"/>
                <a:gd name="T11" fmla="*/ 4 h 17"/>
                <a:gd name="T12" fmla="*/ 27 w 46"/>
                <a:gd name="T13" fmla="*/ 7 h 17"/>
                <a:gd name="T14" fmla="*/ 28 w 46"/>
                <a:gd name="T15" fmla="*/ 0 h 17"/>
                <a:gd name="T16" fmla="*/ 46 w 46"/>
                <a:gd name="T17" fmla="*/ 0 h 17"/>
                <a:gd name="T18" fmla="*/ 46 w 4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7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E62A4E8D-C089-47F8-80FA-20704E033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2077" y="4463904"/>
              <a:ext cx="38261" cy="30608"/>
            </a:xfrm>
            <a:custGeom>
              <a:avLst/>
              <a:gdLst>
                <a:gd name="T0" fmla="*/ 24 w 34"/>
                <a:gd name="T1" fmla="*/ 26 h 26"/>
                <a:gd name="T2" fmla="*/ 20 w 34"/>
                <a:gd name="T3" fmla="*/ 15 h 26"/>
                <a:gd name="T4" fmla="*/ 0 w 34"/>
                <a:gd name="T5" fmla="*/ 6 h 26"/>
                <a:gd name="T6" fmla="*/ 15 w 34"/>
                <a:gd name="T7" fmla="*/ 2 h 26"/>
                <a:gd name="T8" fmla="*/ 22 w 34"/>
                <a:gd name="T9" fmla="*/ 2 h 26"/>
                <a:gd name="T10" fmla="*/ 34 w 34"/>
                <a:gd name="T11" fmla="*/ 20 h 26"/>
                <a:gd name="T12" fmla="*/ 28 w 34"/>
                <a:gd name="T13" fmla="*/ 26 h 26"/>
                <a:gd name="T14" fmla="*/ 24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F4124178-C812-4558-B1A8-FAA36683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086" y="4440947"/>
              <a:ext cx="13774" cy="13774"/>
            </a:xfrm>
            <a:custGeom>
              <a:avLst/>
              <a:gdLst>
                <a:gd name="T0" fmla="*/ 0 w 13"/>
                <a:gd name="T1" fmla="*/ 0 h 13"/>
                <a:gd name="T2" fmla="*/ 6 w 13"/>
                <a:gd name="T3" fmla="*/ 0 h 13"/>
                <a:gd name="T4" fmla="*/ 13 w 13"/>
                <a:gd name="T5" fmla="*/ 5 h 13"/>
                <a:gd name="T6" fmla="*/ 6 w 13"/>
                <a:gd name="T7" fmla="*/ 13 h 13"/>
                <a:gd name="T8" fmla="*/ 0 w 13"/>
                <a:gd name="T9" fmla="*/ 8 h 13"/>
                <a:gd name="T10" fmla="*/ 0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FB88C31E-C37A-4145-A271-D98A5702C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0739" y="4440947"/>
              <a:ext cx="88765" cy="55095"/>
            </a:xfrm>
            <a:custGeom>
              <a:avLst/>
              <a:gdLst>
                <a:gd name="T0" fmla="*/ 33 w 77"/>
                <a:gd name="T1" fmla="*/ 23 h 47"/>
                <a:gd name="T2" fmla="*/ 30 w 77"/>
                <a:gd name="T3" fmla="*/ 34 h 47"/>
                <a:gd name="T4" fmla="*/ 5 w 77"/>
                <a:gd name="T5" fmla="*/ 47 h 47"/>
                <a:gd name="T6" fmla="*/ 0 w 77"/>
                <a:gd name="T7" fmla="*/ 40 h 47"/>
                <a:gd name="T8" fmla="*/ 26 w 77"/>
                <a:gd name="T9" fmla="*/ 18 h 47"/>
                <a:gd name="T10" fmla="*/ 30 w 77"/>
                <a:gd name="T11" fmla="*/ 11 h 47"/>
                <a:gd name="T12" fmla="*/ 77 w 77"/>
                <a:gd name="T13" fmla="*/ 5 h 47"/>
                <a:gd name="T14" fmla="*/ 33 w 7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7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id="{B3A23E69-8217-429E-9665-F2ED275E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9383" y="4367487"/>
              <a:ext cx="18365" cy="36730"/>
            </a:xfrm>
            <a:custGeom>
              <a:avLst/>
              <a:gdLst>
                <a:gd name="T0" fmla="*/ 13 w 16"/>
                <a:gd name="T1" fmla="*/ 0 h 33"/>
                <a:gd name="T2" fmla="*/ 16 w 16"/>
                <a:gd name="T3" fmla="*/ 9 h 33"/>
                <a:gd name="T4" fmla="*/ 10 w 16"/>
                <a:gd name="T5" fmla="*/ 17 h 33"/>
                <a:gd name="T6" fmla="*/ 5 w 16"/>
                <a:gd name="T7" fmla="*/ 33 h 33"/>
                <a:gd name="T8" fmla="*/ 0 w 16"/>
                <a:gd name="T9" fmla="*/ 27 h 33"/>
                <a:gd name="T10" fmla="*/ 8 w 16"/>
                <a:gd name="T11" fmla="*/ 14 h 33"/>
                <a:gd name="T12" fmla="*/ 13 w 16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3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38C32B5E-833E-4733-9E7F-643F3A3C0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487" y="4297088"/>
              <a:ext cx="24487" cy="27548"/>
            </a:xfrm>
            <a:custGeom>
              <a:avLst/>
              <a:gdLst>
                <a:gd name="T0" fmla="*/ 21 w 21"/>
                <a:gd name="T1" fmla="*/ 14 h 24"/>
                <a:gd name="T2" fmla="*/ 13 w 21"/>
                <a:gd name="T3" fmla="*/ 24 h 24"/>
                <a:gd name="T4" fmla="*/ 0 w 21"/>
                <a:gd name="T5" fmla="*/ 9 h 24"/>
                <a:gd name="T6" fmla="*/ 21 w 21"/>
                <a:gd name="T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4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8144372A-878C-43B8-8F32-6270B9F55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69" y="4300148"/>
              <a:ext cx="71931" cy="19896"/>
            </a:xfrm>
            <a:custGeom>
              <a:avLst/>
              <a:gdLst>
                <a:gd name="T0" fmla="*/ 53 w 62"/>
                <a:gd name="T1" fmla="*/ 3 h 18"/>
                <a:gd name="T2" fmla="*/ 62 w 62"/>
                <a:gd name="T3" fmla="*/ 17 h 18"/>
                <a:gd name="T4" fmla="*/ 57 w 62"/>
                <a:gd name="T5" fmla="*/ 18 h 18"/>
                <a:gd name="T6" fmla="*/ 31 w 62"/>
                <a:gd name="T7" fmla="*/ 10 h 18"/>
                <a:gd name="T8" fmla="*/ 13 w 62"/>
                <a:gd name="T9" fmla="*/ 10 h 18"/>
                <a:gd name="T10" fmla="*/ 0 w 62"/>
                <a:gd name="T11" fmla="*/ 7 h 18"/>
                <a:gd name="T12" fmla="*/ 5 w 62"/>
                <a:gd name="T13" fmla="*/ 0 h 18"/>
                <a:gd name="T14" fmla="*/ 39 w 62"/>
                <a:gd name="T15" fmla="*/ 0 h 18"/>
                <a:gd name="T16" fmla="*/ 51 w 62"/>
                <a:gd name="T17" fmla="*/ 3 h 18"/>
                <a:gd name="T18" fmla="*/ 53 w 62"/>
                <a:gd name="T1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8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A39A1236-171C-46AF-952A-D24E4E4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156" y="4163941"/>
              <a:ext cx="30609" cy="71930"/>
            </a:xfrm>
            <a:custGeom>
              <a:avLst/>
              <a:gdLst>
                <a:gd name="T0" fmla="*/ 8 w 27"/>
                <a:gd name="T1" fmla="*/ 50 h 63"/>
                <a:gd name="T2" fmla="*/ 8 w 27"/>
                <a:gd name="T3" fmla="*/ 44 h 63"/>
                <a:gd name="T4" fmla="*/ 25 w 27"/>
                <a:gd name="T5" fmla="*/ 43 h 63"/>
                <a:gd name="T6" fmla="*/ 19 w 27"/>
                <a:gd name="T7" fmla="*/ 31 h 63"/>
                <a:gd name="T8" fmla="*/ 27 w 27"/>
                <a:gd name="T9" fmla="*/ 21 h 63"/>
                <a:gd name="T10" fmla="*/ 7 w 27"/>
                <a:gd name="T11" fmla="*/ 0 h 63"/>
                <a:gd name="T12" fmla="*/ 0 w 27"/>
                <a:gd name="T13" fmla="*/ 16 h 63"/>
                <a:gd name="T14" fmla="*/ 6 w 27"/>
                <a:gd name="T15" fmla="*/ 38 h 63"/>
                <a:gd name="T16" fmla="*/ 6 w 27"/>
                <a:gd name="T17" fmla="*/ 48 h 63"/>
                <a:gd name="T18" fmla="*/ 16 w 27"/>
                <a:gd name="T19" fmla="*/ 63 h 63"/>
                <a:gd name="T20" fmla="*/ 8 w 27"/>
                <a:gd name="T21" fmla="*/ 5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3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E6929119-857A-4EC6-83B2-FB0F83320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36" y="4330757"/>
              <a:ext cx="97948" cy="59687"/>
            </a:xfrm>
            <a:custGeom>
              <a:avLst/>
              <a:gdLst>
                <a:gd name="T0" fmla="*/ 22 w 85"/>
                <a:gd name="T1" fmla="*/ 48 h 52"/>
                <a:gd name="T2" fmla="*/ 0 w 85"/>
                <a:gd name="T3" fmla="*/ 32 h 52"/>
                <a:gd name="T4" fmla="*/ 23 w 85"/>
                <a:gd name="T5" fmla="*/ 32 h 52"/>
                <a:gd name="T6" fmla="*/ 32 w 85"/>
                <a:gd name="T7" fmla="*/ 30 h 52"/>
                <a:gd name="T8" fmla="*/ 61 w 85"/>
                <a:gd name="T9" fmla="*/ 23 h 52"/>
                <a:gd name="T10" fmla="*/ 78 w 85"/>
                <a:gd name="T11" fmla="*/ 0 h 52"/>
                <a:gd name="T12" fmla="*/ 85 w 85"/>
                <a:gd name="T13" fmla="*/ 12 h 52"/>
                <a:gd name="T14" fmla="*/ 69 w 85"/>
                <a:gd name="T15" fmla="*/ 40 h 52"/>
                <a:gd name="T16" fmla="*/ 32 w 85"/>
                <a:gd name="T17" fmla="*/ 52 h 52"/>
                <a:gd name="T18" fmla="*/ 19 w 85"/>
                <a:gd name="T19" fmla="*/ 44 h 52"/>
                <a:gd name="T20" fmla="*/ 22 w 85"/>
                <a:gd name="T2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2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4FC15B93-F1A0-46DD-839D-47EE02B07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270" y="4229749"/>
              <a:ext cx="501984" cy="272416"/>
            </a:xfrm>
            <a:custGeom>
              <a:avLst/>
              <a:gdLst>
                <a:gd name="T0" fmla="*/ 219 w 439"/>
                <a:gd name="T1" fmla="*/ 49 h 238"/>
                <a:gd name="T2" fmla="*/ 274 w 439"/>
                <a:gd name="T3" fmla="*/ 69 h 238"/>
                <a:gd name="T4" fmla="*/ 297 w 439"/>
                <a:gd name="T5" fmla="*/ 80 h 238"/>
                <a:gd name="T6" fmla="*/ 307 w 439"/>
                <a:gd name="T7" fmla="*/ 88 h 238"/>
                <a:gd name="T8" fmla="*/ 349 w 439"/>
                <a:gd name="T9" fmla="*/ 127 h 238"/>
                <a:gd name="T10" fmla="*/ 372 w 439"/>
                <a:gd name="T11" fmla="*/ 140 h 238"/>
                <a:gd name="T12" fmla="*/ 358 w 439"/>
                <a:gd name="T13" fmla="*/ 153 h 238"/>
                <a:gd name="T14" fmla="*/ 372 w 439"/>
                <a:gd name="T15" fmla="*/ 172 h 238"/>
                <a:gd name="T16" fmla="*/ 384 w 439"/>
                <a:gd name="T17" fmla="*/ 195 h 238"/>
                <a:gd name="T18" fmla="*/ 401 w 439"/>
                <a:gd name="T19" fmla="*/ 203 h 238"/>
                <a:gd name="T20" fmla="*/ 407 w 439"/>
                <a:gd name="T21" fmla="*/ 211 h 238"/>
                <a:gd name="T22" fmla="*/ 416 w 439"/>
                <a:gd name="T23" fmla="*/ 213 h 238"/>
                <a:gd name="T24" fmla="*/ 424 w 439"/>
                <a:gd name="T25" fmla="*/ 223 h 238"/>
                <a:gd name="T26" fmla="*/ 439 w 439"/>
                <a:gd name="T27" fmla="*/ 226 h 238"/>
                <a:gd name="T28" fmla="*/ 429 w 439"/>
                <a:gd name="T29" fmla="*/ 238 h 238"/>
                <a:gd name="T30" fmla="*/ 424 w 439"/>
                <a:gd name="T31" fmla="*/ 238 h 238"/>
                <a:gd name="T32" fmla="*/ 410 w 439"/>
                <a:gd name="T33" fmla="*/ 229 h 238"/>
                <a:gd name="T34" fmla="*/ 390 w 439"/>
                <a:gd name="T35" fmla="*/ 229 h 238"/>
                <a:gd name="T36" fmla="*/ 362 w 439"/>
                <a:gd name="T37" fmla="*/ 209 h 238"/>
                <a:gd name="T38" fmla="*/ 354 w 439"/>
                <a:gd name="T39" fmla="*/ 203 h 238"/>
                <a:gd name="T40" fmla="*/ 300 w 439"/>
                <a:gd name="T41" fmla="*/ 165 h 238"/>
                <a:gd name="T42" fmla="*/ 272 w 439"/>
                <a:gd name="T43" fmla="*/ 184 h 238"/>
                <a:gd name="T44" fmla="*/ 268 w 439"/>
                <a:gd name="T45" fmla="*/ 203 h 238"/>
                <a:gd name="T46" fmla="*/ 240 w 439"/>
                <a:gd name="T47" fmla="*/ 203 h 238"/>
                <a:gd name="T48" fmla="*/ 195 w 439"/>
                <a:gd name="T49" fmla="*/ 179 h 238"/>
                <a:gd name="T50" fmla="*/ 184 w 439"/>
                <a:gd name="T51" fmla="*/ 184 h 238"/>
                <a:gd name="T52" fmla="*/ 168 w 439"/>
                <a:gd name="T53" fmla="*/ 184 h 238"/>
                <a:gd name="T54" fmla="*/ 155 w 439"/>
                <a:gd name="T55" fmla="*/ 177 h 238"/>
                <a:gd name="T56" fmla="*/ 174 w 439"/>
                <a:gd name="T57" fmla="*/ 161 h 238"/>
                <a:gd name="T58" fmla="*/ 165 w 439"/>
                <a:gd name="T59" fmla="*/ 127 h 238"/>
                <a:gd name="T60" fmla="*/ 133 w 439"/>
                <a:gd name="T61" fmla="*/ 105 h 238"/>
                <a:gd name="T62" fmla="*/ 92 w 439"/>
                <a:gd name="T63" fmla="*/ 97 h 238"/>
                <a:gd name="T64" fmla="*/ 64 w 439"/>
                <a:gd name="T65" fmla="*/ 80 h 238"/>
                <a:gd name="T66" fmla="*/ 64 w 439"/>
                <a:gd name="T67" fmla="*/ 73 h 238"/>
                <a:gd name="T68" fmla="*/ 52 w 439"/>
                <a:gd name="T69" fmla="*/ 87 h 238"/>
                <a:gd name="T70" fmla="*/ 45 w 439"/>
                <a:gd name="T71" fmla="*/ 85 h 238"/>
                <a:gd name="T72" fmla="*/ 41 w 439"/>
                <a:gd name="T73" fmla="*/ 67 h 238"/>
                <a:gd name="T74" fmla="*/ 27 w 439"/>
                <a:gd name="T75" fmla="*/ 58 h 238"/>
                <a:gd name="T76" fmla="*/ 66 w 439"/>
                <a:gd name="T77" fmla="*/ 44 h 238"/>
                <a:gd name="T78" fmla="*/ 61 w 439"/>
                <a:gd name="T79" fmla="*/ 44 h 238"/>
                <a:gd name="T80" fmla="*/ 39 w 439"/>
                <a:gd name="T81" fmla="*/ 48 h 238"/>
                <a:gd name="T82" fmla="*/ 28 w 439"/>
                <a:gd name="T83" fmla="*/ 45 h 238"/>
                <a:gd name="T84" fmla="*/ 24 w 439"/>
                <a:gd name="T85" fmla="*/ 38 h 238"/>
                <a:gd name="T86" fmla="*/ 0 w 439"/>
                <a:gd name="T87" fmla="*/ 21 h 238"/>
                <a:gd name="T88" fmla="*/ 11 w 439"/>
                <a:gd name="T89" fmla="*/ 13 h 238"/>
                <a:gd name="T90" fmla="*/ 39 w 439"/>
                <a:gd name="T91" fmla="*/ 0 h 238"/>
                <a:gd name="T92" fmla="*/ 75 w 439"/>
                <a:gd name="T93" fmla="*/ 16 h 238"/>
                <a:gd name="T94" fmla="*/ 75 w 439"/>
                <a:gd name="T95" fmla="*/ 44 h 238"/>
                <a:gd name="T96" fmla="*/ 87 w 439"/>
                <a:gd name="T97" fmla="*/ 52 h 238"/>
                <a:gd name="T98" fmla="*/ 102 w 439"/>
                <a:gd name="T99" fmla="*/ 67 h 238"/>
                <a:gd name="T100" fmla="*/ 115 w 439"/>
                <a:gd name="T101" fmla="*/ 54 h 238"/>
                <a:gd name="T102" fmla="*/ 134 w 439"/>
                <a:gd name="T103" fmla="*/ 44 h 238"/>
                <a:gd name="T104" fmla="*/ 159 w 439"/>
                <a:gd name="T105" fmla="*/ 25 h 238"/>
                <a:gd name="T106" fmla="*/ 168 w 439"/>
                <a:gd name="T107" fmla="*/ 29 h 238"/>
                <a:gd name="T108" fmla="*/ 187 w 439"/>
                <a:gd name="T109" fmla="*/ 44 h 238"/>
                <a:gd name="T110" fmla="*/ 208 w 439"/>
                <a:gd name="T111" fmla="*/ 44 h 238"/>
                <a:gd name="T112" fmla="*/ 223 w 439"/>
                <a:gd name="T113" fmla="*/ 52 h 238"/>
                <a:gd name="T114" fmla="*/ 223 w 439"/>
                <a:gd name="T115" fmla="*/ 53 h 238"/>
                <a:gd name="T116" fmla="*/ 219 w 439"/>
                <a:gd name="T117" fmla="*/ 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9" h="238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B265281D-7BF2-4D63-A72A-36F232C8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906" y="4289435"/>
              <a:ext cx="48974" cy="52034"/>
            </a:xfrm>
            <a:custGeom>
              <a:avLst/>
              <a:gdLst>
                <a:gd name="T0" fmla="*/ 39 w 43"/>
                <a:gd name="T1" fmla="*/ 45 h 46"/>
                <a:gd name="T2" fmla="*/ 31 w 43"/>
                <a:gd name="T3" fmla="*/ 30 h 46"/>
                <a:gd name="T4" fmla="*/ 13 w 43"/>
                <a:gd name="T5" fmla="*/ 10 h 46"/>
                <a:gd name="T6" fmla="*/ 0 w 43"/>
                <a:gd name="T7" fmla="*/ 0 h 46"/>
                <a:gd name="T8" fmla="*/ 29 w 43"/>
                <a:gd name="T9" fmla="*/ 23 h 46"/>
                <a:gd name="T10" fmla="*/ 43 w 43"/>
                <a:gd name="T11" fmla="*/ 39 h 46"/>
                <a:gd name="T12" fmla="*/ 43 w 43"/>
                <a:gd name="T13" fmla="*/ 45 h 46"/>
                <a:gd name="T14" fmla="*/ 39 w 43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6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8719E607-14FE-4BB1-8BEC-3414C6E73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671" y="4364426"/>
              <a:ext cx="24487" cy="33669"/>
            </a:xfrm>
            <a:custGeom>
              <a:avLst/>
              <a:gdLst>
                <a:gd name="T0" fmla="*/ 12 w 22"/>
                <a:gd name="T1" fmla="*/ 17 h 29"/>
                <a:gd name="T2" fmla="*/ 1 w 22"/>
                <a:gd name="T3" fmla="*/ 0 h 29"/>
                <a:gd name="T4" fmla="*/ 22 w 22"/>
                <a:gd name="T5" fmla="*/ 23 h 29"/>
                <a:gd name="T6" fmla="*/ 16 w 22"/>
                <a:gd name="T7" fmla="*/ 29 h 29"/>
                <a:gd name="T8" fmla="*/ 12 w 22"/>
                <a:gd name="T9" fmla="*/ 23 h 29"/>
                <a:gd name="T10" fmla="*/ 12 w 22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230651C8-7DC3-497F-BDD1-61CBE6307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020" y="4486860"/>
              <a:ext cx="13774" cy="18365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17 h 17"/>
                <a:gd name="T4" fmla="*/ 1 w 13"/>
                <a:gd name="T5" fmla="*/ 0 h 17"/>
                <a:gd name="T6" fmla="*/ 13 w 13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8721813C-61B8-42FD-BBD8-5194D0990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759" y="4471556"/>
              <a:ext cx="29078" cy="15304"/>
            </a:xfrm>
            <a:custGeom>
              <a:avLst/>
              <a:gdLst>
                <a:gd name="T0" fmla="*/ 25 w 25"/>
                <a:gd name="T1" fmla="*/ 12 h 13"/>
                <a:gd name="T2" fmla="*/ 21 w 25"/>
                <a:gd name="T3" fmla="*/ 13 h 13"/>
                <a:gd name="T4" fmla="*/ 0 w 25"/>
                <a:gd name="T5" fmla="*/ 0 h 13"/>
                <a:gd name="T6" fmla="*/ 25 w 25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3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E6F28239-AB9E-4870-AD1D-8DECAD79F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50" y="4436356"/>
              <a:ext cx="24487" cy="29078"/>
            </a:xfrm>
            <a:custGeom>
              <a:avLst/>
              <a:gdLst>
                <a:gd name="T0" fmla="*/ 22 w 22"/>
                <a:gd name="T1" fmla="*/ 26 h 26"/>
                <a:gd name="T2" fmla="*/ 0 w 22"/>
                <a:gd name="T3" fmla="*/ 0 h 26"/>
                <a:gd name="T4" fmla="*/ 22 w 22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E6DDACEE-CBC0-4227-8A43-FE19DB474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315" y="4413400"/>
              <a:ext cx="32139" cy="21426"/>
            </a:xfrm>
            <a:custGeom>
              <a:avLst/>
              <a:gdLst>
                <a:gd name="T0" fmla="*/ 3 w 29"/>
                <a:gd name="T1" fmla="*/ 0 h 18"/>
                <a:gd name="T2" fmla="*/ 29 w 29"/>
                <a:gd name="T3" fmla="*/ 16 h 18"/>
                <a:gd name="T4" fmla="*/ 23 w 29"/>
                <a:gd name="T5" fmla="*/ 18 h 18"/>
                <a:gd name="T6" fmla="*/ 0 w 29"/>
                <a:gd name="T7" fmla="*/ 3 h 18"/>
                <a:gd name="T8" fmla="*/ 1 w 29"/>
                <a:gd name="T9" fmla="*/ 3 h 18"/>
                <a:gd name="T10" fmla="*/ 3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4C201979-6EE5-4C9B-B926-2D090F373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24" y="4390443"/>
              <a:ext cx="21426" cy="13774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12 h 12"/>
                <a:gd name="T4" fmla="*/ 11 w 18"/>
                <a:gd name="T5" fmla="*/ 12 h 12"/>
                <a:gd name="T6" fmla="*/ 0 w 18"/>
                <a:gd name="T7" fmla="*/ 4 h 12"/>
                <a:gd name="T8" fmla="*/ 3 w 18"/>
                <a:gd name="T9" fmla="*/ 3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C6B155D5-1DEE-41C6-9E60-3FA13F10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088" y="5336246"/>
              <a:ext cx="94887" cy="102538"/>
            </a:xfrm>
            <a:custGeom>
              <a:avLst/>
              <a:gdLst>
                <a:gd name="T0" fmla="*/ 42 w 83"/>
                <a:gd name="T1" fmla="*/ 13 h 89"/>
                <a:gd name="T2" fmla="*/ 75 w 83"/>
                <a:gd name="T3" fmla="*/ 5 h 89"/>
                <a:gd name="T4" fmla="*/ 83 w 83"/>
                <a:gd name="T5" fmla="*/ 29 h 89"/>
                <a:gd name="T6" fmla="*/ 48 w 83"/>
                <a:gd name="T7" fmla="*/ 89 h 89"/>
                <a:gd name="T8" fmla="*/ 0 w 83"/>
                <a:gd name="T9" fmla="*/ 13 h 89"/>
                <a:gd name="T10" fmla="*/ 42 w 83"/>
                <a:gd name="T11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9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336202A9-1D0A-4845-AD5F-D0AB2BA0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732" y="5317881"/>
              <a:ext cx="10713" cy="15304"/>
            </a:xfrm>
            <a:custGeom>
              <a:avLst/>
              <a:gdLst>
                <a:gd name="T0" fmla="*/ 10 w 10"/>
                <a:gd name="T1" fmla="*/ 0 h 13"/>
                <a:gd name="T2" fmla="*/ 8 w 10"/>
                <a:gd name="T3" fmla="*/ 13 h 13"/>
                <a:gd name="T4" fmla="*/ 0 w 10"/>
                <a:gd name="T5" fmla="*/ 0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40">
              <a:extLst>
                <a:ext uri="{FF2B5EF4-FFF2-40B4-BE49-F238E27FC236}">
                  <a16:creationId xmlns:a16="http://schemas.microsoft.com/office/drawing/2014/main" id="{95B9616E-DEA1-4439-BF1C-2A2746E98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31" y="5190856"/>
              <a:ext cx="29078" cy="16835"/>
            </a:xfrm>
            <a:custGeom>
              <a:avLst/>
              <a:gdLst>
                <a:gd name="T0" fmla="*/ 26 w 26"/>
                <a:gd name="T1" fmla="*/ 7 h 15"/>
                <a:gd name="T2" fmla="*/ 0 w 26"/>
                <a:gd name="T3" fmla="*/ 7 h 15"/>
                <a:gd name="T4" fmla="*/ 26 w 26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5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B5ABC2F8-6838-4629-B1C2-E7CA67208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904" y="4517469"/>
              <a:ext cx="35200" cy="15304"/>
            </a:xfrm>
            <a:custGeom>
              <a:avLst/>
              <a:gdLst>
                <a:gd name="T0" fmla="*/ 31 w 31"/>
                <a:gd name="T1" fmla="*/ 1 h 13"/>
                <a:gd name="T2" fmla="*/ 31 w 31"/>
                <a:gd name="T3" fmla="*/ 13 h 13"/>
                <a:gd name="T4" fmla="*/ 23 w 31"/>
                <a:gd name="T5" fmla="*/ 13 h 13"/>
                <a:gd name="T6" fmla="*/ 0 w 31"/>
                <a:gd name="T7" fmla="*/ 5 h 13"/>
                <a:gd name="T8" fmla="*/ 31 w 31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42">
              <a:extLst>
                <a:ext uri="{FF2B5EF4-FFF2-40B4-BE49-F238E27FC236}">
                  <a16:creationId xmlns:a16="http://schemas.microsoft.com/office/drawing/2014/main" id="{591ACEDE-3757-453C-84B4-7F969779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155" y="4503695"/>
              <a:ext cx="997846" cy="791230"/>
            </a:xfrm>
            <a:custGeom>
              <a:avLst/>
              <a:gdLst>
                <a:gd name="T0" fmla="*/ 872 w 872"/>
                <a:gd name="T1" fmla="*/ 420 h 691"/>
                <a:gd name="T2" fmla="*/ 861 w 872"/>
                <a:gd name="T3" fmla="*/ 491 h 691"/>
                <a:gd name="T4" fmla="*/ 821 w 872"/>
                <a:gd name="T5" fmla="*/ 563 h 691"/>
                <a:gd name="T6" fmla="*/ 799 w 872"/>
                <a:gd name="T7" fmla="*/ 633 h 691"/>
                <a:gd name="T8" fmla="*/ 684 w 872"/>
                <a:gd name="T9" fmla="*/ 667 h 691"/>
                <a:gd name="T10" fmla="*/ 576 w 872"/>
                <a:gd name="T11" fmla="*/ 631 h 691"/>
                <a:gd name="T12" fmla="*/ 565 w 872"/>
                <a:gd name="T13" fmla="*/ 595 h 691"/>
                <a:gd name="T14" fmla="*/ 540 w 872"/>
                <a:gd name="T15" fmla="*/ 601 h 691"/>
                <a:gd name="T16" fmla="*/ 538 w 872"/>
                <a:gd name="T17" fmla="*/ 568 h 691"/>
                <a:gd name="T18" fmla="*/ 518 w 872"/>
                <a:gd name="T19" fmla="*/ 593 h 691"/>
                <a:gd name="T20" fmla="*/ 532 w 872"/>
                <a:gd name="T21" fmla="*/ 528 h 691"/>
                <a:gd name="T22" fmla="*/ 477 w 872"/>
                <a:gd name="T23" fmla="*/ 569 h 691"/>
                <a:gd name="T24" fmla="*/ 368 w 872"/>
                <a:gd name="T25" fmla="*/ 498 h 691"/>
                <a:gd name="T26" fmla="*/ 226 w 872"/>
                <a:gd name="T27" fmla="*/ 556 h 691"/>
                <a:gd name="T28" fmla="*/ 159 w 872"/>
                <a:gd name="T29" fmla="*/ 561 h 691"/>
                <a:gd name="T30" fmla="*/ 38 w 872"/>
                <a:gd name="T31" fmla="*/ 560 h 691"/>
                <a:gd name="T32" fmla="*/ 40 w 872"/>
                <a:gd name="T33" fmla="*/ 474 h 691"/>
                <a:gd name="T34" fmla="*/ 4 w 872"/>
                <a:gd name="T35" fmla="*/ 369 h 691"/>
                <a:gd name="T36" fmla="*/ 16 w 872"/>
                <a:gd name="T37" fmla="*/ 369 h 691"/>
                <a:gd name="T38" fmla="*/ 6 w 872"/>
                <a:gd name="T39" fmla="*/ 317 h 691"/>
                <a:gd name="T40" fmla="*/ 15 w 872"/>
                <a:gd name="T41" fmla="*/ 262 h 691"/>
                <a:gd name="T42" fmla="*/ 56 w 872"/>
                <a:gd name="T43" fmla="*/ 239 h 691"/>
                <a:gd name="T44" fmla="*/ 196 w 872"/>
                <a:gd name="T45" fmla="*/ 172 h 691"/>
                <a:gd name="T46" fmla="*/ 206 w 872"/>
                <a:gd name="T47" fmla="*/ 138 h 691"/>
                <a:gd name="T48" fmla="*/ 225 w 872"/>
                <a:gd name="T49" fmla="*/ 128 h 691"/>
                <a:gd name="T50" fmla="*/ 258 w 872"/>
                <a:gd name="T51" fmla="*/ 91 h 691"/>
                <a:gd name="T52" fmla="*/ 321 w 872"/>
                <a:gd name="T53" fmla="*/ 105 h 691"/>
                <a:gd name="T54" fmla="*/ 349 w 872"/>
                <a:gd name="T55" fmla="*/ 103 h 691"/>
                <a:gd name="T56" fmla="*/ 362 w 872"/>
                <a:gd name="T57" fmla="*/ 55 h 691"/>
                <a:gd name="T58" fmla="*/ 419 w 872"/>
                <a:gd name="T59" fmla="*/ 31 h 691"/>
                <a:gd name="T60" fmla="*/ 474 w 872"/>
                <a:gd name="T61" fmla="*/ 35 h 691"/>
                <a:gd name="T62" fmla="*/ 510 w 872"/>
                <a:gd name="T63" fmla="*/ 43 h 691"/>
                <a:gd name="T64" fmla="*/ 483 w 872"/>
                <a:gd name="T65" fmla="*/ 99 h 691"/>
                <a:gd name="T66" fmla="*/ 506 w 872"/>
                <a:gd name="T67" fmla="*/ 122 h 691"/>
                <a:gd name="T68" fmla="*/ 586 w 872"/>
                <a:gd name="T69" fmla="*/ 164 h 691"/>
                <a:gd name="T70" fmla="*/ 618 w 872"/>
                <a:gd name="T71" fmla="*/ 27 h 691"/>
                <a:gd name="T72" fmla="*/ 655 w 872"/>
                <a:gd name="T73" fmla="*/ 51 h 691"/>
                <a:gd name="T74" fmla="*/ 688 w 872"/>
                <a:gd name="T75" fmla="*/ 91 h 691"/>
                <a:gd name="T76" fmla="*/ 720 w 872"/>
                <a:gd name="T77" fmla="*/ 188 h 691"/>
                <a:gd name="T78" fmla="*/ 785 w 872"/>
                <a:gd name="T79" fmla="*/ 263 h 691"/>
                <a:gd name="T80" fmla="*/ 853 w 872"/>
                <a:gd name="T81" fmla="*/ 33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2" h="691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D6580AE0-6ED9-45B5-9A3B-61A0899E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333" y="5342368"/>
              <a:ext cx="186714" cy="194364"/>
            </a:xfrm>
            <a:custGeom>
              <a:avLst/>
              <a:gdLst>
                <a:gd name="T0" fmla="*/ 99 w 164"/>
                <a:gd name="T1" fmla="*/ 48 h 170"/>
                <a:gd name="T2" fmla="*/ 100 w 164"/>
                <a:gd name="T3" fmla="*/ 40 h 170"/>
                <a:gd name="T4" fmla="*/ 114 w 164"/>
                <a:gd name="T5" fmla="*/ 31 h 170"/>
                <a:gd name="T6" fmla="*/ 114 w 164"/>
                <a:gd name="T7" fmla="*/ 26 h 170"/>
                <a:gd name="T8" fmla="*/ 133 w 164"/>
                <a:gd name="T9" fmla="*/ 0 h 170"/>
                <a:gd name="T10" fmla="*/ 138 w 164"/>
                <a:gd name="T11" fmla="*/ 8 h 170"/>
                <a:gd name="T12" fmla="*/ 142 w 164"/>
                <a:gd name="T13" fmla="*/ 19 h 170"/>
                <a:gd name="T14" fmla="*/ 154 w 164"/>
                <a:gd name="T15" fmla="*/ 12 h 170"/>
                <a:gd name="T16" fmla="*/ 160 w 164"/>
                <a:gd name="T17" fmla="*/ 15 h 170"/>
                <a:gd name="T18" fmla="*/ 164 w 164"/>
                <a:gd name="T19" fmla="*/ 27 h 170"/>
                <a:gd name="T20" fmla="*/ 135 w 164"/>
                <a:gd name="T21" fmla="*/ 67 h 170"/>
                <a:gd name="T22" fmla="*/ 135 w 164"/>
                <a:gd name="T23" fmla="*/ 92 h 170"/>
                <a:gd name="T24" fmla="*/ 107 w 164"/>
                <a:gd name="T25" fmla="*/ 96 h 170"/>
                <a:gd name="T26" fmla="*/ 83 w 164"/>
                <a:gd name="T27" fmla="*/ 151 h 170"/>
                <a:gd name="T28" fmla="*/ 54 w 164"/>
                <a:gd name="T29" fmla="*/ 170 h 170"/>
                <a:gd name="T30" fmla="*/ 38 w 164"/>
                <a:gd name="T31" fmla="*/ 166 h 170"/>
                <a:gd name="T32" fmla="*/ 4 w 164"/>
                <a:gd name="T33" fmla="*/ 150 h 170"/>
                <a:gd name="T34" fmla="*/ 0 w 164"/>
                <a:gd name="T35" fmla="*/ 147 h 170"/>
                <a:gd name="T36" fmla="*/ 30 w 164"/>
                <a:gd name="T37" fmla="*/ 104 h 170"/>
                <a:gd name="T38" fmla="*/ 42 w 164"/>
                <a:gd name="T39" fmla="*/ 93 h 170"/>
                <a:gd name="T40" fmla="*/ 85 w 164"/>
                <a:gd name="T41" fmla="*/ 67 h 170"/>
                <a:gd name="T42" fmla="*/ 99 w 164"/>
                <a:gd name="T43" fmla="*/ 4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17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44">
              <a:extLst>
                <a:ext uri="{FF2B5EF4-FFF2-40B4-BE49-F238E27FC236}">
                  <a16:creationId xmlns:a16="http://schemas.microsoft.com/office/drawing/2014/main" id="{5ADA113C-4F76-43B3-B3DC-7060C69B3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377" y="5154125"/>
              <a:ext cx="140800" cy="215790"/>
            </a:xfrm>
            <a:custGeom>
              <a:avLst/>
              <a:gdLst>
                <a:gd name="T0" fmla="*/ 39 w 123"/>
                <a:gd name="T1" fmla="*/ 72 h 188"/>
                <a:gd name="T2" fmla="*/ 30 w 123"/>
                <a:gd name="T3" fmla="*/ 57 h 188"/>
                <a:gd name="T4" fmla="*/ 33 w 123"/>
                <a:gd name="T5" fmla="*/ 49 h 188"/>
                <a:gd name="T6" fmla="*/ 0 w 123"/>
                <a:gd name="T7" fmla="*/ 0 h 188"/>
                <a:gd name="T8" fmla="*/ 29 w 123"/>
                <a:gd name="T9" fmla="*/ 23 h 188"/>
                <a:gd name="T10" fmla="*/ 38 w 123"/>
                <a:gd name="T11" fmla="*/ 35 h 188"/>
                <a:gd name="T12" fmla="*/ 35 w 123"/>
                <a:gd name="T13" fmla="*/ 41 h 188"/>
                <a:gd name="T14" fmla="*/ 48 w 123"/>
                <a:gd name="T15" fmla="*/ 66 h 188"/>
                <a:gd name="T16" fmla="*/ 52 w 123"/>
                <a:gd name="T17" fmla="*/ 66 h 188"/>
                <a:gd name="T18" fmla="*/ 59 w 123"/>
                <a:gd name="T19" fmla="*/ 58 h 188"/>
                <a:gd name="T20" fmla="*/ 64 w 123"/>
                <a:gd name="T21" fmla="*/ 58 h 188"/>
                <a:gd name="T22" fmla="*/ 92 w 123"/>
                <a:gd name="T23" fmla="*/ 91 h 188"/>
                <a:gd name="T24" fmla="*/ 117 w 123"/>
                <a:gd name="T25" fmla="*/ 83 h 188"/>
                <a:gd name="T26" fmla="*/ 123 w 123"/>
                <a:gd name="T27" fmla="*/ 88 h 188"/>
                <a:gd name="T28" fmla="*/ 108 w 123"/>
                <a:gd name="T29" fmla="*/ 128 h 188"/>
                <a:gd name="T30" fmla="*/ 105 w 123"/>
                <a:gd name="T31" fmla="*/ 124 h 188"/>
                <a:gd name="T32" fmla="*/ 103 w 123"/>
                <a:gd name="T33" fmla="*/ 126 h 188"/>
                <a:gd name="T34" fmla="*/ 88 w 123"/>
                <a:gd name="T35" fmla="*/ 136 h 188"/>
                <a:gd name="T36" fmla="*/ 91 w 123"/>
                <a:gd name="T37" fmla="*/ 144 h 188"/>
                <a:gd name="T38" fmla="*/ 80 w 123"/>
                <a:gd name="T39" fmla="*/ 160 h 188"/>
                <a:gd name="T40" fmla="*/ 52 w 123"/>
                <a:gd name="T41" fmla="*/ 188 h 188"/>
                <a:gd name="T42" fmla="*/ 41 w 123"/>
                <a:gd name="T43" fmla="*/ 178 h 188"/>
                <a:gd name="T44" fmla="*/ 50 w 123"/>
                <a:gd name="T45" fmla="*/ 155 h 188"/>
                <a:gd name="T46" fmla="*/ 22 w 123"/>
                <a:gd name="T47" fmla="*/ 131 h 188"/>
                <a:gd name="T48" fmla="*/ 33 w 123"/>
                <a:gd name="T49" fmla="*/ 118 h 188"/>
                <a:gd name="T50" fmla="*/ 42 w 123"/>
                <a:gd name="T51" fmla="*/ 87 h 188"/>
                <a:gd name="T52" fmla="*/ 38 w 123"/>
                <a:gd name="T53" fmla="*/ 69 h 188"/>
                <a:gd name="T54" fmla="*/ 39 w 123"/>
                <a:gd name="T55" fmla="*/ 69 h 188"/>
                <a:gd name="T56" fmla="*/ 39 w 123"/>
                <a:gd name="T57" fmla="*/ 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88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45">
              <a:extLst>
                <a:ext uri="{FF2B5EF4-FFF2-40B4-BE49-F238E27FC236}">
                  <a16:creationId xmlns:a16="http://schemas.microsoft.com/office/drawing/2014/main" id="{00C677C7-A4F0-4A4B-87EE-CC909B5AE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977" y="4676633"/>
              <a:ext cx="32139" cy="26017"/>
            </a:xfrm>
            <a:custGeom>
              <a:avLst/>
              <a:gdLst>
                <a:gd name="T0" fmla="*/ 18 w 27"/>
                <a:gd name="T1" fmla="*/ 0 h 22"/>
                <a:gd name="T2" fmla="*/ 27 w 27"/>
                <a:gd name="T3" fmla="*/ 7 h 22"/>
                <a:gd name="T4" fmla="*/ 27 w 27"/>
                <a:gd name="T5" fmla="*/ 17 h 22"/>
                <a:gd name="T6" fmla="*/ 16 w 27"/>
                <a:gd name="T7" fmla="*/ 20 h 22"/>
                <a:gd name="T8" fmla="*/ 0 w 27"/>
                <a:gd name="T9" fmla="*/ 15 h 22"/>
                <a:gd name="T10" fmla="*/ 18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6">
              <a:extLst>
                <a:ext uri="{FF2B5EF4-FFF2-40B4-BE49-F238E27FC236}">
                  <a16:creationId xmlns:a16="http://schemas.microsoft.com/office/drawing/2014/main" id="{CB58DB16-1837-4BD0-BC4A-B986F7D40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177" y="4650616"/>
              <a:ext cx="27548" cy="19896"/>
            </a:xfrm>
            <a:custGeom>
              <a:avLst/>
              <a:gdLst>
                <a:gd name="T0" fmla="*/ 24 w 24"/>
                <a:gd name="T1" fmla="*/ 0 h 17"/>
                <a:gd name="T2" fmla="*/ 24 w 24"/>
                <a:gd name="T3" fmla="*/ 7 h 17"/>
                <a:gd name="T4" fmla="*/ 5 w 24"/>
                <a:gd name="T5" fmla="*/ 17 h 17"/>
                <a:gd name="T6" fmla="*/ 0 w 24"/>
                <a:gd name="T7" fmla="*/ 10 h 17"/>
                <a:gd name="T8" fmla="*/ 24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47">
              <a:extLst>
                <a:ext uri="{FF2B5EF4-FFF2-40B4-BE49-F238E27FC236}">
                  <a16:creationId xmlns:a16="http://schemas.microsoft.com/office/drawing/2014/main" id="{54B5D1C6-96EB-4A3F-A6E4-E6CF8C4B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7069" y="3968046"/>
              <a:ext cx="113253" cy="110191"/>
            </a:xfrm>
            <a:custGeom>
              <a:avLst/>
              <a:gdLst>
                <a:gd name="T0" fmla="*/ 81 w 98"/>
                <a:gd name="T1" fmla="*/ 67 h 96"/>
                <a:gd name="T2" fmla="*/ 77 w 98"/>
                <a:gd name="T3" fmla="*/ 62 h 96"/>
                <a:gd name="T4" fmla="*/ 71 w 98"/>
                <a:gd name="T5" fmla="*/ 71 h 96"/>
                <a:gd name="T6" fmla="*/ 79 w 98"/>
                <a:gd name="T7" fmla="*/ 86 h 96"/>
                <a:gd name="T8" fmla="*/ 71 w 98"/>
                <a:gd name="T9" fmla="*/ 96 h 96"/>
                <a:gd name="T10" fmla="*/ 68 w 98"/>
                <a:gd name="T11" fmla="*/ 90 h 96"/>
                <a:gd name="T12" fmla="*/ 61 w 98"/>
                <a:gd name="T13" fmla="*/ 91 h 96"/>
                <a:gd name="T14" fmla="*/ 43 w 98"/>
                <a:gd name="T15" fmla="*/ 66 h 96"/>
                <a:gd name="T16" fmla="*/ 47 w 98"/>
                <a:gd name="T17" fmla="*/ 58 h 96"/>
                <a:gd name="T18" fmla="*/ 44 w 98"/>
                <a:gd name="T19" fmla="*/ 51 h 96"/>
                <a:gd name="T20" fmla="*/ 35 w 98"/>
                <a:gd name="T21" fmla="*/ 51 h 96"/>
                <a:gd name="T22" fmla="*/ 35 w 98"/>
                <a:gd name="T23" fmla="*/ 57 h 96"/>
                <a:gd name="T24" fmla="*/ 28 w 98"/>
                <a:gd name="T25" fmla="*/ 53 h 96"/>
                <a:gd name="T26" fmla="*/ 26 w 98"/>
                <a:gd name="T27" fmla="*/ 57 h 96"/>
                <a:gd name="T28" fmla="*/ 19 w 98"/>
                <a:gd name="T29" fmla="*/ 50 h 96"/>
                <a:gd name="T30" fmla="*/ 5 w 98"/>
                <a:gd name="T31" fmla="*/ 80 h 96"/>
                <a:gd name="T32" fmla="*/ 5 w 98"/>
                <a:gd name="T33" fmla="*/ 64 h 96"/>
                <a:gd name="T34" fmla="*/ 3 w 98"/>
                <a:gd name="T35" fmla="*/ 57 h 96"/>
                <a:gd name="T36" fmla="*/ 7 w 98"/>
                <a:gd name="T37" fmla="*/ 39 h 96"/>
                <a:gd name="T38" fmla="*/ 31 w 98"/>
                <a:gd name="T39" fmla="*/ 24 h 96"/>
                <a:gd name="T40" fmla="*/ 43 w 98"/>
                <a:gd name="T41" fmla="*/ 36 h 96"/>
                <a:gd name="T42" fmla="*/ 47 w 98"/>
                <a:gd name="T43" fmla="*/ 36 h 96"/>
                <a:gd name="T44" fmla="*/ 54 w 98"/>
                <a:gd name="T45" fmla="*/ 27 h 96"/>
                <a:gd name="T46" fmla="*/ 68 w 98"/>
                <a:gd name="T47" fmla="*/ 16 h 96"/>
                <a:gd name="T48" fmla="*/ 71 w 98"/>
                <a:gd name="T49" fmla="*/ 0 h 96"/>
                <a:gd name="T50" fmla="*/ 82 w 98"/>
                <a:gd name="T51" fmla="*/ 6 h 96"/>
                <a:gd name="T52" fmla="*/ 98 w 98"/>
                <a:gd name="T53" fmla="*/ 59 h 96"/>
                <a:gd name="T54" fmla="*/ 89 w 98"/>
                <a:gd name="T55" fmla="*/ 82 h 96"/>
                <a:gd name="T56" fmla="*/ 81 w 98"/>
                <a:gd name="T57" fmla="*/ 65 h 96"/>
                <a:gd name="T58" fmla="*/ 81 w 98"/>
                <a:gd name="T59" fmla="*/ 6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6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48">
              <a:extLst>
                <a:ext uri="{FF2B5EF4-FFF2-40B4-BE49-F238E27FC236}">
                  <a16:creationId xmlns:a16="http://schemas.microsoft.com/office/drawing/2014/main" id="{71B6A526-F3BC-4C89-94C1-B61B5427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999" y="3938968"/>
              <a:ext cx="56626" cy="59687"/>
            </a:xfrm>
            <a:custGeom>
              <a:avLst/>
              <a:gdLst>
                <a:gd name="T0" fmla="*/ 5 w 49"/>
                <a:gd name="T1" fmla="*/ 52 h 52"/>
                <a:gd name="T2" fmla="*/ 0 w 49"/>
                <a:gd name="T3" fmla="*/ 52 h 52"/>
                <a:gd name="T4" fmla="*/ 39 w 49"/>
                <a:gd name="T5" fmla="*/ 8 h 52"/>
                <a:gd name="T6" fmla="*/ 43 w 49"/>
                <a:gd name="T7" fmla="*/ 0 h 52"/>
                <a:gd name="T8" fmla="*/ 49 w 49"/>
                <a:gd name="T9" fmla="*/ 11 h 52"/>
                <a:gd name="T10" fmla="*/ 42 w 49"/>
                <a:gd name="T11" fmla="*/ 15 h 52"/>
                <a:gd name="T12" fmla="*/ 30 w 49"/>
                <a:gd name="T13" fmla="*/ 22 h 52"/>
                <a:gd name="T14" fmla="*/ 5 w 4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2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49">
              <a:extLst>
                <a:ext uri="{FF2B5EF4-FFF2-40B4-BE49-F238E27FC236}">
                  <a16:creationId xmlns:a16="http://schemas.microsoft.com/office/drawing/2014/main" id="{152D6D58-9067-4AF3-90D7-B6F64493C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321" y="3738482"/>
              <a:ext cx="107131" cy="159164"/>
            </a:xfrm>
            <a:custGeom>
              <a:avLst/>
              <a:gdLst>
                <a:gd name="T0" fmla="*/ 7 w 94"/>
                <a:gd name="T1" fmla="*/ 57 h 139"/>
                <a:gd name="T2" fmla="*/ 12 w 94"/>
                <a:gd name="T3" fmla="*/ 36 h 139"/>
                <a:gd name="T4" fmla="*/ 9 w 94"/>
                <a:gd name="T5" fmla="*/ 14 h 139"/>
                <a:gd name="T6" fmla="*/ 16 w 94"/>
                <a:gd name="T7" fmla="*/ 0 h 139"/>
                <a:gd name="T8" fmla="*/ 28 w 94"/>
                <a:gd name="T9" fmla="*/ 13 h 139"/>
                <a:gd name="T10" fmla="*/ 37 w 94"/>
                <a:gd name="T11" fmla="*/ 6 h 139"/>
                <a:gd name="T12" fmla="*/ 38 w 94"/>
                <a:gd name="T13" fmla="*/ 10 h 139"/>
                <a:gd name="T14" fmla="*/ 40 w 94"/>
                <a:gd name="T15" fmla="*/ 15 h 139"/>
                <a:gd name="T16" fmla="*/ 48 w 94"/>
                <a:gd name="T17" fmla="*/ 46 h 139"/>
                <a:gd name="T18" fmla="*/ 35 w 94"/>
                <a:gd name="T19" fmla="*/ 77 h 139"/>
                <a:gd name="T20" fmla="*/ 52 w 94"/>
                <a:gd name="T21" fmla="*/ 108 h 139"/>
                <a:gd name="T22" fmla="*/ 52 w 94"/>
                <a:gd name="T23" fmla="*/ 105 h 139"/>
                <a:gd name="T24" fmla="*/ 60 w 94"/>
                <a:gd name="T25" fmla="*/ 99 h 139"/>
                <a:gd name="T26" fmla="*/ 74 w 94"/>
                <a:gd name="T27" fmla="*/ 116 h 139"/>
                <a:gd name="T28" fmla="*/ 80 w 94"/>
                <a:gd name="T29" fmla="*/ 111 h 139"/>
                <a:gd name="T30" fmla="*/ 84 w 94"/>
                <a:gd name="T31" fmla="*/ 112 h 139"/>
                <a:gd name="T32" fmla="*/ 80 w 94"/>
                <a:gd name="T33" fmla="*/ 120 h 139"/>
                <a:gd name="T34" fmla="*/ 85 w 94"/>
                <a:gd name="T35" fmla="*/ 121 h 139"/>
                <a:gd name="T36" fmla="*/ 94 w 94"/>
                <a:gd name="T37" fmla="*/ 129 h 139"/>
                <a:gd name="T38" fmla="*/ 94 w 94"/>
                <a:gd name="T39" fmla="*/ 135 h 139"/>
                <a:gd name="T40" fmla="*/ 91 w 94"/>
                <a:gd name="T41" fmla="*/ 139 h 139"/>
                <a:gd name="T42" fmla="*/ 87 w 94"/>
                <a:gd name="T43" fmla="*/ 133 h 139"/>
                <a:gd name="T44" fmla="*/ 63 w 94"/>
                <a:gd name="T45" fmla="*/ 112 h 139"/>
                <a:gd name="T46" fmla="*/ 63 w 94"/>
                <a:gd name="T47" fmla="*/ 125 h 139"/>
                <a:gd name="T48" fmla="*/ 44 w 94"/>
                <a:gd name="T49" fmla="*/ 109 h 139"/>
                <a:gd name="T50" fmla="*/ 32 w 94"/>
                <a:gd name="T51" fmla="*/ 113 h 139"/>
                <a:gd name="T52" fmla="*/ 22 w 94"/>
                <a:gd name="T53" fmla="*/ 104 h 139"/>
                <a:gd name="T54" fmla="*/ 27 w 94"/>
                <a:gd name="T55" fmla="*/ 96 h 139"/>
                <a:gd name="T56" fmla="*/ 27 w 94"/>
                <a:gd name="T57" fmla="*/ 89 h 139"/>
                <a:gd name="T58" fmla="*/ 23 w 94"/>
                <a:gd name="T59" fmla="*/ 89 h 139"/>
                <a:gd name="T60" fmla="*/ 18 w 94"/>
                <a:gd name="T61" fmla="*/ 94 h 139"/>
                <a:gd name="T62" fmla="*/ 3 w 94"/>
                <a:gd name="T63" fmla="*/ 81 h 139"/>
                <a:gd name="T64" fmla="*/ 7 w 94"/>
                <a:gd name="T65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9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50">
              <a:extLst>
                <a:ext uri="{FF2B5EF4-FFF2-40B4-BE49-F238E27FC236}">
                  <a16:creationId xmlns:a16="http://schemas.microsoft.com/office/drawing/2014/main" id="{412A6D66-D1C4-4B2F-A067-936B6B431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043" y="3899177"/>
              <a:ext cx="35200" cy="62747"/>
            </a:xfrm>
            <a:custGeom>
              <a:avLst/>
              <a:gdLst>
                <a:gd name="T0" fmla="*/ 28 w 31"/>
                <a:gd name="T1" fmla="*/ 37 h 55"/>
                <a:gd name="T2" fmla="*/ 17 w 31"/>
                <a:gd name="T3" fmla="*/ 36 h 55"/>
                <a:gd name="T4" fmla="*/ 23 w 31"/>
                <a:gd name="T5" fmla="*/ 50 h 55"/>
                <a:gd name="T6" fmla="*/ 23 w 31"/>
                <a:gd name="T7" fmla="*/ 55 h 55"/>
                <a:gd name="T8" fmla="*/ 17 w 31"/>
                <a:gd name="T9" fmla="*/ 54 h 55"/>
                <a:gd name="T10" fmla="*/ 14 w 31"/>
                <a:gd name="T11" fmla="*/ 45 h 55"/>
                <a:gd name="T12" fmla="*/ 14 w 31"/>
                <a:gd name="T13" fmla="*/ 41 h 55"/>
                <a:gd name="T14" fmla="*/ 4 w 31"/>
                <a:gd name="T15" fmla="*/ 31 h 55"/>
                <a:gd name="T16" fmla="*/ 4 w 31"/>
                <a:gd name="T17" fmla="*/ 27 h 55"/>
                <a:gd name="T18" fmla="*/ 13 w 31"/>
                <a:gd name="T19" fmla="*/ 27 h 55"/>
                <a:gd name="T20" fmla="*/ 16 w 31"/>
                <a:gd name="T21" fmla="*/ 23 h 55"/>
                <a:gd name="T22" fmla="*/ 0 w 31"/>
                <a:gd name="T23" fmla="*/ 3 h 55"/>
                <a:gd name="T24" fmla="*/ 6 w 31"/>
                <a:gd name="T25" fmla="*/ 0 h 55"/>
                <a:gd name="T26" fmla="*/ 21 w 31"/>
                <a:gd name="T27" fmla="*/ 3 h 55"/>
                <a:gd name="T28" fmla="*/ 21 w 31"/>
                <a:gd name="T29" fmla="*/ 10 h 55"/>
                <a:gd name="T30" fmla="*/ 25 w 31"/>
                <a:gd name="T31" fmla="*/ 10 h 55"/>
                <a:gd name="T32" fmla="*/ 25 w 31"/>
                <a:gd name="T33" fmla="*/ 21 h 55"/>
                <a:gd name="T34" fmla="*/ 31 w 31"/>
                <a:gd name="T35" fmla="*/ 28 h 55"/>
                <a:gd name="T36" fmla="*/ 28 w 31"/>
                <a:gd name="T37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55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51">
              <a:extLst>
                <a:ext uri="{FF2B5EF4-FFF2-40B4-BE49-F238E27FC236}">
                  <a16:creationId xmlns:a16="http://schemas.microsoft.com/office/drawing/2014/main" id="{6020E0A5-A52B-4EDB-AE60-6E0271ABA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008" y="3916012"/>
              <a:ext cx="29078" cy="39791"/>
            </a:xfrm>
            <a:custGeom>
              <a:avLst/>
              <a:gdLst>
                <a:gd name="T0" fmla="*/ 5 w 25"/>
                <a:gd name="T1" fmla="*/ 0 h 34"/>
                <a:gd name="T2" fmla="*/ 24 w 25"/>
                <a:gd name="T3" fmla="*/ 12 h 34"/>
                <a:gd name="T4" fmla="*/ 2 w 25"/>
                <a:gd name="T5" fmla="*/ 34 h 34"/>
                <a:gd name="T6" fmla="*/ 0 w 25"/>
                <a:gd name="T7" fmla="*/ 3 h 34"/>
                <a:gd name="T8" fmla="*/ 4 w 25"/>
                <a:gd name="T9" fmla="*/ 0 h 34"/>
                <a:gd name="T10" fmla="*/ 8 w 25"/>
                <a:gd name="T11" fmla="*/ 3 h 34"/>
                <a:gd name="T12" fmla="*/ 5 w 2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52">
              <a:extLst>
                <a:ext uri="{FF2B5EF4-FFF2-40B4-BE49-F238E27FC236}">
                  <a16:creationId xmlns:a16="http://schemas.microsoft.com/office/drawing/2014/main" id="{EF0FAF17-26B0-405A-86C8-ABF5558B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843" y="3938968"/>
              <a:ext cx="26017" cy="50504"/>
            </a:xfrm>
            <a:custGeom>
              <a:avLst/>
              <a:gdLst>
                <a:gd name="T0" fmla="*/ 24 w 24"/>
                <a:gd name="T1" fmla="*/ 10 h 44"/>
                <a:gd name="T2" fmla="*/ 16 w 24"/>
                <a:gd name="T3" fmla="*/ 32 h 44"/>
                <a:gd name="T4" fmla="*/ 19 w 24"/>
                <a:gd name="T5" fmla="*/ 41 h 44"/>
                <a:gd name="T6" fmla="*/ 15 w 24"/>
                <a:gd name="T7" fmla="*/ 44 h 44"/>
                <a:gd name="T8" fmla="*/ 0 w 24"/>
                <a:gd name="T9" fmla="*/ 26 h 44"/>
                <a:gd name="T10" fmla="*/ 6 w 24"/>
                <a:gd name="T11" fmla="*/ 22 h 44"/>
                <a:gd name="T12" fmla="*/ 14 w 24"/>
                <a:gd name="T13" fmla="*/ 2 h 44"/>
                <a:gd name="T14" fmla="*/ 24 w 24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4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53">
              <a:extLst>
                <a:ext uri="{FF2B5EF4-FFF2-40B4-BE49-F238E27FC236}">
                  <a16:creationId xmlns:a16="http://schemas.microsoft.com/office/drawing/2014/main" id="{3690C3A2-A3F3-4B62-9DC6-DC5D5C06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269" y="3942029"/>
              <a:ext cx="15304" cy="30608"/>
            </a:xfrm>
            <a:custGeom>
              <a:avLst/>
              <a:gdLst>
                <a:gd name="T0" fmla="*/ 13 w 13"/>
                <a:gd name="T1" fmla="*/ 0 h 26"/>
                <a:gd name="T2" fmla="*/ 4 w 13"/>
                <a:gd name="T3" fmla="*/ 26 h 26"/>
                <a:gd name="T4" fmla="*/ 0 w 13"/>
                <a:gd name="T5" fmla="*/ 26 h 26"/>
                <a:gd name="T6" fmla="*/ 7 w 13"/>
                <a:gd name="T7" fmla="*/ 0 h 26"/>
                <a:gd name="T8" fmla="*/ 13 w 1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54">
              <a:extLst>
                <a:ext uri="{FF2B5EF4-FFF2-40B4-BE49-F238E27FC236}">
                  <a16:creationId xmlns:a16="http://schemas.microsoft.com/office/drawing/2014/main" id="{8F987548-0B75-482E-A175-7A6886C55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921" y="3963455"/>
              <a:ext cx="18365" cy="15304"/>
            </a:xfrm>
            <a:custGeom>
              <a:avLst/>
              <a:gdLst>
                <a:gd name="T0" fmla="*/ 16 w 16"/>
                <a:gd name="T1" fmla="*/ 0 h 14"/>
                <a:gd name="T2" fmla="*/ 5 w 16"/>
                <a:gd name="T3" fmla="*/ 13 h 14"/>
                <a:gd name="T4" fmla="*/ 0 w 16"/>
                <a:gd name="T5" fmla="*/ 10 h 14"/>
                <a:gd name="T6" fmla="*/ 7 w 16"/>
                <a:gd name="T7" fmla="*/ 0 h 14"/>
                <a:gd name="T8" fmla="*/ 16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55">
              <a:extLst>
                <a:ext uri="{FF2B5EF4-FFF2-40B4-BE49-F238E27FC236}">
                  <a16:creationId xmlns:a16="http://schemas.microsoft.com/office/drawing/2014/main" id="{B5F88D95-79EF-483D-91D3-6AD54191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556" y="3899177"/>
              <a:ext cx="19896" cy="24487"/>
            </a:xfrm>
            <a:custGeom>
              <a:avLst/>
              <a:gdLst>
                <a:gd name="T0" fmla="*/ 0 w 17"/>
                <a:gd name="T1" fmla="*/ 10 h 21"/>
                <a:gd name="T2" fmla="*/ 0 w 17"/>
                <a:gd name="T3" fmla="*/ 0 h 21"/>
                <a:gd name="T4" fmla="*/ 6 w 17"/>
                <a:gd name="T5" fmla="*/ 0 h 21"/>
                <a:gd name="T6" fmla="*/ 17 w 17"/>
                <a:gd name="T7" fmla="*/ 17 h 21"/>
                <a:gd name="T8" fmla="*/ 10 w 17"/>
                <a:gd name="T9" fmla="*/ 10 h 21"/>
                <a:gd name="T10" fmla="*/ 0 w 17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6">
              <a:extLst>
                <a:ext uri="{FF2B5EF4-FFF2-40B4-BE49-F238E27FC236}">
                  <a16:creationId xmlns:a16="http://schemas.microsoft.com/office/drawing/2014/main" id="{5FCD1CE9-B700-4856-BF27-7E0EE7CA0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747" y="3874690"/>
              <a:ext cx="30609" cy="30608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0 h 27"/>
                <a:gd name="T4" fmla="*/ 6 w 26"/>
                <a:gd name="T5" fmla="*/ 0 h 27"/>
                <a:gd name="T6" fmla="*/ 24 w 26"/>
                <a:gd name="T7" fmla="*/ 13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57">
              <a:extLst>
                <a:ext uri="{FF2B5EF4-FFF2-40B4-BE49-F238E27FC236}">
                  <a16:creationId xmlns:a16="http://schemas.microsoft.com/office/drawing/2014/main" id="{31885B62-202B-4F71-90D7-5F17BE9C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56" y="3877751"/>
              <a:ext cx="7652" cy="3061"/>
            </a:xfrm>
            <a:custGeom>
              <a:avLst/>
              <a:gdLst>
                <a:gd name="T0" fmla="*/ 0 w 7"/>
                <a:gd name="T1" fmla="*/ 2 h 3"/>
                <a:gd name="T2" fmla="*/ 7 w 7"/>
                <a:gd name="T3" fmla="*/ 2 h 3"/>
                <a:gd name="T4" fmla="*/ 0 w 7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58">
              <a:extLst>
                <a:ext uri="{FF2B5EF4-FFF2-40B4-BE49-F238E27FC236}">
                  <a16:creationId xmlns:a16="http://schemas.microsoft.com/office/drawing/2014/main" id="{EC348557-2663-45D1-9182-ACFDACAE3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3550240"/>
              <a:ext cx="55096" cy="79582"/>
            </a:xfrm>
            <a:custGeom>
              <a:avLst/>
              <a:gdLst>
                <a:gd name="T0" fmla="*/ 13 w 47"/>
                <a:gd name="T1" fmla="*/ 70 h 70"/>
                <a:gd name="T2" fmla="*/ 2 w 47"/>
                <a:gd name="T3" fmla="*/ 48 h 70"/>
                <a:gd name="T4" fmla="*/ 29 w 47"/>
                <a:gd name="T5" fmla="*/ 0 h 70"/>
                <a:gd name="T6" fmla="*/ 13 w 47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59">
              <a:extLst>
                <a:ext uri="{FF2B5EF4-FFF2-40B4-BE49-F238E27FC236}">
                  <a16:creationId xmlns:a16="http://schemas.microsoft.com/office/drawing/2014/main" id="{276FCA28-65D5-451A-AAB5-539E90A5B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311" y="3691039"/>
              <a:ext cx="62748" cy="55095"/>
            </a:xfrm>
            <a:custGeom>
              <a:avLst/>
              <a:gdLst>
                <a:gd name="T0" fmla="*/ 3 w 54"/>
                <a:gd name="T1" fmla="*/ 20 h 48"/>
                <a:gd name="T2" fmla="*/ 45 w 54"/>
                <a:gd name="T3" fmla="*/ 0 h 48"/>
                <a:gd name="T4" fmla="*/ 54 w 54"/>
                <a:gd name="T5" fmla="*/ 12 h 48"/>
                <a:gd name="T6" fmla="*/ 20 w 54"/>
                <a:gd name="T7" fmla="*/ 48 h 48"/>
                <a:gd name="T8" fmla="*/ 3 w 54"/>
                <a:gd name="T9" fmla="*/ 32 h 48"/>
                <a:gd name="T10" fmla="*/ 3 w 54"/>
                <a:gd name="T1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8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60">
              <a:extLst>
                <a:ext uri="{FF2B5EF4-FFF2-40B4-BE49-F238E27FC236}">
                  <a16:creationId xmlns:a16="http://schemas.microsoft.com/office/drawing/2014/main" id="{127EF8AD-2195-48A7-A5D3-D1DDA7A48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076" y="3603805"/>
              <a:ext cx="287723" cy="583092"/>
            </a:xfrm>
            <a:custGeom>
              <a:avLst/>
              <a:gdLst>
                <a:gd name="T0" fmla="*/ 21 w 252"/>
                <a:gd name="T1" fmla="*/ 311 h 509"/>
                <a:gd name="T2" fmla="*/ 36 w 252"/>
                <a:gd name="T3" fmla="*/ 273 h 509"/>
                <a:gd name="T4" fmla="*/ 42 w 252"/>
                <a:gd name="T5" fmla="*/ 265 h 509"/>
                <a:gd name="T6" fmla="*/ 26 w 252"/>
                <a:gd name="T7" fmla="*/ 215 h 509"/>
                <a:gd name="T8" fmla="*/ 12 w 252"/>
                <a:gd name="T9" fmla="*/ 197 h 509"/>
                <a:gd name="T10" fmla="*/ 13 w 252"/>
                <a:gd name="T11" fmla="*/ 190 h 509"/>
                <a:gd name="T12" fmla="*/ 13 w 252"/>
                <a:gd name="T13" fmla="*/ 191 h 509"/>
                <a:gd name="T14" fmla="*/ 21 w 252"/>
                <a:gd name="T15" fmla="*/ 174 h 509"/>
                <a:gd name="T16" fmla="*/ 15 w 252"/>
                <a:gd name="T17" fmla="*/ 139 h 509"/>
                <a:gd name="T18" fmla="*/ 0 w 252"/>
                <a:gd name="T19" fmla="*/ 118 h 509"/>
                <a:gd name="T20" fmla="*/ 12 w 252"/>
                <a:gd name="T21" fmla="*/ 84 h 509"/>
                <a:gd name="T22" fmla="*/ 31 w 252"/>
                <a:gd name="T23" fmla="*/ 78 h 509"/>
                <a:gd name="T24" fmla="*/ 76 w 252"/>
                <a:gd name="T25" fmla="*/ 35 h 509"/>
                <a:gd name="T26" fmla="*/ 81 w 252"/>
                <a:gd name="T27" fmla="*/ 35 h 509"/>
                <a:gd name="T28" fmla="*/ 85 w 252"/>
                <a:gd name="T29" fmla="*/ 44 h 509"/>
                <a:gd name="T30" fmla="*/ 89 w 252"/>
                <a:gd name="T31" fmla="*/ 37 h 509"/>
                <a:gd name="T32" fmla="*/ 89 w 252"/>
                <a:gd name="T33" fmla="*/ 16 h 509"/>
                <a:gd name="T34" fmla="*/ 109 w 252"/>
                <a:gd name="T35" fmla="*/ 11 h 509"/>
                <a:gd name="T36" fmla="*/ 134 w 252"/>
                <a:gd name="T37" fmla="*/ 11 h 509"/>
                <a:gd name="T38" fmla="*/ 164 w 252"/>
                <a:gd name="T39" fmla="*/ 0 h 509"/>
                <a:gd name="T40" fmla="*/ 196 w 252"/>
                <a:gd name="T41" fmla="*/ 9 h 509"/>
                <a:gd name="T42" fmla="*/ 223 w 252"/>
                <a:gd name="T43" fmla="*/ 40 h 509"/>
                <a:gd name="T44" fmla="*/ 171 w 252"/>
                <a:gd name="T45" fmla="*/ 104 h 509"/>
                <a:gd name="T46" fmla="*/ 178 w 252"/>
                <a:gd name="T47" fmla="*/ 116 h 509"/>
                <a:gd name="T48" fmla="*/ 221 w 252"/>
                <a:gd name="T49" fmla="*/ 168 h 509"/>
                <a:gd name="T50" fmla="*/ 252 w 252"/>
                <a:gd name="T51" fmla="*/ 242 h 509"/>
                <a:gd name="T52" fmla="*/ 243 w 252"/>
                <a:gd name="T53" fmla="*/ 281 h 509"/>
                <a:gd name="T54" fmla="*/ 196 w 252"/>
                <a:gd name="T55" fmla="*/ 307 h 509"/>
                <a:gd name="T56" fmla="*/ 180 w 252"/>
                <a:gd name="T57" fmla="*/ 324 h 509"/>
                <a:gd name="T58" fmla="*/ 178 w 252"/>
                <a:gd name="T59" fmla="*/ 317 h 509"/>
                <a:gd name="T60" fmla="*/ 178 w 252"/>
                <a:gd name="T61" fmla="*/ 326 h 509"/>
                <a:gd name="T62" fmla="*/ 159 w 252"/>
                <a:gd name="T63" fmla="*/ 346 h 509"/>
                <a:gd name="T64" fmla="*/ 153 w 252"/>
                <a:gd name="T65" fmla="*/ 330 h 509"/>
                <a:gd name="T66" fmla="*/ 156 w 252"/>
                <a:gd name="T67" fmla="*/ 319 h 509"/>
                <a:gd name="T68" fmla="*/ 151 w 252"/>
                <a:gd name="T69" fmla="*/ 307 h 509"/>
                <a:gd name="T70" fmla="*/ 125 w 252"/>
                <a:gd name="T71" fmla="*/ 291 h 509"/>
                <a:gd name="T72" fmla="*/ 107 w 252"/>
                <a:gd name="T73" fmla="*/ 269 h 509"/>
                <a:gd name="T74" fmla="*/ 74 w 252"/>
                <a:gd name="T75" fmla="*/ 254 h 509"/>
                <a:gd name="T76" fmla="*/ 70 w 252"/>
                <a:gd name="T77" fmla="*/ 243 h 509"/>
                <a:gd name="T78" fmla="*/ 50 w 252"/>
                <a:gd name="T79" fmla="*/ 233 h 509"/>
                <a:gd name="T80" fmla="*/ 46 w 252"/>
                <a:gd name="T81" fmla="*/ 242 h 509"/>
                <a:gd name="T82" fmla="*/ 49 w 252"/>
                <a:gd name="T83" fmla="*/ 257 h 509"/>
                <a:gd name="T84" fmla="*/ 27 w 252"/>
                <a:gd name="T85" fmla="*/ 308 h 509"/>
                <a:gd name="T86" fmla="*/ 53 w 252"/>
                <a:gd name="T87" fmla="*/ 347 h 509"/>
                <a:gd name="T88" fmla="*/ 51 w 252"/>
                <a:gd name="T89" fmla="*/ 347 h 509"/>
                <a:gd name="T90" fmla="*/ 60 w 252"/>
                <a:gd name="T91" fmla="*/ 372 h 509"/>
                <a:gd name="T92" fmla="*/ 125 w 252"/>
                <a:gd name="T93" fmla="*/ 438 h 509"/>
                <a:gd name="T94" fmla="*/ 122 w 252"/>
                <a:gd name="T95" fmla="*/ 453 h 509"/>
                <a:gd name="T96" fmla="*/ 137 w 252"/>
                <a:gd name="T97" fmla="*/ 482 h 509"/>
                <a:gd name="T98" fmla="*/ 143 w 252"/>
                <a:gd name="T99" fmla="*/ 505 h 509"/>
                <a:gd name="T100" fmla="*/ 134 w 252"/>
                <a:gd name="T101" fmla="*/ 506 h 509"/>
                <a:gd name="T102" fmla="*/ 128 w 252"/>
                <a:gd name="T103" fmla="*/ 509 h 509"/>
                <a:gd name="T104" fmla="*/ 115 w 252"/>
                <a:gd name="T105" fmla="*/ 502 h 509"/>
                <a:gd name="T106" fmla="*/ 62 w 252"/>
                <a:gd name="T107" fmla="*/ 444 h 509"/>
                <a:gd name="T108" fmla="*/ 46 w 252"/>
                <a:gd name="T109" fmla="*/ 386 h 509"/>
                <a:gd name="T110" fmla="*/ 23 w 252"/>
                <a:gd name="T111" fmla="*/ 346 h 509"/>
                <a:gd name="T112" fmla="*/ 13 w 252"/>
                <a:gd name="T113" fmla="*/ 346 h 509"/>
                <a:gd name="T114" fmla="*/ 13 w 252"/>
                <a:gd name="T115" fmla="*/ 341 h 509"/>
                <a:gd name="T116" fmla="*/ 17 w 252"/>
                <a:gd name="T117" fmla="*/ 311 h 509"/>
                <a:gd name="T118" fmla="*/ 19 w 252"/>
                <a:gd name="T119" fmla="*/ 311 h 509"/>
                <a:gd name="T120" fmla="*/ 21 w 252"/>
                <a:gd name="T121" fmla="*/ 31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509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61">
              <a:extLst>
                <a:ext uri="{FF2B5EF4-FFF2-40B4-BE49-F238E27FC236}">
                  <a16:creationId xmlns:a16="http://schemas.microsoft.com/office/drawing/2014/main" id="{1E5DED72-24B8-4480-9B22-4EEC7E10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59" y="4258827"/>
              <a:ext cx="41322" cy="41321"/>
            </a:xfrm>
            <a:custGeom>
              <a:avLst/>
              <a:gdLst>
                <a:gd name="T0" fmla="*/ 21 w 36"/>
                <a:gd name="T1" fmla="*/ 30 h 35"/>
                <a:gd name="T2" fmla="*/ 16 w 36"/>
                <a:gd name="T3" fmla="*/ 19 h 35"/>
                <a:gd name="T4" fmla="*/ 0 w 36"/>
                <a:gd name="T5" fmla="*/ 11 h 35"/>
                <a:gd name="T6" fmla="*/ 16 w 36"/>
                <a:gd name="T7" fmla="*/ 0 h 35"/>
                <a:gd name="T8" fmla="*/ 35 w 36"/>
                <a:gd name="T9" fmla="*/ 27 h 35"/>
                <a:gd name="T10" fmla="*/ 36 w 36"/>
                <a:gd name="T11" fmla="*/ 35 h 35"/>
                <a:gd name="T12" fmla="*/ 31 w 36"/>
                <a:gd name="T13" fmla="*/ 35 h 35"/>
                <a:gd name="T14" fmla="*/ 21 w 36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62">
              <a:extLst>
                <a:ext uri="{FF2B5EF4-FFF2-40B4-BE49-F238E27FC236}">
                  <a16:creationId xmlns:a16="http://schemas.microsoft.com/office/drawing/2014/main" id="{C37AB8C7-D976-466F-9B51-EADB3180D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77" y="4289435"/>
              <a:ext cx="16835" cy="15304"/>
            </a:xfrm>
            <a:custGeom>
              <a:avLst/>
              <a:gdLst>
                <a:gd name="T0" fmla="*/ 1 w 15"/>
                <a:gd name="T1" fmla="*/ 0 h 14"/>
                <a:gd name="T2" fmla="*/ 8 w 15"/>
                <a:gd name="T3" fmla="*/ 0 h 14"/>
                <a:gd name="T4" fmla="*/ 15 w 15"/>
                <a:gd name="T5" fmla="*/ 4 h 14"/>
                <a:gd name="T6" fmla="*/ 7 w 15"/>
                <a:gd name="T7" fmla="*/ 14 h 14"/>
                <a:gd name="T8" fmla="*/ 1 w 15"/>
                <a:gd name="T9" fmla="*/ 4 h 14"/>
                <a:gd name="T10" fmla="*/ 1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63">
              <a:extLst>
                <a:ext uri="{FF2B5EF4-FFF2-40B4-BE49-F238E27FC236}">
                  <a16:creationId xmlns:a16="http://schemas.microsoft.com/office/drawing/2014/main" id="{EAFA275D-454E-44F6-97A9-7A40B9BB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624" y="4249644"/>
              <a:ext cx="16835" cy="26017"/>
            </a:xfrm>
            <a:custGeom>
              <a:avLst/>
              <a:gdLst>
                <a:gd name="T0" fmla="*/ 3 w 14"/>
                <a:gd name="T1" fmla="*/ 0 h 23"/>
                <a:gd name="T2" fmla="*/ 13 w 14"/>
                <a:gd name="T3" fmla="*/ 23 h 23"/>
                <a:gd name="T4" fmla="*/ 0 w 14"/>
                <a:gd name="T5" fmla="*/ 4 h 23"/>
                <a:gd name="T6" fmla="*/ 0 w 14"/>
                <a:gd name="T7" fmla="*/ 0 h 23"/>
                <a:gd name="T8" fmla="*/ 6 w 14"/>
                <a:gd name="T9" fmla="*/ 0 h 23"/>
                <a:gd name="T10" fmla="*/ 6 w 14"/>
                <a:gd name="T11" fmla="*/ 4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64">
              <a:extLst>
                <a:ext uri="{FF2B5EF4-FFF2-40B4-BE49-F238E27FC236}">
                  <a16:creationId xmlns:a16="http://schemas.microsoft.com/office/drawing/2014/main" id="{A4E18293-A51C-4438-9B1D-7D44C196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485" y="4194549"/>
              <a:ext cx="24487" cy="21426"/>
            </a:xfrm>
            <a:custGeom>
              <a:avLst/>
              <a:gdLst>
                <a:gd name="T0" fmla="*/ 4 w 21"/>
                <a:gd name="T1" fmla="*/ 0 h 19"/>
                <a:gd name="T2" fmla="*/ 15 w 21"/>
                <a:gd name="T3" fmla="*/ 19 h 19"/>
                <a:gd name="T4" fmla="*/ 1 w 21"/>
                <a:gd name="T5" fmla="*/ 2 h 19"/>
                <a:gd name="T6" fmla="*/ 0 w 21"/>
                <a:gd name="T7" fmla="*/ 2 h 19"/>
                <a:gd name="T8" fmla="*/ 4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727EBC72-70AD-41A6-A9C4-596DD024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252" y="3306903"/>
              <a:ext cx="56626" cy="76521"/>
            </a:xfrm>
            <a:custGeom>
              <a:avLst/>
              <a:gdLst>
                <a:gd name="T0" fmla="*/ 19 w 50"/>
                <a:gd name="T1" fmla="*/ 40 h 68"/>
                <a:gd name="T2" fmla="*/ 22 w 50"/>
                <a:gd name="T3" fmla="*/ 29 h 68"/>
                <a:gd name="T4" fmla="*/ 16 w 50"/>
                <a:gd name="T5" fmla="*/ 18 h 68"/>
                <a:gd name="T6" fmla="*/ 16 w 50"/>
                <a:gd name="T7" fmla="*/ 25 h 68"/>
                <a:gd name="T8" fmla="*/ 7 w 50"/>
                <a:gd name="T9" fmla="*/ 29 h 68"/>
                <a:gd name="T10" fmla="*/ 0 w 50"/>
                <a:gd name="T11" fmla="*/ 20 h 68"/>
                <a:gd name="T12" fmla="*/ 23 w 50"/>
                <a:gd name="T13" fmla="*/ 0 h 68"/>
                <a:gd name="T14" fmla="*/ 43 w 50"/>
                <a:gd name="T15" fmla="*/ 6 h 68"/>
                <a:gd name="T16" fmla="*/ 44 w 50"/>
                <a:gd name="T17" fmla="*/ 14 h 68"/>
                <a:gd name="T18" fmla="*/ 50 w 50"/>
                <a:gd name="T19" fmla="*/ 21 h 68"/>
                <a:gd name="T20" fmla="*/ 50 w 50"/>
                <a:gd name="T21" fmla="*/ 29 h 68"/>
                <a:gd name="T22" fmla="*/ 44 w 50"/>
                <a:gd name="T23" fmla="*/ 29 h 68"/>
                <a:gd name="T24" fmla="*/ 25 w 50"/>
                <a:gd name="T25" fmla="*/ 68 h 68"/>
                <a:gd name="T26" fmla="*/ 22 w 50"/>
                <a:gd name="T27" fmla="*/ 60 h 68"/>
                <a:gd name="T28" fmla="*/ 22 w 50"/>
                <a:gd name="T29" fmla="*/ 65 h 68"/>
                <a:gd name="T30" fmla="*/ 12 w 50"/>
                <a:gd name="T31" fmla="*/ 53 h 68"/>
                <a:gd name="T32" fmla="*/ 19 w 50"/>
                <a:gd name="T3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8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66">
              <a:extLst>
                <a:ext uri="{FF2B5EF4-FFF2-40B4-BE49-F238E27FC236}">
                  <a16:creationId xmlns:a16="http://schemas.microsoft.com/office/drawing/2014/main" id="{ADDB672C-5C67-4C42-9AD5-AE556C33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591" y="3288538"/>
              <a:ext cx="64278" cy="47443"/>
            </a:xfrm>
            <a:custGeom>
              <a:avLst/>
              <a:gdLst>
                <a:gd name="T0" fmla="*/ 40 w 57"/>
                <a:gd name="T1" fmla="*/ 28 h 42"/>
                <a:gd name="T2" fmla="*/ 29 w 57"/>
                <a:gd name="T3" fmla="*/ 22 h 42"/>
                <a:gd name="T4" fmla="*/ 10 w 57"/>
                <a:gd name="T5" fmla="*/ 42 h 42"/>
                <a:gd name="T6" fmla="*/ 6 w 57"/>
                <a:gd name="T7" fmla="*/ 30 h 42"/>
                <a:gd name="T8" fmla="*/ 0 w 57"/>
                <a:gd name="T9" fmla="*/ 22 h 42"/>
                <a:gd name="T10" fmla="*/ 14 w 57"/>
                <a:gd name="T11" fmla="*/ 10 h 42"/>
                <a:gd name="T12" fmla="*/ 40 w 57"/>
                <a:gd name="T13" fmla="*/ 0 h 42"/>
                <a:gd name="T14" fmla="*/ 40 w 57"/>
                <a:gd name="T1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2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67">
              <a:extLst>
                <a:ext uri="{FF2B5EF4-FFF2-40B4-BE49-F238E27FC236}">
                  <a16:creationId xmlns:a16="http://schemas.microsoft.com/office/drawing/2014/main" id="{431BCBC0-21EE-477C-8048-8EC0D65C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391" y="3080400"/>
              <a:ext cx="275479" cy="235685"/>
            </a:xfrm>
            <a:custGeom>
              <a:avLst/>
              <a:gdLst>
                <a:gd name="T0" fmla="*/ 94 w 241"/>
                <a:gd name="T1" fmla="*/ 199 h 207"/>
                <a:gd name="T2" fmla="*/ 94 w 241"/>
                <a:gd name="T3" fmla="*/ 192 h 207"/>
                <a:gd name="T4" fmla="*/ 97 w 241"/>
                <a:gd name="T5" fmla="*/ 179 h 207"/>
                <a:gd name="T6" fmla="*/ 74 w 241"/>
                <a:gd name="T7" fmla="*/ 172 h 207"/>
                <a:gd name="T8" fmla="*/ 66 w 241"/>
                <a:gd name="T9" fmla="*/ 178 h 207"/>
                <a:gd name="T10" fmla="*/ 50 w 241"/>
                <a:gd name="T11" fmla="*/ 181 h 207"/>
                <a:gd name="T12" fmla="*/ 10 w 241"/>
                <a:gd name="T13" fmla="*/ 192 h 207"/>
                <a:gd name="T14" fmla="*/ 0 w 241"/>
                <a:gd name="T15" fmla="*/ 189 h 207"/>
                <a:gd name="T16" fmla="*/ 10 w 241"/>
                <a:gd name="T17" fmla="*/ 183 h 207"/>
                <a:gd name="T18" fmla="*/ 52 w 241"/>
                <a:gd name="T19" fmla="*/ 152 h 207"/>
                <a:gd name="T20" fmla="*/ 99 w 241"/>
                <a:gd name="T21" fmla="*/ 152 h 207"/>
                <a:gd name="T22" fmla="*/ 123 w 241"/>
                <a:gd name="T23" fmla="*/ 127 h 207"/>
                <a:gd name="T24" fmla="*/ 136 w 241"/>
                <a:gd name="T25" fmla="*/ 107 h 207"/>
                <a:gd name="T26" fmla="*/ 132 w 241"/>
                <a:gd name="T27" fmla="*/ 116 h 207"/>
                <a:gd name="T28" fmla="*/ 136 w 241"/>
                <a:gd name="T29" fmla="*/ 120 h 207"/>
                <a:gd name="T30" fmla="*/ 158 w 241"/>
                <a:gd name="T31" fmla="*/ 109 h 207"/>
                <a:gd name="T32" fmla="*/ 200 w 241"/>
                <a:gd name="T33" fmla="*/ 45 h 207"/>
                <a:gd name="T34" fmla="*/ 197 w 241"/>
                <a:gd name="T35" fmla="*/ 35 h 207"/>
                <a:gd name="T36" fmla="*/ 214 w 241"/>
                <a:gd name="T37" fmla="*/ 6 h 207"/>
                <a:gd name="T38" fmla="*/ 224 w 241"/>
                <a:gd name="T39" fmla="*/ 8 h 207"/>
                <a:gd name="T40" fmla="*/ 222 w 241"/>
                <a:gd name="T41" fmla="*/ 7 h 207"/>
                <a:gd name="T42" fmla="*/ 220 w 241"/>
                <a:gd name="T43" fmla="*/ 0 h 207"/>
                <a:gd name="T44" fmla="*/ 229 w 241"/>
                <a:gd name="T45" fmla="*/ 4 h 207"/>
                <a:gd name="T46" fmla="*/ 231 w 241"/>
                <a:gd name="T47" fmla="*/ 20 h 207"/>
                <a:gd name="T48" fmla="*/ 241 w 241"/>
                <a:gd name="T49" fmla="*/ 48 h 207"/>
                <a:gd name="T50" fmla="*/ 231 w 241"/>
                <a:gd name="T51" fmla="*/ 72 h 207"/>
                <a:gd name="T52" fmla="*/ 231 w 241"/>
                <a:gd name="T53" fmla="*/ 77 h 207"/>
                <a:gd name="T54" fmla="*/ 224 w 241"/>
                <a:gd name="T55" fmla="*/ 79 h 207"/>
                <a:gd name="T56" fmla="*/ 219 w 241"/>
                <a:gd name="T57" fmla="*/ 115 h 207"/>
                <a:gd name="T58" fmla="*/ 210 w 241"/>
                <a:gd name="T59" fmla="*/ 137 h 207"/>
                <a:gd name="T60" fmla="*/ 214 w 241"/>
                <a:gd name="T61" fmla="*/ 152 h 207"/>
                <a:gd name="T62" fmla="*/ 196 w 241"/>
                <a:gd name="T63" fmla="*/ 168 h 207"/>
                <a:gd name="T64" fmla="*/ 197 w 241"/>
                <a:gd name="T65" fmla="*/ 155 h 207"/>
                <a:gd name="T66" fmla="*/ 176 w 241"/>
                <a:gd name="T67" fmla="*/ 174 h 207"/>
                <a:gd name="T68" fmla="*/ 172 w 241"/>
                <a:gd name="T69" fmla="*/ 170 h 207"/>
                <a:gd name="T70" fmla="*/ 165 w 241"/>
                <a:gd name="T71" fmla="*/ 170 h 207"/>
                <a:gd name="T72" fmla="*/ 150 w 241"/>
                <a:gd name="T73" fmla="*/ 180 h 207"/>
                <a:gd name="T74" fmla="*/ 128 w 241"/>
                <a:gd name="T75" fmla="*/ 166 h 207"/>
                <a:gd name="T76" fmla="*/ 123 w 241"/>
                <a:gd name="T77" fmla="*/ 173 h 207"/>
                <a:gd name="T78" fmla="*/ 131 w 241"/>
                <a:gd name="T79" fmla="*/ 185 h 207"/>
                <a:gd name="T80" fmla="*/ 123 w 241"/>
                <a:gd name="T81" fmla="*/ 186 h 207"/>
                <a:gd name="T82" fmla="*/ 105 w 241"/>
                <a:gd name="T83" fmla="*/ 207 h 207"/>
                <a:gd name="T84" fmla="*/ 94 w 241"/>
                <a:gd name="T85" fmla="*/ 19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" h="207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68">
              <a:extLst>
                <a:ext uri="{FF2B5EF4-FFF2-40B4-BE49-F238E27FC236}">
                  <a16:creationId xmlns:a16="http://schemas.microsoft.com/office/drawing/2014/main" id="{6FB27F55-2BB4-4334-8E5A-8F786181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05" y="2948783"/>
              <a:ext cx="142331" cy="127025"/>
            </a:xfrm>
            <a:custGeom>
              <a:avLst/>
              <a:gdLst>
                <a:gd name="T0" fmla="*/ 18 w 124"/>
                <a:gd name="T1" fmla="*/ 60 h 110"/>
                <a:gd name="T2" fmla="*/ 25 w 124"/>
                <a:gd name="T3" fmla="*/ 60 h 110"/>
                <a:gd name="T4" fmla="*/ 43 w 124"/>
                <a:gd name="T5" fmla="*/ 19 h 110"/>
                <a:gd name="T6" fmla="*/ 40 w 124"/>
                <a:gd name="T7" fmla="*/ 11 h 110"/>
                <a:gd name="T8" fmla="*/ 44 w 124"/>
                <a:gd name="T9" fmla="*/ 0 h 110"/>
                <a:gd name="T10" fmla="*/ 103 w 124"/>
                <a:gd name="T11" fmla="*/ 40 h 110"/>
                <a:gd name="T12" fmla="*/ 119 w 124"/>
                <a:gd name="T13" fmla="*/ 39 h 110"/>
                <a:gd name="T14" fmla="*/ 114 w 124"/>
                <a:gd name="T15" fmla="*/ 48 h 110"/>
                <a:gd name="T16" fmla="*/ 124 w 124"/>
                <a:gd name="T17" fmla="*/ 58 h 110"/>
                <a:gd name="T18" fmla="*/ 100 w 124"/>
                <a:gd name="T19" fmla="*/ 66 h 110"/>
                <a:gd name="T20" fmla="*/ 73 w 124"/>
                <a:gd name="T21" fmla="*/ 93 h 110"/>
                <a:gd name="T22" fmla="*/ 40 w 124"/>
                <a:gd name="T23" fmla="*/ 75 h 110"/>
                <a:gd name="T24" fmla="*/ 35 w 124"/>
                <a:gd name="T25" fmla="*/ 82 h 110"/>
                <a:gd name="T26" fmla="*/ 12 w 124"/>
                <a:gd name="T27" fmla="*/ 87 h 110"/>
                <a:gd name="T28" fmla="*/ 27 w 124"/>
                <a:gd name="T29" fmla="*/ 98 h 110"/>
                <a:gd name="T30" fmla="*/ 8 w 124"/>
                <a:gd name="T31" fmla="*/ 110 h 110"/>
                <a:gd name="T32" fmla="*/ 4 w 124"/>
                <a:gd name="T33" fmla="*/ 110 h 110"/>
                <a:gd name="T34" fmla="*/ 4 w 124"/>
                <a:gd name="T35" fmla="*/ 92 h 110"/>
                <a:gd name="T36" fmla="*/ 0 w 124"/>
                <a:gd name="T37" fmla="*/ 84 h 110"/>
                <a:gd name="T38" fmla="*/ 14 w 124"/>
                <a:gd name="T39" fmla="*/ 64 h 110"/>
                <a:gd name="T40" fmla="*/ 14 w 124"/>
                <a:gd name="T41" fmla="*/ 58 h 110"/>
                <a:gd name="T42" fmla="*/ 19 w 124"/>
                <a:gd name="T43" fmla="*/ 62 h 110"/>
                <a:gd name="T44" fmla="*/ 18 w 124"/>
                <a:gd name="T45" fmla="*/ 6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1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69">
              <a:extLst>
                <a:ext uri="{FF2B5EF4-FFF2-40B4-BE49-F238E27FC236}">
                  <a16:creationId xmlns:a16="http://schemas.microsoft.com/office/drawing/2014/main" id="{25719FBD-D21F-438A-B2A5-53D379188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575" y="2980922"/>
              <a:ext cx="22957" cy="22956"/>
            </a:xfrm>
            <a:custGeom>
              <a:avLst/>
              <a:gdLst>
                <a:gd name="T0" fmla="*/ 17 w 21"/>
                <a:gd name="T1" fmla="*/ 0 h 20"/>
                <a:gd name="T2" fmla="*/ 21 w 21"/>
                <a:gd name="T3" fmla="*/ 4 h 20"/>
                <a:gd name="T4" fmla="*/ 2 w 21"/>
                <a:gd name="T5" fmla="*/ 20 h 20"/>
                <a:gd name="T6" fmla="*/ 2 w 21"/>
                <a:gd name="T7" fmla="*/ 13 h 20"/>
                <a:gd name="T8" fmla="*/ 19 w 21"/>
                <a:gd name="T9" fmla="*/ 1 h 20"/>
                <a:gd name="T10" fmla="*/ 17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70">
              <a:extLst>
                <a:ext uri="{FF2B5EF4-FFF2-40B4-BE49-F238E27FC236}">
                  <a16:creationId xmlns:a16="http://schemas.microsoft.com/office/drawing/2014/main" id="{D2882479-CB02-4EA1-905C-41208BA1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19" y="2948783"/>
              <a:ext cx="33670" cy="22956"/>
            </a:xfrm>
            <a:custGeom>
              <a:avLst/>
              <a:gdLst>
                <a:gd name="T0" fmla="*/ 29 w 29"/>
                <a:gd name="T1" fmla="*/ 5 h 21"/>
                <a:gd name="T2" fmla="*/ 1 w 29"/>
                <a:gd name="T3" fmla="*/ 21 h 21"/>
                <a:gd name="T4" fmla="*/ 1 w 29"/>
                <a:gd name="T5" fmla="*/ 17 h 21"/>
                <a:gd name="T6" fmla="*/ 17 w 29"/>
                <a:gd name="T7" fmla="*/ 0 h 21"/>
                <a:gd name="T8" fmla="*/ 29 w 29"/>
                <a:gd name="T9" fmla="*/ 0 h 21"/>
                <a:gd name="T10" fmla="*/ 29 w 2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71">
              <a:extLst>
                <a:ext uri="{FF2B5EF4-FFF2-40B4-BE49-F238E27FC236}">
                  <a16:creationId xmlns:a16="http://schemas.microsoft.com/office/drawing/2014/main" id="{B7F13B1D-2A6E-401F-B7E9-879458B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75" y="2921236"/>
              <a:ext cx="16835" cy="18365"/>
            </a:xfrm>
            <a:custGeom>
              <a:avLst/>
              <a:gdLst>
                <a:gd name="T0" fmla="*/ 2 w 15"/>
                <a:gd name="T1" fmla="*/ 11 h 16"/>
                <a:gd name="T2" fmla="*/ 3 w 15"/>
                <a:gd name="T3" fmla="*/ 5 h 16"/>
                <a:gd name="T4" fmla="*/ 15 w 15"/>
                <a:gd name="T5" fmla="*/ 0 h 16"/>
                <a:gd name="T6" fmla="*/ 2 w 15"/>
                <a:gd name="T7" fmla="*/ 16 h 16"/>
                <a:gd name="T8" fmla="*/ 2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72">
              <a:extLst>
                <a:ext uri="{FF2B5EF4-FFF2-40B4-BE49-F238E27FC236}">
                  <a16:creationId xmlns:a16="http://schemas.microsoft.com/office/drawing/2014/main" id="{8CF94A73-0206-48DF-B025-C7DD14ADD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2644229"/>
              <a:ext cx="70400" cy="284659"/>
            </a:xfrm>
            <a:custGeom>
              <a:avLst/>
              <a:gdLst>
                <a:gd name="T0" fmla="*/ 45 w 61"/>
                <a:gd name="T1" fmla="*/ 152 h 249"/>
                <a:gd name="T2" fmla="*/ 23 w 61"/>
                <a:gd name="T3" fmla="*/ 198 h 249"/>
                <a:gd name="T4" fmla="*/ 45 w 61"/>
                <a:gd name="T5" fmla="*/ 239 h 249"/>
                <a:gd name="T6" fmla="*/ 42 w 61"/>
                <a:gd name="T7" fmla="*/ 240 h 249"/>
                <a:gd name="T8" fmla="*/ 35 w 61"/>
                <a:gd name="T9" fmla="*/ 232 h 249"/>
                <a:gd name="T10" fmla="*/ 27 w 61"/>
                <a:gd name="T11" fmla="*/ 232 h 249"/>
                <a:gd name="T12" fmla="*/ 9 w 61"/>
                <a:gd name="T13" fmla="*/ 249 h 249"/>
                <a:gd name="T14" fmla="*/ 9 w 61"/>
                <a:gd name="T15" fmla="*/ 226 h 249"/>
                <a:gd name="T16" fmla="*/ 12 w 61"/>
                <a:gd name="T17" fmla="*/ 190 h 249"/>
                <a:gd name="T18" fmla="*/ 7 w 61"/>
                <a:gd name="T19" fmla="*/ 168 h 249"/>
                <a:gd name="T20" fmla="*/ 11 w 61"/>
                <a:gd name="T21" fmla="*/ 143 h 249"/>
                <a:gd name="T22" fmla="*/ 11 w 61"/>
                <a:gd name="T23" fmla="*/ 96 h 249"/>
                <a:gd name="T24" fmla="*/ 0 w 61"/>
                <a:gd name="T25" fmla="*/ 68 h 249"/>
                <a:gd name="T26" fmla="*/ 16 w 61"/>
                <a:gd name="T27" fmla="*/ 27 h 249"/>
                <a:gd name="T28" fmla="*/ 19 w 61"/>
                <a:gd name="T29" fmla="*/ 17 h 249"/>
                <a:gd name="T30" fmla="*/ 19 w 61"/>
                <a:gd name="T31" fmla="*/ 0 h 249"/>
                <a:gd name="T32" fmla="*/ 24 w 61"/>
                <a:gd name="T33" fmla="*/ 0 h 249"/>
                <a:gd name="T34" fmla="*/ 33 w 61"/>
                <a:gd name="T35" fmla="*/ 37 h 249"/>
                <a:gd name="T36" fmla="*/ 35 w 61"/>
                <a:gd name="T37" fmla="*/ 67 h 249"/>
                <a:gd name="T38" fmla="*/ 35 w 61"/>
                <a:gd name="T39" fmla="*/ 86 h 249"/>
                <a:gd name="T40" fmla="*/ 41 w 61"/>
                <a:gd name="T41" fmla="*/ 108 h 249"/>
                <a:gd name="T42" fmla="*/ 61 w 61"/>
                <a:gd name="T43" fmla="*/ 163 h 249"/>
                <a:gd name="T44" fmla="*/ 45 w 61"/>
                <a:gd name="T45" fmla="*/ 15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49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73">
              <a:extLst>
                <a:ext uri="{FF2B5EF4-FFF2-40B4-BE49-F238E27FC236}">
                  <a16:creationId xmlns:a16="http://schemas.microsoft.com/office/drawing/2014/main" id="{DE83BA9C-DC07-441F-A68B-0CEE3137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38" y="1655574"/>
              <a:ext cx="433114" cy="335163"/>
            </a:xfrm>
            <a:custGeom>
              <a:avLst/>
              <a:gdLst>
                <a:gd name="T0" fmla="*/ 131 w 379"/>
                <a:gd name="T1" fmla="*/ 290 h 292"/>
                <a:gd name="T2" fmla="*/ 87 w 379"/>
                <a:gd name="T3" fmla="*/ 236 h 292"/>
                <a:gd name="T4" fmla="*/ 178 w 379"/>
                <a:gd name="T5" fmla="*/ 121 h 292"/>
                <a:gd name="T6" fmla="*/ 215 w 379"/>
                <a:gd name="T7" fmla="*/ 99 h 292"/>
                <a:gd name="T8" fmla="*/ 231 w 379"/>
                <a:gd name="T9" fmla="*/ 81 h 292"/>
                <a:gd name="T10" fmla="*/ 302 w 379"/>
                <a:gd name="T11" fmla="*/ 61 h 292"/>
                <a:gd name="T12" fmla="*/ 379 w 379"/>
                <a:gd name="T13" fmla="*/ 20 h 292"/>
                <a:gd name="T14" fmla="*/ 349 w 379"/>
                <a:gd name="T15" fmla="*/ 0 h 292"/>
                <a:gd name="T16" fmla="*/ 235 w 379"/>
                <a:gd name="T17" fmla="*/ 45 h 292"/>
                <a:gd name="T18" fmla="*/ 212 w 379"/>
                <a:gd name="T19" fmla="*/ 36 h 292"/>
                <a:gd name="T20" fmla="*/ 188 w 379"/>
                <a:gd name="T21" fmla="*/ 45 h 292"/>
                <a:gd name="T22" fmla="*/ 120 w 379"/>
                <a:gd name="T23" fmla="*/ 83 h 292"/>
                <a:gd name="T24" fmla="*/ 90 w 379"/>
                <a:gd name="T25" fmla="*/ 89 h 292"/>
                <a:gd name="T26" fmla="*/ 82 w 379"/>
                <a:gd name="T27" fmla="*/ 97 h 292"/>
                <a:gd name="T28" fmla="*/ 87 w 379"/>
                <a:gd name="T29" fmla="*/ 111 h 292"/>
                <a:gd name="T30" fmla="*/ 48 w 379"/>
                <a:gd name="T31" fmla="*/ 159 h 292"/>
                <a:gd name="T32" fmla="*/ 59 w 379"/>
                <a:gd name="T33" fmla="*/ 176 h 292"/>
                <a:gd name="T34" fmla="*/ 23 w 379"/>
                <a:gd name="T35" fmla="*/ 199 h 292"/>
                <a:gd name="T36" fmla="*/ 23 w 379"/>
                <a:gd name="T37" fmla="*/ 211 h 292"/>
                <a:gd name="T38" fmla="*/ 0 w 379"/>
                <a:gd name="T39" fmla="*/ 242 h 292"/>
                <a:gd name="T40" fmla="*/ 14 w 379"/>
                <a:gd name="T41" fmla="*/ 258 h 292"/>
                <a:gd name="T42" fmla="*/ 37 w 379"/>
                <a:gd name="T43" fmla="*/ 258 h 292"/>
                <a:gd name="T44" fmla="*/ 48 w 379"/>
                <a:gd name="T45" fmla="*/ 286 h 292"/>
                <a:gd name="T46" fmla="*/ 67 w 379"/>
                <a:gd name="T47" fmla="*/ 286 h 292"/>
                <a:gd name="T48" fmla="*/ 72 w 379"/>
                <a:gd name="T49" fmla="*/ 292 h 292"/>
                <a:gd name="T50" fmla="*/ 131 w 379"/>
                <a:gd name="T51" fmla="*/ 292 h 292"/>
                <a:gd name="T52" fmla="*/ 124 w 379"/>
                <a:gd name="T53" fmla="*/ 282 h 292"/>
                <a:gd name="T54" fmla="*/ 131 w 379"/>
                <a:gd name="T5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9" h="292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74">
              <a:extLst>
                <a:ext uri="{FF2B5EF4-FFF2-40B4-BE49-F238E27FC236}">
                  <a16:creationId xmlns:a16="http://schemas.microsoft.com/office/drawing/2014/main" id="{F651132E-B5A2-4E15-AF8A-04F9EE8BC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190" y="2530977"/>
              <a:ext cx="954994" cy="716239"/>
            </a:xfrm>
            <a:custGeom>
              <a:avLst/>
              <a:gdLst>
                <a:gd name="T0" fmla="*/ 813 w 834"/>
                <a:gd name="T1" fmla="*/ 420 h 625"/>
                <a:gd name="T2" fmla="*/ 807 w 834"/>
                <a:gd name="T3" fmla="*/ 493 h 625"/>
                <a:gd name="T4" fmla="*/ 735 w 834"/>
                <a:gd name="T5" fmla="*/ 494 h 625"/>
                <a:gd name="T6" fmla="*/ 690 w 834"/>
                <a:gd name="T7" fmla="*/ 510 h 625"/>
                <a:gd name="T8" fmla="*/ 693 w 834"/>
                <a:gd name="T9" fmla="*/ 546 h 625"/>
                <a:gd name="T10" fmla="*/ 710 w 834"/>
                <a:gd name="T11" fmla="*/ 580 h 625"/>
                <a:gd name="T12" fmla="*/ 688 w 834"/>
                <a:gd name="T13" fmla="*/ 574 h 625"/>
                <a:gd name="T14" fmla="*/ 682 w 834"/>
                <a:gd name="T15" fmla="*/ 606 h 625"/>
                <a:gd name="T16" fmla="*/ 657 w 834"/>
                <a:gd name="T17" fmla="*/ 568 h 625"/>
                <a:gd name="T18" fmla="*/ 615 w 834"/>
                <a:gd name="T19" fmla="*/ 501 h 625"/>
                <a:gd name="T20" fmla="*/ 565 w 834"/>
                <a:gd name="T21" fmla="*/ 429 h 625"/>
                <a:gd name="T22" fmla="*/ 496 w 834"/>
                <a:gd name="T23" fmla="*/ 384 h 625"/>
                <a:gd name="T24" fmla="*/ 465 w 834"/>
                <a:gd name="T25" fmla="*/ 381 h 625"/>
                <a:gd name="T26" fmla="*/ 498 w 834"/>
                <a:gd name="T27" fmla="*/ 440 h 625"/>
                <a:gd name="T28" fmla="*/ 541 w 834"/>
                <a:gd name="T29" fmla="*/ 475 h 625"/>
                <a:gd name="T30" fmla="*/ 567 w 834"/>
                <a:gd name="T31" fmla="*/ 510 h 625"/>
                <a:gd name="T32" fmla="*/ 554 w 834"/>
                <a:gd name="T33" fmla="*/ 550 h 625"/>
                <a:gd name="T34" fmla="*/ 543 w 834"/>
                <a:gd name="T35" fmla="*/ 547 h 625"/>
                <a:gd name="T36" fmla="*/ 500 w 834"/>
                <a:gd name="T37" fmla="*/ 493 h 625"/>
                <a:gd name="T38" fmla="*/ 393 w 834"/>
                <a:gd name="T39" fmla="*/ 401 h 625"/>
                <a:gd name="T40" fmla="*/ 289 w 834"/>
                <a:gd name="T41" fmla="*/ 427 h 625"/>
                <a:gd name="T42" fmla="*/ 232 w 834"/>
                <a:gd name="T43" fmla="*/ 490 h 625"/>
                <a:gd name="T44" fmla="*/ 174 w 834"/>
                <a:gd name="T45" fmla="*/ 587 h 625"/>
                <a:gd name="T46" fmla="*/ 125 w 834"/>
                <a:gd name="T47" fmla="*/ 609 h 625"/>
                <a:gd name="T48" fmla="*/ 18 w 834"/>
                <a:gd name="T49" fmla="*/ 602 h 625"/>
                <a:gd name="T50" fmla="*/ 0 w 834"/>
                <a:gd name="T51" fmla="*/ 552 h 625"/>
                <a:gd name="T52" fmla="*/ 7 w 834"/>
                <a:gd name="T53" fmla="*/ 442 h 625"/>
                <a:gd name="T54" fmla="*/ 83 w 834"/>
                <a:gd name="T55" fmla="*/ 424 h 625"/>
                <a:gd name="T56" fmla="*/ 153 w 834"/>
                <a:gd name="T57" fmla="*/ 432 h 625"/>
                <a:gd name="T58" fmla="*/ 181 w 834"/>
                <a:gd name="T59" fmla="*/ 370 h 625"/>
                <a:gd name="T60" fmla="*/ 178 w 834"/>
                <a:gd name="T61" fmla="*/ 348 h 625"/>
                <a:gd name="T62" fmla="*/ 104 w 834"/>
                <a:gd name="T63" fmla="*/ 293 h 625"/>
                <a:gd name="T64" fmla="*/ 152 w 834"/>
                <a:gd name="T65" fmla="*/ 284 h 625"/>
                <a:gd name="T66" fmla="*/ 166 w 834"/>
                <a:gd name="T67" fmla="*/ 258 h 625"/>
                <a:gd name="T68" fmla="*/ 196 w 834"/>
                <a:gd name="T69" fmla="*/ 262 h 625"/>
                <a:gd name="T70" fmla="*/ 253 w 834"/>
                <a:gd name="T71" fmla="*/ 212 h 625"/>
                <a:gd name="T72" fmla="*/ 302 w 834"/>
                <a:gd name="T73" fmla="*/ 160 h 625"/>
                <a:gd name="T74" fmla="*/ 357 w 834"/>
                <a:gd name="T75" fmla="*/ 131 h 625"/>
                <a:gd name="T76" fmla="*/ 388 w 834"/>
                <a:gd name="T77" fmla="*/ 97 h 625"/>
                <a:gd name="T78" fmla="*/ 421 w 834"/>
                <a:gd name="T79" fmla="*/ 9 h 625"/>
                <a:gd name="T80" fmla="*/ 431 w 834"/>
                <a:gd name="T81" fmla="*/ 45 h 625"/>
                <a:gd name="T82" fmla="*/ 413 w 834"/>
                <a:gd name="T83" fmla="*/ 97 h 625"/>
                <a:gd name="T84" fmla="*/ 437 w 834"/>
                <a:gd name="T85" fmla="*/ 118 h 625"/>
                <a:gd name="T86" fmla="*/ 498 w 834"/>
                <a:gd name="T87" fmla="*/ 122 h 625"/>
                <a:gd name="T88" fmla="*/ 573 w 834"/>
                <a:gd name="T89" fmla="*/ 90 h 625"/>
                <a:gd name="T90" fmla="*/ 650 w 834"/>
                <a:gd name="T91" fmla="*/ 98 h 625"/>
                <a:gd name="T92" fmla="*/ 701 w 834"/>
                <a:gd name="T93" fmla="*/ 171 h 625"/>
                <a:gd name="T94" fmla="*/ 686 w 834"/>
                <a:gd name="T95" fmla="*/ 276 h 625"/>
                <a:gd name="T96" fmla="*/ 807 w 834"/>
                <a:gd name="T97" fmla="*/ 325 h 625"/>
                <a:gd name="T98" fmla="*/ 815 w 834"/>
                <a:gd name="T99" fmla="*/ 368 h 625"/>
                <a:gd name="T100" fmla="*/ 818 w 834"/>
                <a:gd name="T101" fmla="*/ 388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625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75">
              <a:extLst>
                <a:ext uri="{FF2B5EF4-FFF2-40B4-BE49-F238E27FC236}">
                  <a16:creationId xmlns:a16="http://schemas.microsoft.com/office/drawing/2014/main" id="{9EC8F105-61C4-47ED-8A7D-31F978B5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52" y="1963190"/>
              <a:ext cx="642785" cy="655022"/>
            </a:xfrm>
            <a:custGeom>
              <a:avLst/>
              <a:gdLst>
                <a:gd name="T0" fmla="*/ 113 w 562"/>
                <a:gd name="T1" fmla="*/ 425 h 572"/>
                <a:gd name="T2" fmla="*/ 7 w 562"/>
                <a:gd name="T3" fmla="*/ 457 h 572"/>
                <a:gd name="T4" fmla="*/ 20 w 562"/>
                <a:gd name="T5" fmla="*/ 433 h 572"/>
                <a:gd name="T6" fmla="*/ 13 w 562"/>
                <a:gd name="T7" fmla="*/ 416 h 572"/>
                <a:gd name="T8" fmla="*/ 16 w 562"/>
                <a:gd name="T9" fmla="*/ 342 h 572"/>
                <a:gd name="T10" fmla="*/ 94 w 562"/>
                <a:gd name="T11" fmla="*/ 294 h 572"/>
                <a:gd name="T12" fmla="*/ 145 w 562"/>
                <a:gd name="T13" fmla="*/ 233 h 572"/>
                <a:gd name="T14" fmla="*/ 166 w 562"/>
                <a:gd name="T15" fmla="*/ 183 h 572"/>
                <a:gd name="T16" fmla="*/ 243 w 562"/>
                <a:gd name="T17" fmla="*/ 99 h 572"/>
                <a:gd name="T18" fmla="*/ 213 w 562"/>
                <a:gd name="T19" fmla="*/ 102 h 572"/>
                <a:gd name="T20" fmla="*/ 213 w 562"/>
                <a:gd name="T21" fmla="*/ 87 h 572"/>
                <a:gd name="T22" fmla="*/ 226 w 562"/>
                <a:gd name="T23" fmla="*/ 79 h 572"/>
                <a:gd name="T24" fmla="*/ 253 w 562"/>
                <a:gd name="T25" fmla="*/ 102 h 572"/>
                <a:gd name="T26" fmla="*/ 255 w 562"/>
                <a:gd name="T27" fmla="*/ 80 h 572"/>
                <a:gd name="T28" fmla="*/ 288 w 562"/>
                <a:gd name="T29" fmla="*/ 66 h 572"/>
                <a:gd name="T30" fmla="*/ 314 w 562"/>
                <a:gd name="T31" fmla="*/ 50 h 572"/>
                <a:gd name="T32" fmla="*/ 342 w 562"/>
                <a:gd name="T33" fmla="*/ 38 h 572"/>
                <a:gd name="T34" fmla="*/ 378 w 562"/>
                <a:gd name="T35" fmla="*/ 29 h 572"/>
                <a:gd name="T36" fmla="*/ 383 w 562"/>
                <a:gd name="T37" fmla="*/ 8 h 572"/>
                <a:gd name="T38" fmla="*/ 439 w 562"/>
                <a:gd name="T39" fmla="*/ 10 h 572"/>
                <a:gd name="T40" fmla="*/ 456 w 562"/>
                <a:gd name="T41" fmla="*/ 12 h 572"/>
                <a:gd name="T42" fmla="*/ 488 w 562"/>
                <a:gd name="T43" fmla="*/ 4 h 572"/>
                <a:gd name="T44" fmla="*/ 507 w 562"/>
                <a:gd name="T45" fmla="*/ 10 h 572"/>
                <a:gd name="T46" fmla="*/ 503 w 562"/>
                <a:gd name="T47" fmla="*/ 42 h 572"/>
                <a:gd name="T48" fmla="*/ 541 w 562"/>
                <a:gd name="T49" fmla="*/ 57 h 572"/>
                <a:gd name="T50" fmla="*/ 530 w 562"/>
                <a:gd name="T51" fmla="*/ 129 h 572"/>
                <a:gd name="T52" fmla="*/ 531 w 562"/>
                <a:gd name="T53" fmla="*/ 203 h 572"/>
                <a:gd name="T54" fmla="*/ 547 w 562"/>
                <a:gd name="T55" fmla="*/ 266 h 572"/>
                <a:gd name="T56" fmla="*/ 562 w 562"/>
                <a:gd name="T57" fmla="*/ 310 h 572"/>
                <a:gd name="T58" fmla="*/ 437 w 562"/>
                <a:gd name="T59" fmla="*/ 404 h 572"/>
                <a:gd name="T60" fmla="*/ 375 w 562"/>
                <a:gd name="T61" fmla="*/ 405 h 572"/>
                <a:gd name="T62" fmla="*/ 353 w 562"/>
                <a:gd name="T63" fmla="*/ 360 h 572"/>
                <a:gd name="T64" fmla="*/ 338 w 562"/>
                <a:gd name="T65" fmla="*/ 314 h 572"/>
                <a:gd name="T66" fmla="*/ 435 w 562"/>
                <a:gd name="T67" fmla="*/ 234 h 572"/>
                <a:gd name="T68" fmla="*/ 346 w 562"/>
                <a:gd name="T69" fmla="*/ 242 h 572"/>
                <a:gd name="T70" fmla="*/ 295 w 562"/>
                <a:gd name="T71" fmla="*/ 304 h 572"/>
                <a:gd name="T72" fmla="*/ 251 w 562"/>
                <a:gd name="T73" fmla="*/ 362 h 572"/>
                <a:gd name="T74" fmla="*/ 257 w 562"/>
                <a:gd name="T75" fmla="*/ 392 h 572"/>
                <a:gd name="T76" fmla="*/ 261 w 562"/>
                <a:gd name="T77" fmla="*/ 455 h 572"/>
                <a:gd name="T78" fmla="*/ 251 w 562"/>
                <a:gd name="T79" fmla="*/ 509 h 572"/>
                <a:gd name="T80" fmla="*/ 208 w 562"/>
                <a:gd name="T81" fmla="*/ 547 h 572"/>
                <a:gd name="T82" fmla="*/ 155 w 562"/>
                <a:gd name="T83" fmla="*/ 535 h 572"/>
                <a:gd name="T84" fmla="*/ 140 w 562"/>
                <a:gd name="T85" fmla="*/ 485 h 572"/>
                <a:gd name="T86" fmla="*/ 130 w 562"/>
                <a:gd name="T87" fmla="*/ 44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2" h="572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6">
              <a:extLst>
                <a:ext uri="{FF2B5EF4-FFF2-40B4-BE49-F238E27FC236}">
                  <a16:creationId xmlns:a16="http://schemas.microsoft.com/office/drawing/2014/main" id="{634A5AE2-CEBF-4DA4-A2F3-98AB97C9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75" y="1624966"/>
              <a:ext cx="4199525" cy="1639085"/>
            </a:xfrm>
            <a:custGeom>
              <a:avLst/>
              <a:gdLst>
                <a:gd name="T0" fmla="*/ 2600 w 3672"/>
                <a:gd name="T1" fmla="*/ 1054 h 1433"/>
                <a:gd name="T2" fmla="*/ 2506 w 3672"/>
                <a:gd name="T3" fmla="*/ 875 h 1433"/>
                <a:gd name="T4" fmla="*/ 2858 w 3672"/>
                <a:gd name="T5" fmla="*/ 735 h 1433"/>
                <a:gd name="T6" fmla="*/ 3096 w 3672"/>
                <a:gd name="T7" fmla="*/ 624 h 1433"/>
                <a:gd name="T8" fmla="*/ 2934 w 3672"/>
                <a:gd name="T9" fmla="*/ 839 h 1433"/>
                <a:gd name="T10" fmla="*/ 3077 w 3672"/>
                <a:gd name="T11" fmla="*/ 815 h 1433"/>
                <a:gd name="T12" fmla="*/ 3414 w 3672"/>
                <a:gd name="T13" fmla="*/ 565 h 1433"/>
                <a:gd name="T14" fmla="*/ 3626 w 3672"/>
                <a:gd name="T15" fmla="*/ 517 h 1433"/>
                <a:gd name="T16" fmla="*/ 3248 w 3672"/>
                <a:gd name="T17" fmla="*/ 350 h 1433"/>
                <a:gd name="T18" fmla="*/ 2850 w 3672"/>
                <a:gd name="T19" fmla="*/ 286 h 1433"/>
                <a:gd name="T20" fmla="*/ 2464 w 3672"/>
                <a:gd name="T21" fmla="*/ 282 h 1433"/>
                <a:gd name="T22" fmla="*/ 2256 w 3672"/>
                <a:gd name="T23" fmla="*/ 175 h 1433"/>
                <a:gd name="T24" fmla="*/ 1892 w 3672"/>
                <a:gd name="T25" fmla="*/ 187 h 1433"/>
                <a:gd name="T26" fmla="*/ 1744 w 3672"/>
                <a:gd name="T27" fmla="*/ 48 h 1433"/>
                <a:gd name="T28" fmla="*/ 1301 w 3672"/>
                <a:gd name="T29" fmla="*/ 211 h 1433"/>
                <a:gd name="T30" fmla="*/ 1146 w 3672"/>
                <a:gd name="T31" fmla="*/ 266 h 1433"/>
                <a:gd name="T32" fmla="*/ 1105 w 3672"/>
                <a:gd name="T33" fmla="*/ 219 h 1433"/>
                <a:gd name="T34" fmla="*/ 877 w 3672"/>
                <a:gd name="T35" fmla="*/ 374 h 1433"/>
                <a:gd name="T36" fmla="*/ 552 w 3672"/>
                <a:gd name="T37" fmla="*/ 445 h 1433"/>
                <a:gd name="T38" fmla="*/ 366 w 3672"/>
                <a:gd name="T39" fmla="*/ 533 h 1433"/>
                <a:gd name="T40" fmla="*/ 393 w 3672"/>
                <a:gd name="T41" fmla="*/ 410 h 1433"/>
                <a:gd name="T42" fmla="*/ 217 w 3672"/>
                <a:gd name="T43" fmla="*/ 425 h 1433"/>
                <a:gd name="T44" fmla="*/ 234 w 3672"/>
                <a:gd name="T45" fmla="*/ 562 h 1433"/>
                <a:gd name="T46" fmla="*/ 199 w 3672"/>
                <a:gd name="T47" fmla="*/ 712 h 1433"/>
                <a:gd name="T48" fmla="*/ 86 w 3672"/>
                <a:gd name="T49" fmla="*/ 803 h 1433"/>
                <a:gd name="T50" fmla="*/ 27 w 3672"/>
                <a:gd name="T51" fmla="*/ 891 h 1433"/>
                <a:gd name="T52" fmla="*/ 93 w 3672"/>
                <a:gd name="T53" fmla="*/ 1006 h 1433"/>
                <a:gd name="T54" fmla="*/ 150 w 3672"/>
                <a:gd name="T55" fmla="*/ 1077 h 1433"/>
                <a:gd name="T56" fmla="*/ 192 w 3672"/>
                <a:gd name="T57" fmla="*/ 1161 h 1433"/>
                <a:gd name="T58" fmla="*/ 357 w 3672"/>
                <a:gd name="T59" fmla="*/ 1166 h 1433"/>
                <a:gd name="T60" fmla="*/ 385 w 3672"/>
                <a:gd name="T61" fmla="*/ 1128 h 1433"/>
                <a:gd name="T62" fmla="*/ 487 w 3672"/>
                <a:gd name="T63" fmla="*/ 1264 h 1433"/>
                <a:gd name="T64" fmla="*/ 601 w 3672"/>
                <a:gd name="T65" fmla="*/ 1319 h 1433"/>
                <a:gd name="T66" fmla="*/ 627 w 3672"/>
                <a:gd name="T67" fmla="*/ 1337 h 1433"/>
                <a:gd name="T68" fmla="*/ 599 w 3672"/>
                <a:gd name="T69" fmla="*/ 1142 h 1433"/>
                <a:gd name="T70" fmla="*/ 707 w 3672"/>
                <a:gd name="T71" fmla="*/ 1162 h 1433"/>
                <a:gd name="T72" fmla="*/ 732 w 3672"/>
                <a:gd name="T73" fmla="*/ 1262 h 1433"/>
                <a:gd name="T74" fmla="*/ 733 w 3672"/>
                <a:gd name="T75" fmla="*/ 1345 h 1433"/>
                <a:gd name="T76" fmla="*/ 766 w 3672"/>
                <a:gd name="T77" fmla="*/ 1361 h 1433"/>
                <a:gd name="T78" fmla="*/ 895 w 3672"/>
                <a:gd name="T79" fmla="*/ 1400 h 1433"/>
                <a:gd name="T80" fmla="*/ 960 w 3672"/>
                <a:gd name="T81" fmla="*/ 1407 h 1433"/>
                <a:gd name="T82" fmla="*/ 1044 w 3672"/>
                <a:gd name="T83" fmla="*/ 1388 h 1433"/>
                <a:gd name="T84" fmla="*/ 1123 w 3672"/>
                <a:gd name="T85" fmla="*/ 1391 h 1433"/>
                <a:gd name="T86" fmla="*/ 1161 w 3672"/>
                <a:gd name="T87" fmla="*/ 1348 h 1433"/>
                <a:gd name="T88" fmla="*/ 1423 w 3672"/>
                <a:gd name="T89" fmla="*/ 1069 h 1433"/>
                <a:gd name="T90" fmla="*/ 1707 w 3672"/>
                <a:gd name="T91" fmla="*/ 962 h 1433"/>
                <a:gd name="T92" fmla="*/ 2100 w 3672"/>
                <a:gd name="T93" fmla="*/ 1026 h 1433"/>
                <a:gd name="T94" fmla="*/ 2422 w 3672"/>
                <a:gd name="T95" fmla="*/ 1093 h 1433"/>
                <a:gd name="T96" fmla="*/ 2403 w 3672"/>
                <a:gd name="T97" fmla="*/ 1181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2" h="1433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77">
              <a:extLst>
                <a:ext uri="{FF2B5EF4-FFF2-40B4-BE49-F238E27FC236}">
                  <a16:creationId xmlns:a16="http://schemas.microsoft.com/office/drawing/2014/main" id="{62D590A3-D0E7-4B24-A983-A882A7F36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96" y="2679429"/>
              <a:ext cx="1512074" cy="1002428"/>
            </a:xfrm>
            <a:custGeom>
              <a:avLst/>
              <a:gdLst>
                <a:gd name="T0" fmla="*/ 1006 w 1322"/>
                <a:gd name="T1" fmla="*/ 554 h 876"/>
                <a:gd name="T2" fmla="*/ 985 w 1322"/>
                <a:gd name="T3" fmla="*/ 519 h 876"/>
                <a:gd name="T4" fmla="*/ 1055 w 1322"/>
                <a:gd name="T5" fmla="*/ 461 h 876"/>
                <a:gd name="T6" fmla="*/ 1011 w 1322"/>
                <a:gd name="T7" fmla="*/ 445 h 876"/>
                <a:gd name="T8" fmla="*/ 980 w 1322"/>
                <a:gd name="T9" fmla="*/ 461 h 876"/>
                <a:gd name="T10" fmla="*/ 949 w 1322"/>
                <a:gd name="T11" fmla="*/ 426 h 876"/>
                <a:gd name="T12" fmla="*/ 1014 w 1322"/>
                <a:gd name="T13" fmla="*/ 377 h 876"/>
                <a:gd name="T14" fmla="*/ 1041 w 1322"/>
                <a:gd name="T15" fmla="*/ 382 h 876"/>
                <a:gd name="T16" fmla="*/ 1089 w 1322"/>
                <a:gd name="T17" fmla="*/ 391 h 876"/>
                <a:gd name="T18" fmla="*/ 1114 w 1322"/>
                <a:gd name="T19" fmla="*/ 417 h 876"/>
                <a:gd name="T20" fmla="*/ 1113 w 1322"/>
                <a:gd name="T21" fmla="*/ 447 h 876"/>
                <a:gd name="T22" fmla="*/ 1144 w 1322"/>
                <a:gd name="T23" fmla="*/ 459 h 876"/>
                <a:gd name="T24" fmla="*/ 1132 w 1322"/>
                <a:gd name="T25" fmla="*/ 477 h 876"/>
                <a:gd name="T26" fmla="*/ 1143 w 1322"/>
                <a:gd name="T27" fmla="*/ 496 h 876"/>
                <a:gd name="T28" fmla="*/ 1140 w 1322"/>
                <a:gd name="T29" fmla="*/ 523 h 876"/>
                <a:gd name="T30" fmla="*/ 1147 w 1322"/>
                <a:gd name="T31" fmla="*/ 533 h 876"/>
                <a:gd name="T32" fmla="*/ 1186 w 1322"/>
                <a:gd name="T33" fmla="*/ 516 h 876"/>
                <a:gd name="T34" fmla="*/ 1173 w 1322"/>
                <a:gd name="T35" fmla="*/ 419 h 876"/>
                <a:gd name="T36" fmla="*/ 1182 w 1322"/>
                <a:gd name="T37" fmla="*/ 380 h 876"/>
                <a:gd name="T38" fmla="*/ 1239 w 1322"/>
                <a:gd name="T39" fmla="*/ 310 h 876"/>
                <a:gd name="T40" fmla="*/ 1280 w 1322"/>
                <a:gd name="T41" fmla="*/ 239 h 876"/>
                <a:gd name="T42" fmla="*/ 1322 w 1322"/>
                <a:gd name="T43" fmla="*/ 147 h 876"/>
                <a:gd name="T44" fmla="*/ 1220 w 1322"/>
                <a:gd name="T45" fmla="*/ 132 h 876"/>
                <a:gd name="T46" fmla="*/ 1072 w 1322"/>
                <a:gd name="T47" fmla="*/ 0 h 876"/>
                <a:gd name="T48" fmla="*/ 788 w 1322"/>
                <a:gd name="T49" fmla="*/ 124 h 876"/>
                <a:gd name="T50" fmla="*/ 610 w 1322"/>
                <a:gd name="T51" fmla="*/ 60 h 876"/>
                <a:gd name="T52" fmla="*/ 489 w 1322"/>
                <a:gd name="T53" fmla="*/ 100 h 876"/>
                <a:gd name="T54" fmla="*/ 375 w 1322"/>
                <a:gd name="T55" fmla="*/ 96 h 876"/>
                <a:gd name="T56" fmla="*/ 212 w 1322"/>
                <a:gd name="T57" fmla="*/ 195 h 876"/>
                <a:gd name="T58" fmla="*/ 31 w 1322"/>
                <a:gd name="T59" fmla="*/ 374 h 876"/>
                <a:gd name="T60" fmla="*/ 27 w 1322"/>
                <a:gd name="T61" fmla="*/ 453 h 876"/>
                <a:gd name="T62" fmla="*/ 44 w 1322"/>
                <a:gd name="T63" fmla="*/ 471 h 876"/>
                <a:gd name="T64" fmla="*/ 87 w 1322"/>
                <a:gd name="T65" fmla="*/ 505 h 876"/>
                <a:gd name="T66" fmla="*/ 143 w 1322"/>
                <a:gd name="T67" fmla="*/ 513 h 876"/>
                <a:gd name="T68" fmla="*/ 126 w 1322"/>
                <a:gd name="T69" fmla="*/ 572 h 876"/>
                <a:gd name="T70" fmla="*/ 109 w 1322"/>
                <a:gd name="T71" fmla="*/ 588 h 876"/>
                <a:gd name="T72" fmla="*/ 125 w 1322"/>
                <a:gd name="T73" fmla="*/ 618 h 876"/>
                <a:gd name="T74" fmla="*/ 190 w 1322"/>
                <a:gd name="T75" fmla="*/ 645 h 876"/>
                <a:gd name="T76" fmla="*/ 227 w 1322"/>
                <a:gd name="T77" fmla="*/ 672 h 876"/>
                <a:gd name="T78" fmla="*/ 275 w 1322"/>
                <a:gd name="T79" fmla="*/ 694 h 876"/>
                <a:gd name="T80" fmla="*/ 321 w 1322"/>
                <a:gd name="T81" fmla="*/ 690 h 876"/>
                <a:gd name="T82" fmla="*/ 361 w 1322"/>
                <a:gd name="T83" fmla="*/ 687 h 876"/>
                <a:gd name="T84" fmla="*/ 439 w 1322"/>
                <a:gd name="T85" fmla="*/ 671 h 876"/>
                <a:gd name="T86" fmla="*/ 473 w 1322"/>
                <a:gd name="T87" fmla="*/ 661 h 876"/>
                <a:gd name="T88" fmla="*/ 484 w 1322"/>
                <a:gd name="T89" fmla="*/ 654 h 876"/>
                <a:gd name="T90" fmla="*/ 543 w 1322"/>
                <a:gd name="T91" fmla="*/ 721 h 876"/>
                <a:gd name="T92" fmla="*/ 526 w 1322"/>
                <a:gd name="T93" fmla="*/ 791 h 876"/>
                <a:gd name="T94" fmla="*/ 558 w 1322"/>
                <a:gd name="T95" fmla="*/ 811 h 876"/>
                <a:gd name="T96" fmla="*/ 594 w 1322"/>
                <a:gd name="T97" fmla="*/ 843 h 876"/>
                <a:gd name="T98" fmla="*/ 603 w 1322"/>
                <a:gd name="T99" fmla="*/ 852 h 876"/>
                <a:gd name="T100" fmla="*/ 607 w 1322"/>
                <a:gd name="T101" fmla="*/ 824 h 876"/>
                <a:gd name="T102" fmla="*/ 652 w 1322"/>
                <a:gd name="T103" fmla="*/ 819 h 876"/>
                <a:gd name="T104" fmla="*/ 714 w 1322"/>
                <a:gd name="T105" fmla="*/ 817 h 876"/>
                <a:gd name="T106" fmla="*/ 741 w 1322"/>
                <a:gd name="T107" fmla="*/ 848 h 876"/>
                <a:gd name="T108" fmla="*/ 781 w 1322"/>
                <a:gd name="T109" fmla="*/ 876 h 876"/>
                <a:gd name="T110" fmla="*/ 817 w 1322"/>
                <a:gd name="T111" fmla="*/ 849 h 876"/>
                <a:gd name="T112" fmla="*/ 864 w 1322"/>
                <a:gd name="T113" fmla="*/ 820 h 876"/>
                <a:gd name="T114" fmla="*/ 948 w 1322"/>
                <a:gd name="T115" fmla="*/ 791 h 876"/>
                <a:gd name="T116" fmla="*/ 989 w 1322"/>
                <a:gd name="T117" fmla="*/ 732 h 876"/>
                <a:gd name="T118" fmla="*/ 1037 w 1322"/>
                <a:gd name="T119" fmla="*/ 640 h 876"/>
                <a:gd name="T120" fmla="*/ 1007 w 1322"/>
                <a:gd name="T121" fmla="*/ 55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2" h="876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78">
              <a:extLst>
                <a:ext uri="{FF2B5EF4-FFF2-40B4-BE49-F238E27FC236}">
                  <a16:creationId xmlns:a16="http://schemas.microsoft.com/office/drawing/2014/main" id="{7A56D556-D442-41B4-ADE2-E91CEF0CB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769" y="1931051"/>
              <a:ext cx="87235" cy="38261"/>
            </a:xfrm>
            <a:custGeom>
              <a:avLst/>
              <a:gdLst>
                <a:gd name="T0" fmla="*/ 8 w 76"/>
                <a:gd name="T1" fmla="*/ 34 h 34"/>
                <a:gd name="T2" fmla="*/ 0 w 76"/>
                <a:gd name="T3" fmla="*/ 26 h 34"/>
                <a:gd name="T4" fmla="*/ 36 w 76"/>
                <a:gd name="T5" fmla="*/ 0 h 34"/>
                <a:gd name="T6" fmla="*/ 76 w 76"/>
                <a:gd name="T7" fmla="*/ 20 h 34"/>
                <a:gd name="T8" fmla="*/ 8 w 76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4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79">
              <a:extLst>
                <a:ext uri="{FF2B5EF4-FFF2-40B4-BE49-F238E27FC236}">
                  <a16:creationId xmlns:a16="http://schemas.microsoft.com/office/drawing/2014/main" id="{8FCB2F92-FFC9-430A-ABD6-1BA8752D6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064" y="2006042"/>
              <a:ext cx="33670" cy="21426"/>
            </a:xfrm>
            <a:custGeom>
              <a:avLst/>
              <a:gdLst>
                <a:gd name="T0" fmla="*/ 22 w 30"/>
                <a:gd name="T1" fmla="*/ 18 h 18"/>
                <a:gd name="T2" fmla="*/ 30 w 30"/>
                <a:gd name="T3" fmla="*/ 10 h 18"/>
                <a:gd name="T4" fmla="*/ 25 w 30"/>
                <a:gd name="T5" fmla="*/ 0 h 18"/>
                <a:gd name="T6" fmla="*/ 0 w 30"/>
                <a:gd name="T7" fmla="*/ 0 h 18"/>
                <a:gd name="T8" fmla="*/ 22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80">
              <a:extLst>
                <a:ext uri="{FF2B5EF4-FFF2-40B4-BE49-F238E27FC236}">
                  <a16:creationId xmlns:a16="http://schemas.microsoft.com/office/drawing/2014/main" id="{FFA37278-C821-428D-B6E4-9E9FBDCC4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522" y="1716791"/>
              <a:ext cx="15304" cy="21426"/>
            </a:xfrm>
            <a:custGeom>
              <a:avLst/>
              <a:gdLst>
                <a:gd name="T0" fmla="*/ 14 w 14"/>
                <a:gd name="T1" fmla="*/ 8 h 19"/>
                <a:gd name="T2" fmla="*/ 6 w 14"/>
                <a:gd name="T3" fmla="*/ 0 h 19"/>
                <a:gd name="T4" fmla="*/ 0 w 14"/>
                <a:gd name="T5" fmla="*/ 12 h 19"/>
                <a:gd name="T6" fmla="*/ 6 w 14"/>
                <a:gd name="T7" fmla="*/ 19 h 19"/>
                <a:gd name="T8" fmla="*/ 14 w 14"/>
                <a:gd name="T9" fmla="*/ 7 h 19"/>
                <a:gd name="T10" fmla="*/ 12 w 14"/>
                <a:gd name="T11" fmla="*/ 7 h 19"/>
                <a:gd name="T12" fmla="*/ 14 w 14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81">
              <a:extLst>
                <a:ext uri="{FF2B5EF4-FFF2-40B4-BE49-F238E27FC236}">
                  <a16:creationId xmlns:a16="http://schemas.microsoft.com/office/drawing/2014/main" id="{70552725-784C-4B19-81FB-31AFE221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955" y="1782600"/>
              <a:ext cx="39791" cy="26017"/>
            </a:xfrm>
            <a:custGeom>
              <a:avLst/>
              <a:gdLst>
                <a:gd name="T0" fmla="*/ 34 w 34"/>
                <a:gd name="T1" fmla="*/ 16 h 22"/>
                <a:gd name="T2" fmla="*/ 16 w 34"/>
                <a:gd name="T3" fmla="*/ 22 h 22"/>
                <a:gd name="T4" fmla="*/ 0 w 34"/>
                <a:gd name="T5" fmla="*/ 12 h 22"/>
                <a:gd name="T6" fmla="*/ 16 w 34"/>
                <a:gd name="T7" fmla="*/ 0 h 22"/>
                <a:gd name="T8" fmla="*/ 34 w 34"/>
                <a:gd name="T9" fmla="*/ 12 h 22"/>
                <a:gd name="T10" fmla="*/ 28 w 34"/>
                <a:gd name="T11" fmla="*/ 22 h 22"/>
                <a:gd name="T12" fmla="*/ 34 w 34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2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82">
              <a:extLst>
                <a:ext uri="{FF2B5EF4-FFF2-40B4-BE49-F238E27FC236}">
                  <a16:creationId xmlns:a16="http://schemas.microsoft.com/office/drawing/2014/main" id="{55019F50-821D-4480-9385-0E47BD9D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867" y="1519367"/>
              <a:ext cx="149983" cy="88765"/>
            </a:xfrm>
            <a:custGeom>
              <a:avLst/>
              <a:gdLst>
                <a:gd name="T0" fmla="*/ 12 w 131"/>
                <a:gd name="T1" fmla="*/ 77 h 77"/>
                <a:gd name="T2" fmla="*/ 0 w 131"/>
                <a:gd name="T3" fmla="*/ 65 h 77"/>
                <a:gd name="T4" fmla="*/ 14 w 131"/>
                <a:gd name="T5" fmla="*/ 47 h 77"/>
                <a:gd name="T6" fmla="*/ 68 w 131"/>
                <a:gd name="T7" fmla="*/ 0 h 77"/>
                <a:gd name="T8" fmla="*/ 78 w 131"/>
                <a:gd name="T9" fmla="*/ 0 h 77"/>
                <a:gd name="T10" fmla="*/ 76 w 131"/>
                <a:gd name="T11" fmla="*/ 17 h 77"/>
                <a:gd name="T12" fmla="*/ 90 w 131"/>
                <a:gd name="T13" fmla="*/ 9 h 77"/>
                <a:gd name="T14" fmla="*/ 131 w 131"/>
                <a:gd name="T15" fmla="*/ 41 h 77"/>
                <a:gd name="T16" fmla="*/ 78 w 131"/>
                <a:gd name="T17" fmla="*/ 61 h 77"/>
                <a:gd name="T18" fmla="*/ 52 w 131"/>
                <a:gd name="T19" fmla="*/ 65 h 77"/>
                <a:gd name="T20" fmla="*/ 12 w 131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7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83">
              <a:extLst>
                <a:ext uri="{FF2B5EF4-FFF2-40B4-BE49-F238E27FC236}">
                  <a16:creationId xmlns:a16="http://schemas.microsoft.com/office/drawing/2014/main" id="{416977E6-69C1-4C17-B5BC-B588C279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197" y="1476515"/>
              <a:ext cx="58157" cy="30608"/>
            </a:xfrm>
            <a:custGeom>
              <a:avLst/>
              <a:gdLst>
                <a:gd name="T0" fmla="*/ 20 w 51"/>
                <a:gd name="T1" fmla="*/ 0 h 27"/>
                <a:gd name="T2" fmla="*/ 51 w 51"/>
                <a:gd name="T3" fmla="*/ 11 h 27"/>
                <a:gd name="T4" fmla="*/ 15 w 51"/>
                <a:gd name="T5" fmla="*/ 27 h 27"/>
                <a:gd name="T6" fmla="*/ 0 w 51"/>
                <a:gd name="T7" fmla="*/ 8 h 27"/>
                <a:gd name="T8" fmla="*/ 20 w 5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7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84">
              <a:extLst>
                <a:ext uri="{FF2B5EF4-FFF2-40B4-BE49-F238E27FC236}">
                  <a16:creationId xmlns:a16="http://schemas.microsoft.com/office/drawing/2014/main" id="{8ABE4FE3-0764-492B-AC74-98C8EC637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93" y="1407646"/>
              <a:ext cx="205079" cy="153042"/>
            </a:xfrm>
            <a:custGeom>
              <a:avLst/>
              <a:gdLst>
                <a:gd name="T0" fmla="*/ 170 w 180"/>
                <a:gd name="T1" fmla="*/ 122 h 133"/>
                <a:gd name="T2" fmla="*/ 155 w 180"/>
                <a:gd name="T3" fmla="*/ 133 h 133"/>
                <a:gd name="T4" fmla="*/ 70 w 180"/>
                <a:gd name="T5" fmla="*/ 119 h 133"/>
                <a:gd name="T6" fmla="*/ 30 w 180"/>
                <a:gd name="T7" fmla="*/ 91 h 133"/>
                <a:gd name="T8" fmla="*/ 87 w 180"/>
                <a:gd name="T9" fmla="*/ 65 h 133"/>
                <a:gd name="T10" fmla="*/ 55 w 180"/>
                <a:gd name="T11" fmla="*/ 64 h 133"/>
                <a:gd name="T12" fmla="*/ 0 w 180"/>
                <a:gd name="T13" fmla="*/ 47 h 133"/>
                <a:gd name="T14" fmla="*/ 79 w 180"/>
                <a:gd name="T15" fmla="*/ 0 h 133"/>
                <a:gd name="T16" fmla="*/ 125 w 180"/>
                <a:gd name="T17" fmla="*/ 31 h 133"/>
                <a:gd name="T18" fmla="*/ 115 w 180"/>
                <a:gd name="T19" fmla="*/ 32 h 133"/>
                <a:gd name="T20" fmla="*/ 115 w 180"/>
                <a:gd name="T21" fmla="*/ 48 h 133"/>
                <a:gd name="T22" fmla="*/ 101 w 180"/>
                <a:gd name="T23" fmla="*/ 62 h 133"/>
                <a:gd name="T24" fmla="*/ 117 w 180"/>
                <a:gd name="T25" fmla="*/ 62 h 133"/>
                <a:gd name="T26" fmla="*/ 140 w 180"/>
                <a:gd name="T27" fmla="*/ 70 h 133"/>
                <a:gd name="T28" fmla="*/ 155 w 180"/>
                <a:gd name="T29" fmla="*/ 70 h 133"/>
                <a:gd name="T30" fmla="*/ 180 w 180"/>
                <a:gd name="T31" fmla="*/ 86 h 133"/>
                <a:gd name="T32" fmla="*/ 174 w 180"/>
                <a:gd name="T33" fmla="*/ 102 h 133"/>
                <a:gd name="T34" fmla="*/ 159 w 180"/>
                <a:gd name="T35" fmla="*/ 112 h 133"/>
                <a:gd name="T36" fmla="*/ 170 w 180"/>
                <a:gd name="T37" fmla="*/ 1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33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85">
              <a:extLst>
                <a:ext uri="{FF2B5EF4-FFF2-40B4-BE49-F238E27FC236}">
                  <a16:creationId xmlns:a16="http://schemas.microsoft.com/office/drawing/2014/main" id="{6F566B3A-FDBF-4219-A30B-9B346789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1649453"/>
              <a:ext cx="26017" cy="18365"/>
            </a:xfrm>
            <a:custGeom>
              <a:avLst/>
              <a:gdLst>
                <a:gd name="T0" fmla="*/ 0 w 22"/>
                <a:gd name="T1" fmla="*/ 8 h 16"/>
                <a:gd name="T2" fmla="*/ 11 w 22"/>
                <a:gd name="T3" fmla="*/ 0 h 16"/>
                <a:gd name="T4" fmla="*/ 22 w 22"/>
                <a:gd name="T5" fmla="*/ 0 h 16"/>
                <a:gd name="T6" fmla="*/ 7 w 22"/>
                <a:gd name="T7" fmla="*/ 16 h 16"/>
                <a:gd name="T8" fmla="*/ 0 w 22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86">
              <a:extLst>
                <a:ext uri="{FF2B5EF4-FFF2-40B4-BE49-F238E27FC236}">
                  <a16:creationId xmlns:a16="http://schemas.microsoft.com/office/drawing/2014/main" id="{B51EF139-2C9C-4184-B26A-D407608C6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71" y="1412237"/>
              <a:ext cx="33670" cy="12243"/>
            </a:xfrm>
            <a:custGeom>
              <a:avLst/>
              <a:gdLst>
                <a:gd name="T0" fmla="*/ 30 w 30"/>
                <a:gd name="T1" fmla="*/ 6 h 10"/>
                <a:gd name="T2" fmla="*/ 0 w 30"/>
                <a:gd name="T3" fmla="*/ 0 h 10"/>
                <a:gd name="T4" fmla="*/ 28 w 30"/>
                <a:gd name="T5" fmla="*/ 0 h 10"/>
                <a:gd name="T6" fmla="*/ 30 w 3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87">
              <a:extLst>
                <a:ext uri="{FF2B5EF4-FFF2-40B4-BE49-F238E27FC236}">
                  <a16:creationId xmlns:a16="http://schemas.microsoft.com/office/drawing/2014/main" id="{19ECBF6F-7547-4879-B241-024EB449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398" y="1588236"/>
              <a:ext cx="27548" cy="13774"/>
            </a:xfrm>
            <a:custGeom>
              <a:avLst/>
              <a:gdLst>
                <a:gd name="T0" fmla="*/ 25 w 25"/>
                <a:gd name="T1" fmla="*/ 0 h 12"/>
                <a:gd name="T2" fmla="*/ 16 w 25"/>
                <a:gd name="T3" fmla="*/ 12 h 12"/>
                <a:gd name="T4" fmla="*/ 0 w 25"/>
                <a:gd name="T5" fmla="*/ 3 h 12"/>
                <a:gd name="T6" fmla="*/ 25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88">
              <a:extLst>
                <a:ext uri="{FF2B5EF4-FFF2-40B4-BE49-F238E27FC236}">
                  <a16:creationId xmlns:a16="http://schemas.microsoft.com/office/drawing/2014/main" id="{57950DAE-4BDC-4FD3-A302-02AECA1F4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307" y="1435193"/>
              <a:ext cx="174470" cy="55095"/>
            </a:xfrm>
            <a:custGeom>
              <a:avLst/>
              <a:gdLst>
                <a:gd name="T0" fmla="*/ 130 w 153"/>
                <a:gd name="T1" fmla="*/ 24 h 48"/>
                <a:gd name="T2" fmla="*/ 98 w 153"/>
                <a:gd name="T3" fmla="*/ 30 h 48"/>
                <a:gd name="T4" fmla="*/ 83 w 153"/>
                <a:gd name="T5" fmla="*/ 47 h 48"/>
                <a:gd name="T6" fmla="*/ 75 w 153"/>
                <a:gd name="T7" fmla="*/ 40 h 48"/>
                <a:gd name="T8" fmla="*/ 75 w 153"/>
                <a:gd name="T9" fmla="*/ 40 h 48"/>
                <a:gd name="T10" fmla="*/ 54 w 153"/>
                <a:gd name="T11" fmla="*/ 30 h 48"/>
                <a:gd name="T12" fmla="*/ 70 w 153"/>
                <a:gd name="T13" fmla="*/ 24 h 48"/>
                <a:gd name="T14" fmla="*/ 56 w 153"/>
                <a:gd name="T15" fmla="*/ 22 h 48"/>
                <a:gd name="T16" fmla="*/ 68 w 153"/>
                <a:gd name="T17" fmla="*/ 15 h 48"/>
                <a:gd name="T18" fmla="*/ 50 w 153"/>
                <a:gd name="T19" fmla="*/ 8 h 48"/>
                <a:gd name="T20" fmla="*/ 16 w 153"/>
                <a:gd name="T21" fmla="*/ 18 h 48"/>
                <a:gd name="T22" fmla="*/ 0 w 153"/>
                <a:gd name="T23" fmla="*/ 15 h 48"/>
                <a:gd name="T24" fmla="*/ 58 w 153"/>
                <a:gd name="T25" fmla="*/ 0 h 48"/>
                <a:gd name="T26" fmla="*/ 102 w 153"/>
                <a:gd name="T27" fmla="*/ 10 h 48"/>
                <a:gd name="T28" fmla="*/ 130 w 153"/>
                <a:gd name="T29" fmla="*/ 0 h 48"/>
                <a:gd name="T30" fmla="*/ 153 w 153"/>
                <a:gd name="T31" fmla="*/ 8 h 48"/>
                <a:gd name="T32" fmla="*/ 132 w 153"/>
                <a:gd name="T33" fmla="*/ 22 h 48"/>
                <a:gd name="T34" fmla="*/ 125 w 153"/>
                <a:gd name="T35" fmla="*/ 22 h 48"/>
                <a:gd name="T36" fmla="*/ 125 w 153"/>
                <a:gd name="T37" fmla="*/ 30 h 48"/>
                <a:gd name="T38" fmla="*/ 130 w 153"/>
                <a:gd name="T3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48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89">
              <a:extLst>
                <a:ext uri="{FF2B5EF4-FFF2-40B4-BE49-F238E27FC236}">
                  <a16:creationId xmlns:a16="http://schemas.microsoft.com/office/drawing/2014/main" id="{24BB9682-9458-41F1-894A-D9D26A68F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317" y="1398463"/>
              <a:ext cx="61218" cy="41321"/>
            </a:xfrm>
            <a:custGeom>
              <a:avLst/>
              <a:gdLst>
                <a:gd name="T0" fmla="*/ 13 w 53"/>
                <a:gd name="T1" fmla="*/ 36 h 36"/>
                <a:gd name="T2" fmla="*/ 0 w 53"/>
                <a:gd name="T3" fmla="*/ 24 h 36"/>
                <a:gd name="T4" fmla="*/ 43 w 53"/>
                <a:gd name="T5" fmla="*/ 0 h 36"/>
                <a:gd name="T6" fmla="*/ 53 w 53"/>
                <a:gd name="T7" fmla="*/ 25 h 36"/>
                <a:gd name="T8" fmla="*/ 13 w 53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0">
              <a:extLst>
                <a:ext uri="{FF2B5EF4-FFF2-40B4-BE49-F238E27FC236}">
                  <a16:creationId xmlns:a16="http://schemas.microsoft.com/office/drawing/2014/main" id="{CA79AD7D-07DC-46C9-91A0-F5B82CCD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734" y="1426011"/>
              <a:ext cx="64278" cy="41321"/>
            </a:xfrm>
            <a:custGeom>
              <a:avLst/>
              <a:gdLst>
                <a:gd name="T0" fmla="*/ 57 w 57"/>
                <a:gd name="T1" fmla="*/ 6 h 36"/>
                <a:gd name="T2" fmla="*/ 57 w 57"/>
                <a:gd name="T3" fmla="*/ 18 h 36"/>
                <a:gd name="T4" fmla="*/ 38 w 57"/>
                <a:gd name="T5" fmla="*/ 22 h 36"/>
                <a:gd name="T6" fmla="*/ 41 w 57"/>
                <a:gd name="T7" fmla="*/ 32 h 36"/>
                <a:gd name="T8" fmla="*/ 0 w 57"/>
                <a:gd name="T9" fmla="*/ 32 h 36"/>
                <a:gd name="T10" fmla="*/ 15 w 57"/>
                <a:gd name="T11" fmla="*/ 10 h 36"/>
                <a:gd name="T12" fmla="*/ 15 w 57"/>
                <a:gd name="T13" fmla="*/ 0 h 36"/>
                <a:gd name="T14" fmla="*/ 40 w 57"/>
                <a:gd name="T15" fmla="*/ 0 h 36"/>
                <a:gd name="T16" fmla="*/ 32 w 57"/>
                <a:gd name="T17" fmla="*/ 6 h 36"/>
                <a:gd name="T18" fmla="*/ 57 w 57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1">
              <a:extLst>
                <a:ext uri="{FF2B5EF4-FFF2-40B4-BE49-F238E27FC236}">
                  <a16:creationId xmlns:a16="http://schemas.microsoft.com/office/drawing/2014/main" id="{5A4FCB40-7DF7-483C-A933-C9261A38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499" y="1461210"/>
              <a:ext cx="67339" cy="24487"/>
            </a:xfrm>
            <a:custGeom>
              <a:avLst/>
              <a:gdLst>
                <a:gd name="T0" fmla="*/ 34 w 59"/>
                <a:gd name="T1" fmla="*/ 22 h 22"/>
                <a:gd name="T2" fmla="*/ 19 w 59"/>
                <a:gd name="T3" fmla="*/ 14 h 22"/>
                <a:gd name="T4" fmla="*/ 8 w 59"/>
                <a:gd name="T5" fmla="*/ 22 h 22"/>
                <a:gd name="T6" fmla="*/ 0 w 59"/>
                <a:gd name="T7" fmla="*/ 16 h 22"/>
                <a:gd name="T8" fmla="*/ 38 w 59"/>
                <a:gd name="T9" fmla="*/ 0 h 22"/>
                <a:gd name="T10" fmla="*/ 59 w 59"/>
                <a:gd name="T11" fmla="*/ 10 h 22"/>
                <a:gd name="T12" fmla="*/ 34 w 5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2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2">
              <a:extLst>
                <a:ext uri="{FF2B5EF4-FFF2-40B4-BE49-F238E27FC236}">
                  <a16:creationId xmlns:a16="http://schemas.microsoft.com/office/drawing/2014/main" id="{07AF7DB9-BDF3-4AE4-B3AF-F05821C3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238" y="1378568"/>
              <a:ext cx="104070" cy="74991"/>
            </a:xfrm>
            <a:custGeom>
              <a:avLst/>
              <a:gdLst>
                <a:gd name="T0" fmla="*/ 68 w 91"/>
                <a:gd name="T1" fmla="*/ 56 h 66"/>
                <a:gd name="T2" fmla="*/ 38 w 91"/>
                <a:gd name="T3" fmla="*/ 66 h 66"/>
                <a:gd name="T4" fmla="*/ 0 w 91"/>
                <a:gd name="T5" fmla="*/ 51 h 66"/>
                <a:gd name="T6" fmla="*/ 10 w 91"/>
                <a:gd name="T7" fmla="*/ 42 h 66"/>
                <a:gd name="T8" fmla="*/ 42 w 91"/>
                <a:gd name="T9" fmla="*/ 42 h 66"/>
                <a:gd name="T10" fmla="*/ 29 w 91"/>
                <a:gd name="T11" fmla="*/ 40 h 66"/>
                <a:gd name="T12" fmla="*/ 29 w 91"/>
                <a:gd name="T13" fmla="*/ 30 h 66"/>
                <a:gd name="T14" fmla="*/ 74 w 91"/>
                <a:gd name="T15" fmla="*/ 14 h 66"/>
                <a:gd name="T16" fmla="*/ 87 w 91"/>
                <a:gd name="T17" fmla="*/ 0 h 66"/>
                <a:gd name="T18" fmla="*/ 89 w 91"/>
                <a:gd name="T19" fmla="*/ 10 h 66"/>
                <a:gd name="T20" fmla="*/ 83 w 91"/>
                <a:gd name="T21" fmla="*/ 20 h 66"/>
                <a:gd name="T22" fmla="*/ 48 w 91"/>
                <a:gd name="T23" fmla="*/ 41 h 66"/>
                <a:gd name="T24" fmla="*/ 91 w 91"/>
                <a:gd name="T25" fmla="*/ 53 h 66"/>
                <a:gd name="T26" fmla="*/ 68 w 91"/>
                <a:gd name="T27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66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3">
              <a:extLst>
                <a:ext uri="{FF2B5EF4-FFF2-40B4-BE49-F238E27FC236}">
                  <a16:creationId xmlns:a16="http://schemas.microsoft.com/office/drawing/2014/main" id="{0CAFC48F-BEBB-4FFD-8021-3A79A0ED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870" y="1488758"/>
              <a:ext cx="344349" cy="198955"/>
            </a:xfrm>
            <a:custGeom>
              <a:avLst/>
              <a:gdLst>
                <a:gd name="T0" fmla="*/ 254 w 301"/>
                <a:gd name="T1" fmla="*/ 143 h 175"/>
                <a:gd name="T2" fmla="*/ 254 w 301"/>
                <a:gd name="T3" fmla="*/ 129 h 175"/>
                <a:gd name="T4" fmla="*/ 220 w 301"/>
                <a:gd name="T5" fmla="*/ 127 h 175"/>
                <a:gd name="T6" fmla="*/ 231 w 301"/>
                <a:gd name="T7" fmla="*/ 105 h 175"/>
                <a:gd name="T8" fmla="*/ 216 w 301"/>
                <a:gd name="T9" fmla="*/ 83 h 175"/>
                <a:gd name="T10" fmla="*/ 226 w 301"/>
                <a:gd name="T11" fmla="*/ 81 h 175"/>
                <a:gd name="T12" fmla="*/ 208 w 301"/>
                <a:gd name="T13" fmla="*/ 69 h 175"/>
                <a:gd name="T14" fmla="*/ 167 w 301"/>
                <a:gd name="T15" fmla="*/ 125 h 175"/>
                <a:gd name="T16" fmla="*/ 155 w 301"/>
                <a:gd name="T17" fmla="*/ 131 h 175"/>
                <a:gd name="T18" fmla="*/ 133 w 301"/>
                <a:gd name="T19" fmla="*/ 175 h 175"/>
                <a:gd name="T20" fmla="*/ 74 w 301"/>
                <a:gd name="T21" fmla="*/ 125 h 175"/>
                <a:gd name="T22" fmla="*/ 102 w 301"/>
                <a:gd name="T23" fmla="*/ 126 h 175"/>
                <a:gd name="T24" fmla="*/ 127 w 301"/>
                <a:gd name="T25" fmla="*/ 119 h 175"/>
                <a:gd name="T26" fmla="*/ 93 w 301"/>
                <a:gd name="T27" fmla="*/ 115 h 175"/>
                <a:gd name="T28" fmla="*/ 64 w 301"/>
                <a:gd name="T29" fmla="*/ 105 h 175"/>
                <a:gd name="T30" fmla="*/ 85 w 301"/>
                <a:gd name="T31" fmla="*/ 97 h 175"/>
                <a:gd name="T32" fmla="*/ 124 w 301"/>
                <a:gd name="T33" fmla="*/ 77 h 175"/>
                <a:gd name="T34" fmla="*/ 104 w 301"/>
                <a:gd name="T35" fmla="*/ 77 h 175"/>
                <a:gd name="T36" fmla="*/ 93 w 301"/>
                <a:gd name="T37" fmla="*/ 70 h 175"/>
                <a:gd name="T38" fmla="*/ 87 w 301"/>
                <a:gd name="T39" fmla="*/ 70 h 175"/>
                <a:gd name="T40" fmla="*/ 64 w 301"/>
                <a:gd name="T41" fmla="*/ 91 h 175"/>
                <a:gd name="T42" fmla="*/ 40 w 301"/>
                <a:gd name="T43" fmla="*/ 79 h 175"/>
                <a:gd name="T44" fmla="*/ 46 w 301"/>
                <a:gd name="T45" fmla="*/ 77 h 175"/>
                <a:gd name="T46" fmla="*/ 25 w 301"/>
                <a:gd name="T47" fmla="*/ 51 h 175"/>
                <a:gd name="T48" fmla="*/ 19 w 301"/>
                <a:gd name="T49" fmla="*/ 48 h 175"/>
                <a:gd name="T50" fmla="*/ 0 w 301"/>
                <a:gd name="T51" fmla="*/ 28 h 175"/>
                <a:gd name="T52" fmla="*/ 26 w 301"/>
                <a:gd name="T53" fmla="*/ 9 h 175"/>
                <a:gd name="T54" fmla="*/ 64 w 301"/>
                <a:gd name="T55" fmla="*/ 13 h 175"/>
                <a:gd name="T56" fmla="*/ 55 w 301"/>
                <a:gd name="T57" fmla="*/ 24 h 175"/>
                <a:gd name="T58" fmla="*/ 76 w 301"/>
                <a:gd name="T59" fmla="*/ 36 h 175"/>
                <a:gd name="T60" fmla="*/ 70 w 301"/>
                <a:gd name="T61" fmla="*/ 25 h 175"/>
                <a:gd name="T62" fmla="*/ 83 w 301"/>
                <a:gd name="T63" fmla="*/ 12 h 175"/>
                <a:gd name="T64" fmla="*/ 117 w 301"/>
                <a:gd name="T65" fmla="*/ 47 h 175"/>
                <a:gd name="T66" fmla="*/ 108 w 301"/>
                <a:gd name="T67" fmla="*/ 12 h 175"/>
                <a:gd name="T68" fmla="*/ 123 w 301"/>
                <a:gd name="T69" fmla="*/ 0 h 175"/>
                <a:gd name="T70" fmla="*/ 154 w 301"/>
                <a:gd name="T71" fmla="*/ 16 h 175"/>
                <a:gd name="T72" fmla="*/ 151 w 301"/>
                <a:gd name="T73" fmla="*/ 32 h 175"/>
                <a:gd name="T74" fmla="*/ 165 w 301"/>
                <a:gd name="T75" fmla="*/ 21 h 175"/>
                <a:gd name="T76" fmla="*/ 174 w 301"/>
                <a:gd name="T77" fmla="*/ 40 h 175"/>
                <a:gd name="T78" fmla="*/ 182 w 301"/>
                <a:gd name="T79" fmla="*/ 41 h 175"/>
                <a:gd name="T80" fmla="*/ 242 w 301"/>
                <a:gd name="T81" fmla="*/ 75 h 175"/>
                <a:gd name="T82" fmla="*/ 235 w 301"/>
                <a:gd name="T83" fmla="*/ 75 h 175"/>
                <a:gd name="T84" fmla="*/ 248 w 301"/>
                <a:gd name="T85" fmla="*/ 75 h 175"/>
                <a:gd name="T86" fmla="*/ 248 w 301"/>
                <a:gd name="T87" fmla="*/ 87 h 175"/>
                <a:gd name="T88" fmla="*/ 273 w 301"/>
                <a:gd name="T89" fmla="*/ 87 h 175"/>
                <a:gd name="T90" fmla="*/ 301 w 301"/>
                <a:gd name="T91" fmla="*/ 116 h 175"/>
                <a:gd name="T92" fmla="*/ 254 w 301"/>
                <a:gd name="T93" fmla="*/ 1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75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4">
              <a:extLst>
                <a:ext uri="{FF2B5EF4-FFF2-40B4-BE49-F238E27FC236}">
                  <a16:creationId xmlns:a16="http://schemas.microsoft.com/office/drawing/2014/main" id="{BC139797-C800-499E-AD1C-DB8F3EBD5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31" y="1458150"/>
              <a:ext cx="224975" cy="84173"/>
            </a:xfrm>
            <a:custGeom>
              <a:avLst/>
              <a:gdLst>
                <a:gd name="T0" fmla="*/ 197 w 197"/>
                <a:gd name="T1" fmla="*/ 33 h 74"/>
                <a:gd name="T2" fmla="*/ 119 w 197"/>
                <a:gd name="T3" fmla="*/ 74 h 74"/>
                <a:gd name="T4" fmla="*/ 93 w 197"/>
                <a:gd name="T5" fmla="*/ 59 h 74"/>
                <a:gd name="T6" fmla="*/ 50 w 197"/>
                <a:gd name="T7" fmla="*/ 59 h 74"/>
                <a:gd name="T8" fmla="*/ 40 w 197"/>
                <a:gd name="T9" fmla="*/ 47 h 74"/>
                <a:gd name="T10" fmla="*/ 55 w 197"/>
                <a:gd name="T11" fmla="*/ 46 h 74"/>
                <a:gd name="T12" fmla="*/ 74 w 197"/>
                <a:gd name="T13" fmla="*/ 42 h 74"/>
                <a:gd name="T14" fmla="*/ 38 w 197"/>
                <a:gd name="T15" fmla="*/ 39 h 74"/>
                <a:gd name="T16" fmla="*/ 12 w 197"/>
                <a:gd name="T17" fmla="*/ 31 h 74"/>
                <a:gd name="T18" fmla="*/ 0 w 197"/>
                <a:gd name="T19" fmla="*/ 12 h 74"/>
                <a:gd name="T20" fmla="*/ 12 w 197"/>
                <a:gd name="T21" fmla="*/ 12 h 74"/>
                <a:gd name="T22" fmla="*/ 27 w 197"/>
                <a:gd name="T23" fmla="*/ 14 h 74"/>
                <a:gd name="T24" fmla="*/ 27 w 197"/>
                <a:gd name="T25" fmla="*/ 10 h 74"/>
                <a:gd name="T26" fmla="*/ 40 w 197"/>
                <a:gd name="T27" fmla="*/ 10 h 74"/>
                <a:gd name="T28" fmla="*/ 36 w 197"/>
                <a:gd name="T29" fmla="*/ 2 h 74"/>
                <a:gd name="T30" fmla="*/ 57 w 197"/>
                <a:gd name="T31" fmla="*/ 2 h 74"/>
                <a:gd name="T32" fmla="*/ 88 w 197"/>
                <a:gd name="T33" fmla="*/ 18 h 74"/>
                <a:gd name="T34" fmla="*/ 106 w 197"/>
                <a:gd name="T35" fmla="*/ 0 h 74"/>
                <a:gd name="T36" fmla="*/ 116 w 197"/>
                <a:gd name="T37" fmla="*/ 0 h 74"/>
                <a:gd name="T38" fmla="*/ 116 w 197"/>
                <a:gd name="T39" fmla="*/ 20 h 74"/>
                <a:gd name="T40" fmla="*/ 138 w 197"/>
                <a:gd name="T41" fmla="*/ 12 h 74"/>
                <a:gd name="T42" fmla="*/ 163 w 197"/>
                <a:gd name="T43" fmla="*/ 12 h 74"/>
                <a:gd name="T44" fmla="*/ 197 w 197"/>
                <a:gd name="T45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4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5">
              <a:extLst>
                <a:ext uri="{FF2B5EF4-FFF2-40B4-BE49-F238E27FC236}">
                  <a16:creationId xmlns:a16="http://schemas.microsoft.com/office/drawing/2014/main" id="{FCA1EB99-2A64-4013-9746-71516BDC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565" y="1553036"/>
              <a:ext cx="44383" cy="39791"/>
            </a:xfrm>
            <a:custGeom>
              <a:avLst/>
              <a:gdLst>
                <a:gd name="T0" fmla="*/ 13 w 39"/>
                <a:gd name="T1" fmla="*/ 0 h 34"/>
                <a:gd name="T2" fmla="*/ 39 w 39"/>
                <a:gd name="T3" fmla="*/ 34 h 34"/>
                <a:gd name="T4" fmla="*/ 15 w 39"/>
                <a:gd name="T5" fmla="*/ 0 h 34"/>
                <a:gd name="T6" fmla="*/ 15 w 39"/>
                <a:gd name="T7" fmla="*/ 3 h 34"/>
                <a:gd name="T8" fmla="*/ 13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6">
              <a:extLst>
                <a:ext uri="{FF2B5EF4-FFF2-40B4-BE49-F238E27FC236}">
                  <a16:creationId xmlns:a16="http://schemas.microsoft.com/office/drawing/2014/main" id="{62A4E732-C6A9-4E99-BBC2-946E1A44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355" y="2621272"/>
              <a:ext cx="108661" cy="136208"/>
            </a:xfrm>
            <a:custGeom>
              <a:avLst/>
              <a:gdLst>
                <a:gd name="T0" fmla="*/ 16 w 95"/>
                <a:gd name="T1" fmla="*/ 35 h 119"/>
                <a:gd name="T2" fmla="*/ 38 w 95"/>
                <a:gd name="T3" fmla="*/ 26 h 119"/>
                <a:gd name="T4" fmla="*/ 33 w 95"/>
                <a:gd name="T5" fmla="*/ 16 h 119"/>
                <a:gd name="T6" fmla="*/ 56 w 95"/>
                <a:gd name="T7" fmla="*/ 0 h 119"/>
                <a:gd name="T8" fmla="*/ 69 w 95"/>
                <a:gd name="T9" fmla="*/ 0 h 119"/>
                <a:gd name="T10" fmla="*/ 95 w 95"/>
                <a:gd name="T11" fmla="*/ 33 h 119"/>
                <a:gd name="T12" fmla="*/ 81 w 95"/>
                <a:gd name="T13" fmla="*/ 45 h 119"/>
                <a:gd name="T14" fmla="*/ 81 w 95"/>
                <a:gd name="T15" fmla="*/ 72 h 119"/>
                <a:gd name="T16" fmla="*/ 80 w 95"/>
                <a:gd name="T17" fmla="*/ 94 h 119"/>
                <a:gd name="T18" fmla="*/ 60 w 95"/>
                <a:gd name="T19" fmla="*/ 98 h 119"/>
                <a:gd name="T20" fmla="*/ 33 w 95"/>
                <a:gd name="T21" fmla="*/ 116 h 119"/>
                <a:gd name="T22" fmla="*/ 19 w 95"/>
                <a:gd name="T23" fmla="*/ 119 h 119"/>
                <a:gd name="T24" fmla="*/ 0 w 95"/>
                <a:gd name="T25" fmla="*/ 101 h 119"/>
                <a:gd name="T26" fmla="*/ 22 w 95"/>
                <a:gd name="T27" fmla="*/ 60 h 119"/>
                <a:gd name="T28" fmla="*/ 7 w 95"/>
                <a:gd name="T29" fmla="*/ 43 h 119"/>
                <a:gd name="T30" fmla="*/ 16 w 95"/>
                <a:gd name="T3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19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">
              <a:extLst>
                <a:ext uri="{FF2B5EF4-FFF2-40B4-BE49-F238E27FC236}">
                  <a16:creationId xmlns:a16="http://schemas.microsoft.com/office/drawing/2014/main" id="{C74E8E6E-07B1-4989-AD67-2321023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286" y="2504960"/>
              <a:ext cx="21426" cy="21426"/>
            </a:xfrm>
            <a:custGeom>
              <a:avLst/>
              <a:gdLst>
                <a:gd name="T0" fmla="*/ 5 w 19"/>
                <a:gd name="T1" fmla="*/ 19 h 19"/>
                <a:gd name="T2" fmla="*/ 0 w 19"/>
                <a:gd name="T3" fmla="*/ 9 h 19"/>
                <a:gd name="T4" fmla="*/ 19 w 19"/>
                <a:gd name="T5" fmla="*/ 0 h 19"/>
                <a:gd name="T6" fmla="*/ 5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8">
              <a:extLst>
                <a:ext uri="{FF2B5EF4-FFF2-40B4-BE49-F238E27FC236}">
                  <a16:creationId xmlns:a16="http://schemas.microsoft.com/office/drawing/2014/main" id="{EDB20DDA-0647-4A80-890C-8975D1B5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060" y="2495778"/>
              <a:ext cx="205079" cy="312207"/>
            </a:xfrm>
            <a:custGeom>
              <a:avLst/>
              <a:gdLst>
                <a:gd name="T0" fmla="*/ 163 w 179"/>
                <a:gd name="T1" fmla="*/ 183 h 273"/>
                <a:gd name="T2" fmla="*/ 155 w 179"/>
                <a:gd name="T3" fmla="*/ 230 h 273"/>
                <a:gd name="T4" fmla="*/ 170 w 179"/>
                <a:gd name="T5" fmla="*/ 238 h 273"/>
                <a:gd name="T6" fmla="*/ 119 w 179"/>
                <a:gd name="T7" fmla="*/ 250 h 273"/>
                <a:gd name="T8" fmla="*/ 66 w 179"/>
                <a:gd name="T9" fmla="*/ 253 h 273"/>
                <a:gd name="T10" fmla="*/ 43 w 179"/>
                <a:gd name="T11" fmla="*/ 266 h 273"/>
                <a:gd name="T12" fmla="*/ 27 w 179"/>
                <a:gd name="T13" fmla="*/ 273 h 273"/>
                <a:gd name="T14" fmla="*/ 54 w 179"/>
                <a:gd name="T15" fmla="*/ 238 h 273"/>
                <a:gd name="T16" fmla="*/ 78 w 179"/>
                <a:gd name="T17" fmla="*/ 222 h 273"/>
                <a:gd name="T18" fmla="*/ 43 w 179"/>
                <a:gd name="T19" fmla="*/ 221 h 273"/>
                <a:gd name="T20" fmla="*/ 32 w 179"/>
                <a:gd name="T21" fmla="*/ 221 h 273"/>
                <a:gd name="T22" fmla="*/ 47 w 179"/>
                <a:gd name="T23" fmla="*/ 173 h 273"/>
                <a:gd name="T24" fmla="*/ 81 w 179"/>
                <a:gd name="T25" fmla="*/ 146 h 273"/>
                <a:gd name="T26" fmla="*/ 68 w 179"/>
                <a:gd name="T27" fmla="*/ 126 h 273"/>
                <a:gd name="T28" fmla="*/ 44 w 179"/>
                <a:gd name="T29" fmla="*/ 129 h 273"/>
                <a:gd name="T30" fmla="*/ 39 w 179"/>
                <a:gd name="T31" fmla="*/ 106 h 273"/>
                <a:gd name="T32" fmla="*/ 26 w 179"/>
                <a:gd name="T33" fmla="*/ 87 h 273"/>
                <a:gd name="T34" fmla="*/ 20 w 179"/>
                <a:gd name="T35" fmla="*/ 99 h 273"/>
                <a:gd name="T36" fmla="*/ 23 w 179"/>
                <a:gd name="T37" fmla="*/ 81 h 273"/>
                <a:gd name="T38" fmla="*/ 12 w 179"/>
                <a:gd name="T39" fmla="*/ 67 h 273"/>
                <a:gd name="T40" fmla="*/ 17 w 179"/>
                <a:gd name="T41" fmla="*/ 51 h 273"/>
                <a:gd name="T42" fmla="*/ 12 w 179"/>
                <a:gd name="T43" fmla="*/ 36 h 273"/>
                <a:gd name="T44" fmla="*/ 20 w 179"/>
                <a:gd name="T45" fmla="*/ 38 h 273"/>
                <a:gd name="T46" fmla="*/ 27 w 179"/>
                <a:gd name="T47" fmla="*/ 24 h 273"/>
                <a:gd name="T48" fmla="*/ 42 w 179"/>
                <a:gd name="T49" fmla="*/ 0 h 273"/>
                <a:gd name="T50" fmla="*/ 72 w 179"/>
                <a:gd name="T51" fmla="*/ 7 h 273"/>
                <a:gd name="T52" fmla="*/ 55 w 179"/>
                <a:gd name="T53" fmla="*/ 34 h 273"/>
                <a:gd name="T54" fmla="*/ 79 w 179"/>
                <a:gd name="T55" fmla="*/ 83 h 273"/>
                <a:gd name="T56" fmla="*/ 91 w 179"/>
                <a:gd name="T57" fmla="*/ 90 h 273"/>
                <a:gd name="T58" fmla="*/ 144 w 179"/>
                <a:gd name="T59" fmla="*/ 160 h 273"/>
                <a:gd name="T60" fmla="*/ 148 w 179"/>
                <a:gd name="T61" fmla="*/ 183 h 273"/>
                <a:gd name="T62" fmla="*/ 157 w 179"/>
                <a:gd name="T63" fmla="*/ 18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273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9">
              <a:extLst>
                <a:ext uri="{FF2B5EF4-FFF2-40B4-BE49-F238E27FC236}">
                  <a16:creationId xmlns:a16="http://schemas.microsoft.com/office/drawing/2014/main" id="{CE15F94A-2FFB-4963-95F5-21983AF71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2" y="2656472"/>
              <a:ext cx="9183" cy="10713"/>
            </a:xfrm>
            <a:custGeom>
              <a:avLst/>
              <a:gdLst>
                <a:gd name="T0" fmla="*/ 5 w 9"/>
                <a:gd name="T1" fmla="*/ 0 h 9"/>
                <a:gd name="T2" fmla="*/ 0 w 9"/>
                <a:gd name="T3" fmla="*/ 9 h 9"/>
                <a:gd name="T4" fmla="*/ 8 w 9"/>
                <a:gd name="T5" fmla="*/ 9 h 9"/>
                <a:gd name="T6" fmla="*/ 9 w 9"/>
                <a:gd name="T7" fmla="*/ 0 h 9"/>
                <a:gd name="T8" fmla="*/ 5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100">
              <a:extLst>
                <a:ext uri="{FF2B5EF4-FFF2-40B4-BE49-F238E27FC236}">
                  <a16:creationId xmlns:a16="http://schemas.microsoft.com/office/drawing/2014/main" id="{09021FE9-7CA6-4E84-99FD-34AB8770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128" y="2175919"/>
              <a:ext cx="250992" cy="119373"/>
            </a:xfrm>
            <a:custGeom>
              <a:avLst/>
              <a:gdLst>
                <a:gd name="T0" fmla="*/ 218 w 219"/>
                <a:gd name="T1" fmla="*/ 56 h 104"/>
                <a:gd name="T2" fmla="*/ 184 w 219"/>
                <a:gd name="T3" fmla="*/ 84 h 104"/>
                <a:gd name="T4" fmla="*/ 125 w 219"/>
                <a:gd name="T5" fmla="*/ 104 h 104"/>
                <a:gd name="T6" fmla="*/ 57 w 219"/>
                <a:gd name="T7" fmla="*/ 90 h 104"/>
                <a:gd name="T8" fmla="*/ 24 w 219"/>
                <a:gd name="T9" fmla="*/ 75 h 104"/>
                <a:gd name="T10" fmla="*/ 31 w 219"/>
                <a:gd name="T11" fmla="*/ 71 h 104"/>
                <a:gd name="T12" fmla="*/ 35 w 219"/>
                <a:gd name="T13" fmla="*/ 48 h 104"/>
                <a:gd name="T14" fmla="*/ 2 w 219"/>
                <a:gd name="T15" fmla="*/ 44 h 104"/>
                <a:gd name="T16" fmla="*/ 41 w 219"/>
                <a:gd name="T17" fmla="*/ 37 h 104"/>
                <a:gd name="T18" fmla="*/ 38 w 219"/>
                <a:gd name="T19" fmla="*/ 31 h 104"/>
                <a:gd name="T20" fmla="*/ 0 w 219"/>
                <a:gd name="T21" fmla="*/ 13 h 104"/>
                <a:gd name="T22" fmla="*/ 15 w 219"/>
                <a:gd name="T23" fmla="*/ 15 h 104"/>
                <a:gd name="T24" fmla="*/ 15 w 219"/>
                <a:gd name="T25" fmla="*/ 9 h 104"/>
                <a:gd name="T26" fmla="*/ 29 w 219"/>
                <a:gd name="T27" fmla="*/ 0 h 104"/>
                <a:gd name="T28" fmla="*/ 35 w 219"/>
                <a:gd name="T29" fmla="*/ 0 h 104"/>
                <a:gd name="T30" fmla="*/ 39 w 219"/>
                <a:gd name="T31" fmla="*/ 12 h 104"/>
                <a:gd name="T32" fmla="*/ 50 w 219"/>
                <a:gd name="T33" fmla="*/ 28 h 104"/>
                <a:gd name="T34" fmla="*/ 64 w 219"/>
                <a:gd name="T35" fmla="*/ 23 h 104"/>
                <a:gd name="T36" fmla="*/ 64 w 219"/>
                <a:gd name="T37" fmla="*/ 13 h 104"/>
                <a:gd name="T38" fmla="*/ 74 w 219"/>
                <a:gd name="T39" fmla="*/ 20 h 104"/>
                <a:gd name="T40" fmla="*/ 92 w 219"/>
                <a:gd name="T41" fmla="*/ 15 h 104"/>
                <a:gd name="T42" fmla="*/ 103 w 219"/>
                <a:gd name="T43" fmla="*/ 21 h 104"/>
                <a:gd name="T44" fmla="*/ 103 w 219"/>
                <a:gd name="T45" fmla="*/ 13 h 104"/>
                <a:gd name="T46" fmla="*/ 127 w 219"/>
                <a:gd name="T47" fmla="*/ 15 h 104"/>
                <a:gd name="T48" fmla="*/ 153 w 219"/>
                <a:gd name="T49" fmla="*/ 13 h 104"/>
                <a:gd name="T50" fmla="*/ 156 w 219"/>
                <a:gd name="T51" fmla="*/ 1 h 104"/>
                <a:gd name="T52" fmla="*/ 164 w 219"/>
                <a:gd name="T53" fmla="*/ 1 h 104"/>
                <a:gd name="T54" fmla="*/ 178 w 219"/>
                <a:gd name="T55" fmla="*/ 11 h 104"/>
                <a:gd name="T56" fmla="*/ 196 w 219"/>
                <a:gd name="T57" fmla="*/ 7 h 104"/>
                <a:gd name="T58" fmla="*/ 191 w 219"/>
                <a:gd name="T59" fmla="*/ 14 h 104"/>
                <a:gd name="T60" fmla="*/ 219 w 219"/>
                <a:gd name="T61" fmla="*/ 54 h 104"/>
                <a:gd name="T62" fmla="*/ 218 w 219"/>
                <a:gd name="T6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04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101">
              <a:extLst>
                <a:ext uri="{FF2B5EF4-FFF2-40B4-BE49-F238E27FC236}">
                  <a16:creationId xmlns:a16="http://schemas.microsoft.com/office/drawing/2014/main" id="{265F7DA5-8FD0-4114-8917-1085CCBE9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36" y="3623701"/>
              <a:ext cx="257114" cy="91825"/>
            </a:xfrm>
            <a:custGeom>
              <a:avLst/>
              <a:gdLst>
                <a:gd name="T0" fmla="*/ 225 w 225"/>
                <a:gd name="T1" fmla="*/ 71 h 81"/>
                <a:gd name="T2" fmla="*/ 197 w 225"/>
                <a:gd name="T3" fmla="*/ 81 h 81"/>
                <a:gd name="T4" fmla="*/ 153 w 225"/>
                <a:gd name="T5" fmla="*/ 75 h 81"/>
                <a:gd name="T6" fmla="*/ 153 w 225"/>
                <a:gd name="T7" fmla="*/ 70 h 81"/>
                <a:gd name="T8" fmla="*/ 160 w 225"/>
                <a:gd name="T9" fmla="*/ 63 h 81"/>
                <a:gd name="T10" fmla="*/ 135 w 225"/>
                <a:gd name="T11" fmla="*/ 47 h 81"/>
                <a:gd name="T12" fmla="*/ 126 w 225"/>
                <a:gd name="T13" fmla="*/ 39 h 81"/>
                <a:gd name="T14" fmla="*/ 110 w 225"/>
                <a:gd name="T15" fmla="*/ 39 h 81"/>
                <a:gd name="T16" fmla="*/ 84 w 225"/>
                <a:gd name="T17" fmla="*/ 27 h 81"/>
                <a:gd name="T18" fmla="*/ 62 w 225"/>
                <a:gd name="T19" fmla="*/ 27 h 81"/>
                <a:gd name="T20" fmla="*/ 60 w 225"/>
                <a:gd name="T21" fmla="*/ 18 h 81"/>
                <a:gd name="T22" fmla="*/ 50 w 225"/>
                <a:gd name="T23" fmla="*/ 16 h 81"/>
                <a:gd name="T24" fmla="*/ 7 w 225"/>
                <a:gd name="T25" fmla="*/ 35 h 81"/>
                <a:gd name="T26" fmla="*/ 0 w 225"/>
                <a:gd name="T27" fmla="*/ 35 h 81"/>
                <a:gd name="T28" fmla="*/ 63 w 225"/>
                <a:gd name="T29" fmla="*/ 0 h 81"/>
                <a:gd name="T30" fmla="*/ 137 w 225"/>
                <a:gd name="T31" fmla="*/ 20 h 81"/>
                <a:gd name="T32" fmla="*/ 150 w 225"/>
                <a:gd name="T33" fmla="*/ 29 h 81"/>
                <a:gd name="T34" fmla="*/ 197 w 225"/>
                <a:gd name="T35" fmla="*/ 49 h 81"/>
                <a:gd name="T36" fmla="*/ 197 w 225"/>
                <a:gd name="T37" fmla="*/ 55 h 81"/>
                <a:gd name="T38" fmla="*/ 208 w 225"/>
                <a:gd name="T39" fmla="*/ 55 h 81"/>
                <a:gd name="T40" fmla="*/ 225 w 225"/>
                <a:gd name="T41" fmla="*/ 7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81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02">
              <a:extLst>
                <a:ext uri="{FF2B5EF4-FFF2-40B4-BE49-F238E27FC236}">
                  <a16:creationId xmlns:a16="http://schemas.microsoft.com/office/drawing/2014/main" id="{A0C8B3E1-5741-45D1-88A8-E2C8298D9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967" y="3657370"/>
              <a:ext cx="13774" cy="16835"/>
            </a:xfrm>
            <a:custGeom>
              <a:avLst/>
              <a:gdLst>
                <a:gd name="T0" fmla="*/ 10 w 12"/>
                <a:gd name="T1" fmla="*/ 1 h 14"/>
                <a:gd name="T2" fmla="*/ 10 w 12"/>
                <a:gd name="T3" fmla="*/ 13 h 14"/>
                <a:gd name="T4" fmla="*/ 0 w 12"/>
                <a:gd name="T5" fmla="*/ 13 h 14"/>
                <a:gd name="T6" fmla="*/ 6 w 12"/>
                <a:gd name="T7" fmla="*/ 6 h 14"/>
                <a:gd name="T8" fmla="*/ 6 w 12"/>
                <a:gd name="T9" fmla="*/ 0 h 14"/>
                <a:gd name="T10" fmla="*/ 8 w 12"/>
                <a:gd name="T11" fmla="*/ 0 h 14"/>
                <a:gd name="T12" fmla="*/ 10 w 12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103">
              <a:extLst>
                <a:ext uri="{FF2B5EF4-FFF2-40B4-BE49-F238E27FC236}">
                  <a16:creationId xmlns:a16="http://schemas.microsoft.com/office/drawing/2014/main" id="{D30A8195-55E7-4FE0-B67F-128FEEAA3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993" y="3749195"/>
              <a:ext cx="42852" cy="19896"/>
            </a:xfrm>
            <a:custGeom>
              <a:avLst/>
              <a:gdLst>
                <a:gd name="T0" fmla="*/ 31 w 37"/>
                <a:gd name="T1" fmla="*/ 5 h 17"/>
                <a:gd name="T2" fmla="*/ 37 w 37"/>
                <a:gd name="T3" fmla="*/ 12 h 17"/>
                <a:gd name="T4" fmla="*/ 12 w 37"/>
                <a:gd name="T5" fmla="*/ 17 h 17"/>
                <a:gd name="T6" fmla="*/ 0 w 37"/>
                <a:gd name="T7" fmla="*/ 5 h 17"/>
                <a:gd name="T8" fmla="*/ 8 w 37"/>
                <a:gd name="T9" fmla="*/ 0 h 17"/>
                <a:gd name="T10" fmla="*/ 32 w 37"/>
                <a:gd name="T11" fmla="*/ 7 h 17"/>
                <a:gd name="T12" fmla="*/ 31 w 37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104">
              <a:extLst>
                <a:ext uri="{FF2B5EF4-FFF2-40B4-BE49-F238E27FC236}">
                  <a16:creationId xmlns:a16="http://schemas.microsoft.com/office/drawing/2014/main" id="{5B8A3CE1-8E35-4D5B-9CE7-C2672DFBF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942" y="3747665"/>
              <a:ext cx="35200" cy="15304"/>
            </a:xfrm>
            <a:custGeom>
              <a:avLst/>
              <a:gdLst>
                <a:gd name="T0" fmla="*/ 31 w 31"/>
                <a:gd name="T1" fmla="*/ 8 h 13"/>
                <a:gd name="T2" fmla="*/ 19 w 31"/>
                <a:gd name="T3" fmla="*/ 13 h 13"/>
                <a:gd name="T4" fmla="*/ 0 w 31"/>
                <a:gd name="T5" fmla="*/ 4 h 13"/>
                <a:gd name="T6" fmla="*/ 8 w 31"/>
                <a:gd name="T7" fmla="*/ 0 h 13"/>
                <a:gd name="T8" fmla="*/ 31 w 3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105">
              <a:extLst>
                <a:ext uri="{FF2B5EF4-FFF2-40B4-BE49-F238E27FC236}">
                  <a16:creationId xmlns:a16="http://schemas.microsoft.com/office/drawing/2014/main" id="{432309AB-8781-4E87-8E04-D85BFCF42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881" y="3709404"/>
              <a:ext cx="148453" cy="61217"/>
            </a:xfrm>
            <a:custGeom>
              <a:avLst/>
              <a:gdLst>
                <a:gd name="T0" fmla="*/ 108 w 129"/>
                <a:gd name="T1" fmla="*/ 20 h 54"/>
                <a:gd name="T2" fmla="*/ 129 w 129"/>
                <a:gd name="T3" fmla="*/ 38 h 54"/>
                <a:gd name="T4" fmla="*/ 101 w 129"/>
                <a:gd name="T5" fmla="*/ 38 h 54"/>
                <a:gd name="T6" fmla="*/ 87 w 129"/>
                <a:gd name="T7" fmla="*/ 44 h 54"/>
                <a:gd name="T8" fmla="*/ 79 w 129"/>
                <a:gd name="T9" fmla="*/ 40 h 54"/>
                <a:gd name="T10" fmla="*/ 62 w 129"/>
                <a:gd name="T11" fmla="*/ 54 h 54"/>
                <a:gd name="T12" fmla="*/ 53 w 129"/>
                <a:gd name="T13" fmla="*/ 44 h 54"/>
                <a:gd name="T14" fmla="*/ 19 w 129"/>
                <a:gd name="T15" fmla="*/ 42 h 54"/>
                <a:gd name="T16" fmla="*/ 10 w 129"/>
                <a:gd name="T17" fmla="*/ 42 h 54"/>
                <a:gd name="T18" fmla="*/ 9 w 129"/>
                <a:gd name="T19" fmla="*/ 48 h 54"/>
                <a:gd name="T20" fmla="*/ 0 w 129"/>
                <a:gd name="T21" fmla="*/ 35 h 54"/>
                <a:gd name="T22" fmla="*/ 4 w 129"/>
                <a:gd name="T23" fmla="*/ 32 h 54"/>
                <a:gd name="T24" fmla="*/ 38 w 129"/>
                <a:gd name="T25" fmla="*/ 31 h 54"/>
                <a:gd name="T26" fmla="*/ 33 w 129"/>
                <a:gd name="T27" fmla="*/ 15 h 54"/>
                <a:gd name="T28" fmla="*/ 23 w 129"/>
                <a:gd name="T29" fmla="*/ 6 h 54"/>
                <a:gd name="T30" fmla="*/ 29 w 129"/>
                <a:gd name="T31" fmla="*/ 0 h 54"/>
                <a:gd name="T32" fmla="*/ 47 w 129"/>
                <a:gd name="T33" fmla="*/ 6 h 54"/>
                <a:gd name="T34" fmla="*/ 70 w 129"/>
                <a:gd name="T35" fmla="*/ 3 h 54"/>
                <a:gd name="T36" fmla="*/ 112 w 129"/>
                <a:gd name="T37" fmla="*/ 23 h 54"/>
                <a:gd name="T38" fmla="*/ 108 w 129"/>
                <a:gd name="T39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54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06">
              <a:extLst>
                <a:ext uri="{FF2B5EF4-FFF2-40B4-BE49-F238E27FC236}">
                  <a16:creationId xmlns:a16="http://schemas.microsoft.com/office/drawing/2014/main" id="{098BA5EA-C782-4716-9A1A-8F0C6182E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090" y="3957333"/>
              <a:ext cx="18365" cy="21426"/>
            </a:xfrm>
            <a:custGeom>
              <a:avLst/>
              <a:gdLst>
                <a:gd name="T0" fmla="*/ 16 w 16"/>
                <a:gd name="T1" fmla="*/ 6 h 19"/>
                <a:gd name="T2" fmla="*/ 16 w 16"/>
                <a:gd name="T3" fmla="*/ 0 h 19"/>
                <a:gd name="T4" fmla="*/ 9 w 16"/>
                <a:gd name="T5" fmla="*/ 0 h 19"/>
                <a:gd name="T6" fmla="*/ 0 w 16"/>
                <a:gd name="T7" fmla="*/ 16 h 19"/>
                <a:gd name="T8" fmla="*/ 7 w 16"/>
                <a:gd name="T9" fmla="*/ 16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107">
              <a:extLst>
                <a:ext uri="{FF2B5EF4-FFF2-40B4-BE49-F238E27FC236}">
                  <a16:creationId xmlns:a16="http://schemas.microsoft.com/office/drawing/2014/main" id="{727AA59B-606D-4805-B416-C41218BEC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978" y="4232810"/>
              <a:ext cx="58157" cy="47443"/>
            </a:xfrm>
            <a:custGeom>
              <a:avLst/>
              <a:gdLst>
                <a:gd name="T0" fmla="*/ 18 w 51"/>
                <a:gd name="T1" fmla="*/ 0 h 42"/>
                <a:gd name="T2" fmla="*/ 34 w 51"/>
                <a:gd name="T3" fmla="*/ 7 h 42"/>
                <a:gd name="T4" fmla="*/ 46 w 51"/>
                <a:gd name="T5" fmla="*/ 9 h 42"/>
                <a:gd name="T6" fmla="*/ 51 w 51"/>
                <a:gd name="T7" fmla="*/ 16 h 42"/>
                <a:gd name="T8" fmla="*/ 31 w 51"/>
                <a:gd name="T9" fmla="*/ 42 h 42"/>
                <a:gd name="T10" fmla="*/ 0 w 51"/>
                <a:gd name="T11" fmla="*/ 20 h 42"/>
                <a:gd name="T12" fmla="*/ 15 w 51"/>
                <a:gd name="T13" fmla="*/ 0 h 42"/>
                <a:gd name="T14" fmla="*/ 18 w 51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2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08">
              <a:extLst>
                <a:ext uri="{FF2B5EF4-FFF2-40B4-BE49-F238E27FC236}">
                  <a16:creationId xmlns:a16="http://schemas.microsoft.com/office/drawing/2014/main" id="{CFB62426-82F4-4623-9A9F-64461F35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472" y="5402054"/>
              <a:ext cx="22957" cy="53565"/>
            </a:xfrm>
            <a:custGeom>
              <a:avLst/>
              <a:gdLst>
                <a:gd name="T0" fmla="*/ 0 w 19"/>
                <a:gd name="T1" fmla="*/ 24 h 46"/>
                <a:gd name="T2" fmla="*/ 10 w 19"/>
                <a:gd name="T3" fmla="*/ 0 h 46"/>
                <a:gd name="T4" fmla="*/ 19 w 19"/>
                <a:gd name="T5" fmla="*/ 13 h 46"/>
                <a:gd name="T6" fmla="*/ 16 w 19"/>
                <a:gd name="T7" fmla="*/ 22 h 46"/>
                <a:gd name="T8" fmla="*/ 16 w 19"/>
                <a:gd name="T9" fmla="*/ 46 h 46"/>
                <a:gd name="T10" fmla="*/ 9 w 19"/>
                <a:gd name="T11" fmla="*/ 46 h 46"/>
                <a:gd name="T12" fmla="*/ 0 w 19"/>
                <a:gd name="T13" fmla="*/ 35 h 46"/>
                <a:gd name="T14" fmla="*/ 0 w 19"/>
                <a:gd name="T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6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09">
              <a:extLst>
                <a:ext uri="{FF2B5EF4-FFF2-40B4-BE49-F238E27FC236}">
                  <a16:creationId xmlns:a16="http://schemas.microsoft.com/office/drawing/2014/main" id="{2A987B69-5922-4B3B-8C32-5CACD1A8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472" y="3914481"/>
              <a:ext cx="1150890" cy="194823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10">
              <a:extLst>
                <a:ext uri="{FF2B5EF4-FFF2-40B4-BE49-F238E27FC236}">
                  <a16:creationId xmlns:a16="http://schemas.microsoft.com/office/drawing/2014/main" id="{C9BEBAF9-CF4B-498A-9439-8CA01866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872" y="3571666"/>
              <a:ext cx="12244" cy="18365"/>
            </a:xfrm>
            <a:custGeom>
              <a:avLst/>
              <a:gdLst>
                <a:gd name="T0" fmla="*/ 3 w 11"/>
                <a:gd name="T1" fmla="*/ 1 h 16"/>
                <a:gd name="T2" fmla="*/ 11 w 11"/>
                <a:gd name="T3" fmla="*/ 12 h 16"/>
                <a:gd name="T4" fmla="*/ 7 w 11"/>
                <a:gd name="T5" fmla="*/ 16 h 16"/>
                <a:gd name="T6" fmla="*/ 0 w 11"/>
                <a:gd name="T7" fmla="*/ 1 h 16"/>
                <a:gd name="T8" fmla="*/ 3 w 11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1">
              <a:extLst>
                <a:ext uri="{FF2B5EF4-FFF2-40B4-BE49-F238E27FC236}">
                  <a16:creationId xmlns:a16="http://schemas.microsoft.com/office/drawing/2014/main" id="{A7595258-0E95-46B6-AC81-6899EFA22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98" y="3521162"/>
              <a:ext cx="22957" cy="7652"/>
            </a:xfrm>
            <a:custGeom>
              <a:avLst/>
              <a:gdLst>
                <a:gd name="T0" fmla="*/ 0 w 20"/>
                <a:gd name="T1" fmla="*/ 6 h 7"/>
                <a:gd name="T2" fmla="*/ 11 w 20"/>
                <a:gd name="T3" fmla="*/ 0 h 7"/>
                <a:gd name="T4" fmla="*/ 20 w 20"/>
                <a:gd name="T5" fmla="*/ 6 h 7"/>
                <a:gd name="T6" fmla="*/ 0 w 2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2">
              <a:extLst>
                <a:ext uri="{FF2B5EF4-FFF2-40B4-BE49-F238E27FC236}">
                  <a16:creationId xmlns:a16="http://schemas.microsoft.com/office/drawing/2014/main" id="{65ECAB00-A1BE-4740-89E9-82C7588D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3531875"/>
              <a:ext cx="4591" cy="765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3">
              <a:extLst>
                <a:ext uri="{FF2B5EF4-FFF2-40B4-BE49-F238E27FC236}">
                  <a16:creationId xmlns:a16="http://schemas.microsoft.com/office/drawing/2014/main" id="{4351D17B-8FA5-4E99-A99F-6DEF1AD4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24" y="3668083"/>
              <a:ext cx="16835" cy="15304"/>
            </a:xfrm>
            <a:custGeom>
              <a:avLst/>
              <a:gdLst>
                <a:gd name="T0" fmla="*/ 0 w 15"/>
                <a:gd name="T1" fmla="*/ 8 h 13"/>
                <a:gd name="T2" fmla="*/ 0 w 15"/>
                <a:gd name="T3" fmla="*/ 12 h 13"/>
                <a:gd name="T4" fmla="*/ 3 w 15"/>
                <a:gd name="T5" fmla="*/ 12 h 13"/>
                <a:gd name="T6" fmla="*/ 15 w 15"/>
                <a:gd name="T7" fmla="*/ 8 h 13"/>
                <a:gd name="T8" fmla="*/ 15 w 15"/>
                <a:gd name="T9" fmla="*/ 0 h 13"/>
                <a:gd name="T10" fmla="*/ 0 w 15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4">
              <a:extLst>
                <a:ext uri="{FF2B5EF4-FFF2-40B4-BE49-F238E27FC236}">
                  <a16:creationId xmlns:a16="http://schemas.microsoft.com/office/drawing/2014/main" id="{8FB55399-38E3-4F5A-8D45-241E2251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03" y="2834001"/>
              <a:ext cx="1426369" cy="734604"/>
            </a:xfrm>
            <a:custGeom>
              <a:avLst/>
              <a:gdLst>
                <a:gd name="T0" fmla="*/ 932 w 1247"/>
                <a:gd name="T1" fmla="*/ 515 h 642"/>
                <a:gd name="T2" fmla="*/ 954 w 1247"/>
                <a:gd name="T3" fmla="*/ 573 h 642"/>
                <a:gd name="T4" fmla="*/ 963 w 1247"/>
                <a:gd name="T5" fmla="*/ 610 h 642"/>
                <a:gd name="T6" fmla="*/ 931 w 1247"/>
                <a:gd name="T7" fmla="*/ 622 h 642"/>
                <a:gd name="T8" fmla="*/ 872 w 1247"/>
                <a:gd name="T9" fmla="*/ 519 h 642"/>
                <a:gd name="T10" fmla="*/ 815 w 1247"/>
                <a:gd name="T11" fmla="*/ 511 h 642"/>
                <a:gd name="T12" fmla="*/ 791 w 1247"/>
                <a:gd name="T13" fmla="*/ 511 h 642"/>
                <a:gd name="T14" fmla="*/ 760 w 1247"/>
                <a:gd name="T15" fmla="*/ 517 h 642"/>
                <a:gd name="T16" fmla="*/ 707 w 1247"/>
                <a:gd name="T17" fmla="*/ 527 h 642"/>
                <a:gd name="T18" fmla="*/ 675 w 1247"/>
                <a:gd name="T19" fmla="*/ 525 h 642"/>
                <a:gd name="T20" fmla="*/ 613 w 1247"/>
                <a:gd name="T21" fmla="*/ 559 h 642"/>
                <a:gd name="T22" fmla="*/ 590 w 1247"/>
                <a:gd name="T23" fmla="*/ 618 h 642"/>
                <a:gd name="T24" fmla="*/ 484 w 1247"/>
                <a:gd name="T25" fmla="*/ 523 h 642"/>
                <a:gd name="T26" fmla="*/ 423 w 1247"/>
                <a:gd name="T27" fmla="*/ 507 h 642"/>
                <a:gd name="T28" fmla="*/ 355 w 1247"/>
                <a:gd name="T29" fmla="*/ 473 h 642"/>
                <a:gd name="T30" fmla="*/ 292 w 1247"/>
                <a:gd name="T31" fmla="*/ 483 h 642"/>
                <a:gd name="T32" fmla="*/ 164 w 1247"/>
                <a:gd name="T33" fmla="*/ 455 h 642"/>
                <a:gd name="T34" fmla="*/ 80 w 1247"/>
                <a:gd name="T35" fmla="*/ 386 h 642"/>
                <a:gd name="T36" fmla="*/ 7 w 1247"/>
                <a:gd name="T37" fmla="*/ 255 h 642"/>
                <a:gd name="T38" fmla="*/ 7 w 1247"/>
                <a:gd name="T39" fmla="*/ 173 h 642"/>
                <a:gd name="T40" fmla="*/ 1 w 1247"/>
                <a:gd name="T41" fmla="*/ 42 h 642"/>
                <a:gd name="T42" fmla="*/ 34 w 1247"/>
                <a:gd name="T43" fmla="*/ 50 h 642"/>
                <a:gd name="T44" fmla="*/ 35 w 1247"/>
                <a:gd name="T45" fmla="*/ 10 h 642"/>
                <a:gd name="T46" fmla="*/ 641 w 1247"/>
                <a:gd name="T47" fmla="*/ 0 h 642"/>
                <a:gd name="T48" fmla="*/ 698 w 1247"/>
                <a:gd name="T49" fmla="*/ 20 h 642"/>
                <a:gd name="T50" fmla="*/ 701 w 1247"/>
                <a:gd name="T51" fmla="*/ 82 h 642"/>
                <a:gd name="T52" fmla="*/ 726 w 1247"/>
                <a:gd name="T53" fmla="*/ 76 h 642"/>
                <a:gd name="T54" fmla="*/ 758 w 1247"/>
                <a:gd name="T55" fmla="*/ 74 h 642"/>
                <a:gd name="T56" fmla="*/ 783 w 1247"/>
                <a:gd name="T57" fmla="*/ 76 h 642"/>
                <a:gd name="T58" fmla="*/ 811 w 1247"/>
                <a:gd name="T59" fmla="*/ 85 h 642"/>
                <a:gd name="T60" fmla="*/ 876 w 1247"/>
                <a:gd name="T61" fmla="*/ 88 h 642"/>
                <a:gd name="T62" fmla="*/ 842 w 1247"/>
                <a:gd name="T63" fmla="*/ 97 h 642"/>
                <a:gd name="T64" fmla="*/ 811 w 1247"/>
                <a:gd name="T65" fmla="*/ 124 h 642"/>
                <a:gd name="T66" fmla="*/ 810 w 1247"/>
                <a:gd name="T67" fmla="*/ 219 h 642"/>
                <a:gd name="T68" fmla="*/ 825 w 1247"/>
                <a:gd name="T69" fmla="*/ 159 h 642"/>
                <a:gd name="T70" fmla="*/ 860 w 1247"/>
                <a:gd name="T71" fmla="*/ 104 h 642"/>
                <a:gd name="T72" fmla="*/ 886 w 1247"/>
                <a:gd name="T73" fmla="*/ 157 h 642"/>
                <a:gd name="T74" fmla="*/ 912 w 1247"/>
                <a:gd name="T75" fmla="*/ 176 h 642"/>
                <a:gd name="T76" fmla="*/ 906 w 1247"/>
                <a:gd name="T77" fmla="*/ 223 h 642"/>
                <a:gd name="T78" fmla="*/ 969 w 1247"/>
                <a:gd name="T79" fmla="*/ 176 h 642"/>
                <a:gd name="T80" fmla="*/ 1048 w 1247"/>
                <a:gd name="T81" fmla="*/ 153 h 642"/>
                <a:gd name="T82" fmla="*/ 1122 w 1247"/>
                <a:gd name="T83" fmla="*/ 117 h 642"/>
                <a:gd name="T84" fmla="*/ 1160 w 1247"/>
                <a:gd name="T85" fmla="*/ 114 h 642"/>
                <a:gd name="T86" fmla="*/ 1201 w 1247"/>
                <a:gd name="T87" fmla="*/ 52 h 642"/>
                <a:gd name="T88" fmla="*/ 1247 w 1247"/>
                <a:gd name="T89" fmla="*/ 132 h 642"/>
                <a:gd name="T90" fmla="*/ 1205 w 1247"/>
                <a:gd name="T91" fmla="*/ 145 h 642"/>
                <a:gd name="T92" fmla="*/ 1170 w 1247"/>
                <a:gd name="T93" fmla="*/ 204 h 642"/>
                <a:gd name="T94" fmla="*/ 1186 w 1247"/>
                <a:gd name="T95" fmla="*/ 213 h 642"/>
                <a:gd name="T96" fmla="*/ 1161 w 1247"/>
                <a:gd name="T97" fmla="*/ 221 h 642"/>
                <a:gd name="T98" fmla="*/ 1113 w 1247"/>
                <a:gd name="T99" fmla="*/ 238 h 642"/>
                <a:gd name="T100" fmla="*/ 1103 w 1247"/>
                <a:gd name="T101" fmla="*/ 242 h 642"/>
                <a:gd name="T102" fmla="*/ 1091 w 1247"/>
                <a:gd name="T103" fmla="*/ 247 h 642"/>
                <a:gd name="T104" fmla="*/ 1077 w 1247"/>
                <a:gd name="T105" fmla="*/ 291 h 642"/>
                <a:gd name="T106" fmla="*/ 1068 w 1247"/>
                <a:gd name="T107" fmla="*/ 288 h 642"/>
                <a:gd name="T108" fmla="*/ 1057 w 1247"/>
                <a:gd name="T109" fmla="*/ 336 h 642"/>
                <a:gd name="T110" fmla="*/ 1054 w 1247"/>
                <a:gd name="T111" fmla="*/ 322 h 642"/>
                <a:gd name="T112" fmla="*/ 1045 w 1247"/>
                <a:gd name="T113" fmla="*/ 307 h 642"/>
                <a:gd name="T114" fmla="*/ 1049 w 1247"/>
                <a:gd name="T115" fmla="*/ 346 h 642"/>
                <a:gd name="T116" fmla="*/ 1054 w 1247"/>
                <a:gd name="T117" fmla="*/ 354 h 642"/>
                <a:gd name="T118" fmla="*/ 1055 w 1247"/>
                <a:gd name="T119" fmla="*/ 371 h 642"/>
                <a:gd name="T120" fmla="*/ 1043 w 1247"/>
                <a:gd name="T121" fmla="*/ 385 h 642"/>
                <a:gd name="T122" fmla="*/ 1043 w 1247"/>
                <a:gd name="T123" fmla="*/ 399 h 642"/>
                <a:gd name="T124" fmla="*/ 1011 w 1247"/>
                <a:gd name="T125" fmla="*/ 41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7" h="642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15">
              <a:extLst>
                <a:ext uri="{FF2B5EF4-FFF2-40B4-BE49-F238E27FC236}">
                  <a16:creationId xmlns:a16="http://schemas.microsoft.com/office/drawing/2014/main" id="{F91D446D-8532-4CE9-B5B7-A628AE9B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658" y="1937173"/>
              <a:ext cx="2102824" cy="1140166"/>
            </a:xfrm>
            <a:custGeom>
              <a:avLst/>
              <a:gdLst>
                <a:gd name="T0" fmla="*/ 1630 w 1838"/>
                <a:gd name="T1" fmla="*/ 903 h 996"/>
                <a:gd name="T2" fmla="*/ 1630 w 1838"/>
                <a:gd name="T3" fmla="*/ 950 h 996"/>
                <a:gd name="T4" fmla="*/ 1640 w 1838"/>
                <a:gd name="T5" fmla="*/ 845 h 996"/>
                <a:gd name="T6" fmla="*/ 1621 w 1838"/>
                <a:gd name="T7" fmla="*/ 785 h 996"/>
                <a:gd name="T8" fmla="*/ 1685 w 1838"/>
                <a:gd name="T9" fmla="*/ 753 h 996"/>
                <a:gd name="T10" fmla="*/ 1819 w 1838"/>
                <a:gd name="T11" fmla="*/ 642 h 996"/>
                <a:gd name="T12" fmla="*/ 1801 w 1838"/>
                <a:gd name="T13" fmla="*/ 623 h 996"/>
                <a:gd name="T14" fmla="*/ 1702 w 1838"/>
                <a:gd name="T15" fmla="*/ 559 h 996"/>
                <a:gd name="T16" fmla="*/ 1656 w 1838"/>
                <a:gd name="T17" fmla="*/ 446 h 996"/>
                <a:gd name="T18" fmla="*/ 1558 w 1838"/>
                <a:gd name="T19" fmla="*/ 481 h 996"/>
                <a:gd name="T20" fmla="*/ 1425 w 1838"/>
                <a:gd name="T21" fmla="*/ 368 h 996"/>
                <a:gd name="T22" fmla="*/ 1363 w 1838"/>
                <a:gd name="T23" fmla="*/ 446 h 996"/>
                <a:gd name="T24" fmla="*/ 1344 w 1838"/>
                <a:gd name="T25" fmla="*/ 697 h 996"/>
                <a:gd name="T26" fmla="*/ 1246 w 1838"/>
                <a:gd name="T27" fmla="*/ 602 h 996"/>
                <a:gd name="T28" fmla="*/ 1041 w 1838"/>
                <a:gd name="T29" fmla="*/ 551 h 996"/>
                <a:gd name="T30" fmla="*/ 1020 w 1838"/>
                <a:gd name="T31" fmla="*/ 390 h 996"/>
                <a:gd name="T32" fmla="*/ 1087 w 1838"/>
                <a:gd name="T33" fmla="*/ 321 h 996"/>
                <a:gd name="T34" fmla="*/ 1159 w 1838"/>
                <a:gd name="T35" fmla="*/ 263 h 996"/>
                <a:gd name="T36" fmla="*/ 1178 w 1838"/>
                <a:gd name="T37" fmla="*/ 229 h 996"/>
                <a:gd name="T38" fmla="*/ 1240 w 1838"/>
                <a:gd name="T39" fmla="*/ 217 h 996"/>
                <a:gd name="T40" fmla="*/ 1280 w 1838"/>
                <a:gd name="T41" fmla="*/ 109 h 996"/>
                <a:gd name="T42" fmla="*/ 1204 w 1838"/>
                <a:gd name="T43" fmla="*/ 121 h 996"/>
                <a:gd name="T44" fmla="*/ 1141 w 1838"/>
                <a:gd name="T45" fmla="*/ 133 h 996"/>
                <a:gd name="T46" fmla="*/ 1073 w 1838"/>
                <a:gd name="T47" fmla="*/ 99 h 996"/>
                <a:gd name="T48" fmla="*/ 985 w 1838"/>
                <a:gd name="T49" fmla="*/ 0 h 996"/>
                <a:gd name="T50" fmla="*/ 952 w 1838"/>
                <a:gd name="T51" fmla="*/ 68 h 996"/>
                <a:gd name="T52" fmla="*/ 973 w 1838"/>
                <a:gd name="T53" fmla="*/ 177 h 996"/>
                <a:gd name="T54" fmla="*/ 844 w 1838"/>
                <a:gd name="T55" fmla="*/ 165 h 996"/>
                <a:gd name="T56" fmla="*/ 738 w 1838"/>
                <a:gd name="T57" fmla="*/ 136 h 996"/>
                <a:gd name="T58" fmla="*/ 664 w 1838"/>
                <a:gd name="T59" fmla="*/ 159 h 996"/>
                <a:gd name="T60" fmla="*/ 572 w 1838"/>
                <a:gd name="T61" fmla="*/ 145 h 996"/>
                <a:gd name="T62" fmla="*/ 345 w 1838"/>
                <a:gd name="T63" fmla="*/ 76 h 996"/>
                <a:gd name="T64" fmla="*/ 237 w 1838"/>
                <a:gd name="T65" fmla="*/ 73 h 996"/>
                <a:gd name="T66" fmla="*/ 104 w 1838"/>
                <a:gd name="T67" fmla="*/ 125 h 996"/>
                <a:gd name="T68" fmla="*/ 0 w 1838"/>
                <a:gd name="T69" fmla="*/ 435 h 996"/>
                <a:gd name="T70" fmla="*/ 115 w 1838"/>
                <a:gd name="T71" fmla="*/ 455 h 996"/>
                <a:gd name="T72" fmla="*/ 212 w 1838"/>
                <a:gd name="T73" fmla="*/ 570 h 996"/>
                <a:gd name="T74" fmla="*/ 233 w 1838"/>
                <a:gd name="T75" fmla="*/ 659 h 996"/>
                <a:gd name="T76" fmla="*/ 310 w 1838"/>
                <a:gd name="T77" fmla="*/ 744 h 996"/>
                <a:gd name="T78" fmla="*/ 384 w 1838"/>
                <a:gd name="T79" fmla="*/ 793 h 996"/>
                <a:gd name="T80" fmla="*/ 1047 w 1838"/>
                <a:gd name="T81" fmla="*/ 803 h 996"/>
                <a:gd name="T82" fmla="*/ 1159 w 1838"/>
                <a:gd name="T83" fmla="*/ 816 h 996"/>
                <a:gd name="T84" fmla="*/ 1210 w 1838"/>
                <a:gd name="T85" fmla="*/ 859 h 996"/>
                <a:gd name="T86" fmla="*/ 1303 w 1838"/>
                <a:gd name="T87" fmla="*/ 922 h 996"/>
                <a:gd name="T88" fmla="*/ 1256 w 1838"/>
                <a:gd name="T89" fmla="*/ 996 h 996"/>
                <a:gd name="T90" fmla="*/ 1325 w 1838"/>
                <a:gd name="T91" fmla="*/ 978 h 996"/>
                <a:gd name="T92" fmla="*/ 1397 w 1838"/>
                <a:gd name="T93" fmla="*/ 936 h 996"/>
                <a:gd name="T94" fmla="*/ 1509 w 1838"/>
                <a:gd name="T95" fmla="*/ 897 h 996"/>
                <a:gd name="T96" fmla="*/ 1592 w 1838"/>
                <a:gd name="T97" fmla="*/ 909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8" h="996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16">
              <a:extLst>
                <a:ext uri="{FF2B5EF4-FFF2-40B4-BE49-F238E27FC236}">
                  <a16:creationId xmlns:a16="http://schemas.microsoft.com/office/drawing/2014/main" id="{F0EEE42D-B739-42FA-92A1-B93A5B1A2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" y="1967781"/>
              <a:ext cx="921324" cy="705526"/>
            </a:xfrm>
            <a:custGeom>
              <a:avLst/>
              <a:gdLst>
                <a:gd name="T0" fmla="*/ 574 w 806"/>
                <a:gd name="T1" fmla="*/ 409 h 617"/>
                <a:gd name="T2" fmla="*/ 654 w 806"/>
                <a:gd name="T3" fmla="*/ 453 h 617"/>
                <a:gd name="T4" fmla="*/ 689 w 806"/>
                <a:gd name="T5" fmla="*/ 429 h 617"/>
                <a:gd name="T6" fmla="*/ 753 w 806"/>
                <a:gd name="T7" fmla="*/ 505 h 617"/>
                <a:gd name="T8" fmla="*/ 786 w 806"/>
                <a:gd name="T9" fmla="*/ 544 h 617"/>
                <a:gd name="T10" fmla="*/ 795 w 806"/>
                <a:gd name="T11" fmla="*/ 587 h 617"/>
                <a:gd name="T12" fmla="*/ 756 w 806"/>
                <a:gd name="T13" fmla="*/ 564 h 617"/>
                <a:gd name="T14" fmla="*/ 733 w 806"/>
                <a:gd name="T15" fmla="*/ 540 h 617"/>
                <a:gd name="T16" fmla="*/ 731 w 806"/>
                <a:gd name="T17" fmla="*/ 515 h 617"/>
                <a:gd name="T18" fmla="*/ 710 w 806"/>
                <a:gd name="T19" fmla="*/ 515 h 617"/>
                <a:gd name="T20" fmla="*/ 707 w 806"/>
                <a:gd name="T21" fmla="*/ 486 h 617"/>
                <a:gd name="T22" fmla="*/ 670 w 806"/>
                <a:gd name="T23" fmla="*/ 469 h 617"/>
                <a:gd name="T24" fmla="*/ 623 w 806"/>
                <a:gd name="T25" fmla="*/ 453 h 617"/>
                <a:gd name="T26" fmla="*/ 513 w 806"/>
                <a:gd name="T27" fmla="*/ 425 h 617"/>
                <a:gd name="T28" fmla="*/ 411 w 806"/>
                <a:gd name="T29" fmla="*/ 397 h 617"/>
                <a:gd name="T30" fmla="*/ 343 w 806"/>
                <a:gd name="T31" fmla="*/ 453 h 617"/>
                <a:gd name="T32" fmla="*/ 342 w 806"/>
                <a:gd name="T33" fmla="*/ 441 h 617"/>
                <a:gd name="T34" fmla="*/ 374 w 806"/>
                <a:gd name="T35" fmla="*/ 393 h 617"/>
                <a:gd name="T36" fmla="*/ 366 w 806"/>
                <a:gd name="T37" fmla="*/ 385 h 617"/>
                <a:gd name="T38" fmla="*/ 298 w 806"/>
                <a:gd name="T39" fmla="*/ 467 h 617"/>
                <a:gd name="T40" fmla="*/ 245 w 806"/>
                <a:gd name="T41" fmla="*/ 519 h 617"/>
                <a:gd name="T42" fmla="*/ 135 w 806"/>
                <a:gd name="T43" fmla="*/ 579 h 617"/>
                <a:gd name="T44" fmla="*/ 97 w 806"/>
                <a:gd name="T45" fmla="*/ 590 h 617"/>
                <a:gd name="T46" fmla="*/ 157 w 806"/>
                <a:gd name="T47" fmla="*/ 552 h 617"/>
                <a:gd name="T48" fmla="*/ 254 w 806"/>
                <a:gd name="T49" fmla="*/ 461 h 617"/>
                <a:gd name="T50" fmla="*/ 214 w 806"/>
                <a:gd name="T51" fmla="*/ 471 h 617"/>
                <a:gd name="T52" fmla="*/ 188 w 806"/>
                <a:gd name="T53" fmla="*/ 479 h 617"/>
                <a:gd name="T54" fmla="*/ 151 w 806"/>
                <a:gd name="T55" fmla="*/ 469 h 617"/>
                <a:gd name="T56" fmla="*/ 131 w 806"/>
                <a:gd name="T57" fmla="*/ 475 h 617"/>
                <a:gd name="T58" fmla="*/ 123 w 806"/>
                <a:gd name="T59" fmla="*/ 439 h 617"/>
                <a:gd name="T60" fmla="*/ 102 w 806"/>
                <a:gd name="T61" fmla="*/ 441 h 617"/>
                <a:gd name="T62" fmla="*/ 63 w 806"/>
                <a:gd name="T63" fmla="*/ 402 h 617"/>
                <a:gd name="T64" fmla="*/ 89 w 806"/>
                <a:gd name="T65" fmla="*/ 324 h 617"/>
                <a:gd name="T66" fmla="*/ 135 w 806"/>
                <a:gd name="T67" fmla="*/ 273 h 617"/>
                <a:gd name="T68" fmla="*/ 146 w 806"/>
                <a:gd name="T69" fmla="*/ 261 h 617"/>
                <a:gd name="T70" fmla="*/ 102 w 806"/>
                <a:gd name="T71" fmla="*/ 274 h 617"/>
                <a:gd name="T72" fmla="*/ 30 w 806"/>
                <a:gd name="T73" fmla="*/ 269 h 617"/>
                <a:gd name="T74" fmla="*/ 23 w 806"/>
                <a:gd name="T75" fmla="*/ 238 h 617"/>
                <a:gd name="T76" fmla="*/ 68 w 806"/>
                <a:gd name="T77" fmla="*/ 191 h 617"/>
                <a:gd name="T78" fmla="*/ 110 w 806"/>
                <a:gd name="T79" fmla="*/ 209 h 617"/>
                <a:gd name="T80" fmla="*/ 85 w 806"/>
                <a:gd name="T81" fmla="*/ 171 h 617"/>
                <a:gd name="T82" fmla="*/ 23 w 806"/>
                <a:gd name="T83" fmla="*/ 121 h 617"/>
                <a:gd name="T84" fmla="*/ 76 w 806"/>
                <a:gd name="T85" fmla="*/ 99 h 617"/>
                <a:gd name="T86" fmla="*/ 201 w 806"/>
                <a:gd name="T87" fmla="*/ 22 h 617"/>
                <a:gd name="T88" fmla="*/ 257 w 806"/>
                <a:gd name="T89" fmla="*/ 12 h 617"/>
                <a:gd name="T90" fmla="*/ 269 w 806"/>
                <a:gd name="T91" fmla="*/ 12 h 617"/>
                <a:gd name="T92" fmla="*/ 324 w 806"/>
                <a:gd name="T93" fmla="*/ 20 h 617"/>
                <a:gd name="T94" fmla="*/ 405 w 806"/>
                <a:gd name="T95" fmla="*/ 36 h 617"/>
                <a:gd name="T96" fmla="*/ 526 w 806"/>
                <a:gd name="T97" fmla="*/ 50 h 617"/>
                <a:gd name="T98" fmla="*/ 574 w 806"/>
                <a:gd name="T99" fmla="*/ 6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6" h="617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17">
              <a:extLst>
                <a:ext uri="{FF2B5EF4-FFF2-40B4-BE49-F238E27FC236}">
                  <a16:creationId xmlns:a16="http://schemas.microsoft.com/office/drawing/2014/main" id="{24A78AEE-B2DE-4E3D-9283-641260AFE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598" y="2590664"/>
              <a:ext cx="42852" cy="58156"/>
            </a:xfrm>
            <a:custGeom>
              <a:avLst/>
              <a:gdLst>
                <a:gd name="T0" fmla="*/ 17 w 38"/>
                <a:gd name="T1" fmla="*/ 19 h 52"/>
                <a:gd name="T2" fmla="*/ 0 w 38"/>
                <a:gd name="T3" fmla="*/ 19 h 52"/>
                <a:gd name="T4" fmla="*/ 20 w 38"/>
                <a:gd name="T5" fmla="*/ 3 h 52"/>
                <a:gd name="T6" fmla="*/ 38 w 38"/>
                <a:gd name="T7" fmla="*/ 44 h 52"/>
                <a:gd name="T8" fmla="*/ 32 w 38"/>
                <a:gd name="T9" fmla="*/ 52 h 52"/>
                <a:gd name="T10" fmla="*/ 17 w 38"/>
                <a:gd name="T11" fmla="*/ 35 h 52"/>
                <a:gd name="T12" fmla="*/ 17 w 38"/>
                <a:gd name="T13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18">
              <a:extLst>
                <a:ext uri="{FF2B5EF4-FFF2-40B4-BE49-F238E27FC236}">
                  <a16:creationId xmlns:a16="http://schemas.microsoft.com/office/drawing/2014/main" id="{9A2B1301-0FF5-466D-9ED7-EB27A13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20" y="2520264"/>
              <a:ext cx="45913" cy="73460"/>
            </a:xfrm>
            <a:custGeom>
              <a:avLst/>
              <a:gdLst>
                <a:gd name="T0" fmla="*/ 26 w 40"/>
                <a:gd name="T1" fmla="*/ 34 h 64"/>
                <a:gd name="T2" fmla="*/ 34 w 40"/>
                <a:gd name="T3" fmla="*/ 34 h 64"/>
                <a:gd name="T4" fmla="*/ 32 w 40"/>
                <a:gd name="T5" fmla="*/ 64 h 64"/>
                <a:gd name="T6" fmla="*/ 20 w 40"/>
                <a:gd name="T7" fmla="*/ 32 h 64"/>
                <a:gd name="T8" fmla="*/ 0 w 40"/>
                <a:gd name="T9" fmla="*/ 8 h 64"/>
                <a:gd name="T10" fmla="*/ 9 w 40"/>
                <a:gd name="T11" fmla="*/ 0 h 64"/>
                <a:gd name="T12" fmla="*/ 26 w 40"/>
                <a:gd name="T13" fmla="*/ 0 h 64"/>
                <a:gd name="T14" fmla="*/ 26 w 40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4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19">
              <a:extLst>
                <a:ext uri="{FF2B5EF4-FFF2-40B4-BE49-F238E27FC236}">
                  <a16:creationId xmlns:a16="http://schemas.microsoft.com/office/drawing/2014/main" id="{C7716CA1-C912-426C-8A90-589E1BC0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660" y="1837695"/>
              <a:ext cx="456071" cy="250990"/>
            </a:xfrm>
            <a:custGeom>
              <a:avLst/>
              <a:gdLst>
                <a:gd name="T0" fmla="*/ 367 w 398"/>
                <a:gd name="T1" fmla="*/ 172 h 219"/>
                <a:gd name="T2" fmla="*/ 357 w 398"/>
                <a:gd name="T3" fmla="*/ 180 h 219"/>
                <a:gd name="T4" fmla="*/ 369 w 398"/>
                <a:gd name="T5" fmla="*/ 187 h 219"/>
                <a:gd name="T6" fmla="*/ 376 w 398"/>
                <a:gd name="T7" fmla="*/ 198 h 219"/>
                <a:gd name="T8" fmla="*/ 333 w 398"/>
                <a:gd name="T9" fmla="*/ 212 h 219"/>
                <a:gd name="T10" fmla="*/ 271 w 398"/>
                <a:gd name="T11" fmla="*/ 188 h 219"/>
                <a:gd name="T12" fmla="*/ 251 w 398"/>
                <a:gd name="T13" fmla="*/ 203 h 219"/>
                <a:gd name="T14" fmla="*/ 197 w 398"/>
                <a:gd name="T15" fmla="*/ 219 h 219"/>
                <a:gd name="T16" fmla="*/ 129 w 398"/>
                <a:gd name="T17" fmla="*/ 219 h 219"/>
                <a:gd name="T18" fmla="*/ 115 w 398"/>
                <a:gd name="T19" fmla="*/ 199 h 219"/>
                <a:gd name="T20" fmla="*/ 73 w 398"/>
                <a:gd name="T21" fmla="*/ 195 h 219"/>
                <a:gd name="T22" fmla="*/ 38 w 398"/>
                <a:gd name="T23" fmla="*/ 167 h 219"/>
                <a:gd name="T24" fmla="*/ 111 w 398"/>
                <a:gd name="T25" fmla="*/ 149 h 219"/>
                <a:gd name="T26" fmla="*/ 136 w 398"/>
                <a:gd name="T27" fmla="*/ 147 h 219"/>
                <a:gd name="T28" fmla="*/ 117 w 398"/>
                <a:gd name="T29" fmla="*/ 139 h 219"/>
                <a:gd name="T30" fmla="*/ 77 w 398"/>
                <a:gd name="T31" fmla="*/ 139 h 219"/>
                <a:gd name="T32" fmla="*/ 19 w 398"/>
                <a:gd name="T33" fmla="*/ 125 h 219"/>
                <a:gd name="T34" fmla="*/ 49 w 398"/>
                <a:gd name="T35" fmla="*/ 108 h 219"/>
                <a:gd name="T36" fmla="*/ 23 w 398"/>
                <a:gd name="T37" fmla="*/ 107 h 219"/>
                <a:gd name="T38" fmla="*/ 0 w 398"/>
                <a:gd name="T39" fmla="*/ 91 h 219"/>
                <a:gd name="T40" fmla="*/ 96 w 398"/>
                <a:gd name="T41" fmla="*/ 24 h 219"/>
                <a:gd name="T42" fmla="*/ 109 w 398"/>
                <a:gd name="T43" fmla="*/ 52 h 219"/>
                <a:gd name="T44" fmla="*/ 132 w 398"/>
                <a:gd name="T45" fmla="*/ 37 h 219"/>
                <a:gd name="T46" fmla="*/ 167 w 398"/>
                <a:gd name="T47" fmla="*/ 61 h 219"/>
                <a:gd name="T48" fmla="*/ 189 w 398"/>
                <a:gd name="T49" fmla="*/ 56 h 219"/>
                <a:gd name="T50" fmla="*/ 186 w 398"/>
                <a:gd name="T51" fmla="*/ 41 h 219"/>
                <a:gd name="T52" fmla="*/ 202 w 398"/>
                <a:gd name="T53" fmla="*/ 41 h 219"/>
                <a:gd name="T54" fmla="*/ 227 w 398"/>
                <a:gd name="T55" fmla="*/ 64 h 219"/>
                <a:gd name="T56" fmla="*/ 240 w 398"/>
                <a:gd name="T57" fmla="*/ 93 h 219"/>
                <a:gd name="T58" fmla="*/ 250 w 398"/>
                <a:gd name="T59" fmla="*/ 87 h 219"/>
                <a:gd name="T60" fmla="*/ 232 w 398"/>
                <a:gd name="T61" fmla="*/ 32 h 219"/>
                <a:gd name="T62" fmla="*/ 246 w 398"/>
                <a:gd name="T63" fmla="*/ 21 h 219"/>
                <a:gd name="T64" fmla="*/ 267 w 398"/>
                <a:gd name="T65" fmla="*/ 21 h 219"/>
                <a:gd name="T66" fmla="*/ 267 w 398"/>
                <a:gd name="T67" fmla="*/ 13 h 219"/>
                <a:gd name="T68" fmla="*/ 289 w 398"/>
                <a:gd name="T69" fmla="*/ 0 h 219"/>
                <a:gd name="T70" fmla="*/ 316 w 398"/>
                <a:gd name="T71" fmla="*/ 17 h 219"/>
                <a:gd name="T72" fmla="*/ 299 w 398"/>
                <a:gd name="T73" fmla="*/ 44 h 219"/>
                <a:gd name="T74" fmla="*/ 320 w 398"/>
                <a:gd name="T75" fmla="*/ 111 h 219"/>
                <a:gd name="T76" fmla="*/ 398 w 398"/>
                <a:gd name="T77" fmla="*/ 166 h 219"/>
                <a:gd name="T78" fmla="*/ 367 w 398"/>
                <a:gd name="T79" fmla="*/ 17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219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09A5406F-E288-4230-97B8-42A256E66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842" y="1796374"/>
              <a:ext cx="254053" cy="177529"/>
            </a:xfrm>
            <a:custGeom>
              <a:avLst/>
              <a:gdLst>
                <a:gd name="T0" fmla="*/ 48 w 222"/>
                <a:gd name="T1" fmla="*/ 147 h 155"/>
                <a:gd name="T2" fmla="*/ 36 w 222"/>
                <a:gd name="T3" fmla="*/ 131 h 155"/>
                <a:gd name="T4" fmla="*/ 0 w 222"/>
                <a:gd name="T5" fmla="*/ 115 h 155"/>
                <a:gd name="T6" fmla="*/ 38 w 222"/>
                <a:gd name="T7" fmla="*/ 38 h 155"/>
                <a:gd name="T8" fmla="*/ 26 w 222"/>
                <a:gd name="T9" fmla="*/ 10 h 155"/>
                <a:gd name="T10" fmla="*/ 72 w 222"/>
                <a:gd name="T11" fmla="*/ 10 h 155"/>
                <a:gd name="T12" fmla="*/ 102 w 222"/>
                <a:gd name="T13" fmla="*/ 4 h 155"/>
                <a:gd name="T14" fmla="*/ 143 w 222"/>
                <a:gd name="T15" fmla="*/ 20 h 155"/>
                <a:gd name="T16" fmla="*/ 169 w 222"/>
                <a:gd name="T17" fmla="*/ 18 h 155"/>
                <a:gd name="T18" fmla="*/ 222 w 222"/>
                <a:gd name="T19" fmla="*/ 52 h 155"/>
                <a:gd name="T20" fmla="*/ 174 w 222"/>
                <a:gd name="T21" fmla="*/ 69 h 155"/>
                <a:gd name="T22" fmla="*/ 117 w 222"/>
                <a:gd name="T23" fmla="*/ 129 h 155"/>
                <a:gd name="T24" fmla="*/ 59 w 222"/>
                <a:gd name="T25" fmla="*/ 155 h 155"/>
                <a:gd name="T26" fmla="*/ 48 w 222"/>
                <a:gd name="T27" fmla="*/ 14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55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53E506B3-676F-4647-98F8-B709EA3E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860" y="1673940"/>
              <a:ext cx="303027" cy="134677"/>
            </a:xfrm>
            <a:custGeom>
              <a:avLst/>
              <a:gdLst>
                <a:gd name="T0" fmla="*/ 91 w 265"/>
                <a:gd name="T1" fmla="*/ 117 h 117"/>
                <a:gd name="T2" fmla="*/ 70 w 265"/>
                <a:gd name="T3" fmla="*/ 105 h 117"/>
                <a:gd name="T4" fmla="*/ 91 w 265"/>
                <a:gd name="T5" fmla="*/ 95 h 117"/>
                <a:gd name="T6" fmla="*/ 78 w 265"/>
                <a:gd name="T7" fmla="*/ 77 h 117"/>
                <a:gd name="T8" fmla="*/ 70 w 265"/>
                <a:gd name="T9" fmla="*/ 87 h 117"/>
                <a:gd name="T10" fmla="*/ 38 w 265"/>
                <a:gd name="T11" fmla="*/ 93 h 117"/>
                <a:gd name="T12" fmla="*/ 12 w 265"/>
                <a:gd name="T13" fmla="*/ 87 h 117"/>
                <a:gd name="T14" fmla="*/ 0 w 265"/>
                <a:gd name="T15" fmla="*/ 75 h 117"/>
                <a:gd name="T16" fmla="*/ 0 w 265"/>
                <a:gd name="T17" fmla="*/ 63 h 117"/>
                <a:gd name="T18" fmla="*/ 19 w 265"/>
                <a:gd name="T19" fmla="*/ 56 h 117"/>
                <a:gd name="T20" fmla="*/ 53 w 265"/>
                <a:gd name="T21" fmla="*/ 63 h 117"/>
                <a:gd name="T22" fmla="*/ 19 w 265"/>
                <a:gd name="T23" fmla="*/ 53 h 117"/>
                <a:gd name="T24" fmla="*/ 19 w 265"/>
                <a:gd name="T25" fmla="*/ 41 h 117"/>
                <a:gd name="T26" fmla="*/ 32 w 265"/>
                <a:gd name="T27" fmla="*/ 41 h 117"/>
                <a:gd name="T28" fmla="*/ 66 w 265"/>
                <a:gd name="T29" fmla="*/ 47 h 117"/>
                <a:gd name="T30" fmla="*/ 28 w 265"/>
                <a:gd name="T31" fmla="*/ 38 h 117"/>
                <a:gd name="T32" fmla="*/ 43 w 265"/>
                <a:gd name="T33" fmla="*/ 29 h 117"/>
                <a:gd name="T34" fmla="*/ 62 w 265"/>
                <a:gd name="T35" fmla="*/ 32 h 117"/>
                <a:gd name="T36" fmla="*/ 40 w 265"/>
                <a:gd name="T37" fmla="*/ 21 h 117"/>
                <a:gd name="T38" fmla="*/ 65 w 265"/>
                <a:gd name="T39" fmla="*/ 21 h 117"/>
                <a:gd name="T40" fmla="*/ 77 w 265"/>
                <a:gd name="T41" fmla="*/ 33 h 117"/>
                <a:gd name="T42" fmla="*/ 95 w 265"/>
                <a:gd name="T43" fmla="*/ 33 h 117"/>
                <a:gd name="T44" fmla="*/ 167 w 265"/>
                <a:gd name="T45" fmla="*/ 63 h 117"/>
                <a:gd name="T46" fmla="*/ 184 w 265"/>
                <a:gd name="T47" fmla="*/ 53 h 117"/>
                <a:gd name="T48" fmla="*/ 168 w 265"/>
                <a:gd name="T49" fmla="*/ 51 h 117"/>
                <a:gd name="T50" fmla="*/ 176 w 265"/>
                <a:gd name="T51" fmla="*/ 48 h 117"/>
                <a:gd name="T52" fmla="*/ 176 w 265"/>
                <a:gd name="T53" fmla="*/ 37 h 117"/>
                <a:gd name="T54" fmla="*/ 157 w 265"/>
                <a:gd name="T55" fmla="*/ 25 h 117"/>
                <a:gd name="T56" fmla="*/ 184 w 265"/>
                <a:gd name="T57" fmla="*/ 0 h 117"/>
                <a:gd name="T58" fmla="*/ 199 w 265"/>
                <a:gd name="T59" fmla="*/ 5 h 117"/>
                <a:gd name="T60" fmla="*/ 199 w 265"/>
                <a:gd name="T61" fmla="*/ 16 h 117"/>
                <a:gd name="T62" fmla="*/ 227 w 265"/>
                <a:gd name="T63" fmla="*/ 45 h 117"/>
                <a:gd name="T64" fmla="*/ 248 w 265"/>
                <a:gd name="T65" fmla="*/ 36 h 117"/>
                <a:gd name="T66" fmla="*/ 265 w 265"/>
                <a:gd name="T67" fmla="*/ 56 h 117"/>
                <a:gd name="T68" fmla="*/ 240 w 265"/>
                <a:gd name="T69" fmla="*/ 93 h 117"/>
                <a:gd name="T70" fmla="*/ 191 w 265"/>
                <a:gd name="T71" fmla="*/ 91 h 117"/>
                <a:gd name="T72" fmla="*/ 140 w 265"/>
                <a:gd name="T73" fmla="*/ 105 h 117"/>
                <a:gd name="T74" fmla="*/ 91 w 265"/>
                <a:gd name="T7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7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22">
              <a:extLst>
                <a:ext uri="{FF2B5EF4-FFF2-40B4-BE49-F238E27FC236}">
                  <a16:creationId xmlns:a16="http://schemas.microsoft.com/office/drawing/2014/main" id="{3A64B9F9-22A1-48C2-A87A-EB3DC897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477" y="1719852"/>
              <a:ext cx="41322" cy="33669"/>
            </a:xfrm>
            <a:custGeom>
              <a:avLst/>
              <a:gdLst>
                <a:gd name="T0" fmla="*/ 13 w 36"/>
                <a:gd name="T1" fmla="*/ 29 h 29"/>
                <a:gd name="T2" fmla="*/ 0 w 36"/>
                <a:gd name="T3" fmla="*/ 19 h 29"/>
                <a:gd name="T4" fmla="*/ 36 w 36"/>
                <a:gd name="T5" fmla="*/ 1 h 29"/>
                <a:gd name="T6" fmla="*/ 13 w 3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123">
              <a:extLst>
                <a:ext uri="{FF2B5EF4-FFF2-40B4-BE49-F238E27FC236}">
                  <a16:creationId xmlns:a16="http://schemas.microsoft.com/office/drawing/2014/main" id="{40157A12-CE1F-41BD-9088-A319291F6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199" y="1675470"/>
              <a:ext cx="29078" cy="12243"/>
            </a:xfrm>
            <a:custGeom>
              <a:avLst/>
              <a:gdLst>
                <a:gd name="T0" fmla="*/ 9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  <a:gd name="T6" fmla="*/ 26 w 26"/>
                <a:gd name="T7" fmla="*/ 11 h 11"/>
                <a:gd name="T8" fmla="*/ 9 w 2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24">
              <a:extLst>
                <a:ext uri="{FF2B5EF4-FFF2-40B4-BE49-F238E27FC236}">
                  <a16:creationId xmlns:a16="http://schemas.microsoft.com/office/drawing/2014/main" id="{899F4272-9F2D-45F2-BED3-6F037A5B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773" y="1634148"/>
              <a:ext cx="172940" cy="101008"/>
            </a:xfrm>
            <a:custGeom>
              <a:avLst/>
              <a:gdLst>
                <a:gd name="T0" fmla="*/ 151 w 151"/>
                <a:gd name="T1" fmla="*/ 14 h 88"/>
                <a:gd name="T2" fmla="*/ 141 w 151"/>
                <a:gd name="T3" fmla="*/ 27 h 88"/>
                <a:gd name="T4" fmla="*/ 147 w 151"/>
                <a:gd name="T5" fmla="*/ 43 h 88"/>
                <a:gd name="T6" fmla="*/ 115 w 151"/>
                <a:gd name="T7" fmla="*/ 68 h 88"/>
                <a:gd name="T8" fmla="*/ 96 w 151"/>
                <a:gd name="T9" fmla="*/ 46 h 88"/>
                <a:gd name="T10" fmla="*/ 70 w 151"/>
                <a:gd name="T11" fmla="*/ 71 h 88"/>
                <a:gd name="T12" fmla="*/ 54 w 151"/>
                <a:gd name="T13" fmla="*/ 88 h 88"/>
                <a:gd name="T14" fmla="*/ 41 w 151"/>
                <a:gd name="T15" fmla="*/ 76 h 88"/>
                <a:gd name="T16" fmla="*/ 20 w 151"/>
                <a:gd name="T17" fmla="*/ 76 h 88"/>
                <a:gd name="T18" fmla="*/ 7 w 151"/>
                <a:gd name="T19" fmla="*/ 83 h 88"/>
                <a:gd name="T20" fmla="*/ 0 w 151"/>
                <a:gd name="T21" fmla="*/ 71 h 88"/>
                <a:gd name="T22" fmla="*/ 16 w 151"/>
                <a:gd name="T23" fmla="*/ 56 h 88"/>
                <a:gd name="T24" fmla="*/ 53 w 151"/>
                <a:gd name="T25" fmla="*/ 40 h 88"/>
                <a:gd name="T26" fmla="*/ 92 w 151"/>
                <a:gd name="T27" fmla="*/ 11 h 88"/>
                <a:gd name="T28" fmla="*/ 106 w 151"/>
                <a:gd name="T29" fmla="*/ 13 h 88"/>
                <a:gd name="T30" fmla="*/ 151 w 151"/>
                <a:gd name="T31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88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B9152826-FC0F-4F42-8EE8-A4E5BB531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869" y="1569871"/>
              <a:ext cx="99479" cy="32139"/>
            </a:xfrm>
            <a:custGeom>
              <a:avLst/>
              <a:gdLst>
                <a:gd name="T0" fmla="*/ 34 w 87"/>
                <a:gd name="T1" fmla="*/ 28 h 28"/>
                <a:gd name="T2" fmla="*/ 15 w 87"/>
                <a:gd name="T3" fmla="*/ 22 h 28"/>
                <a:gd name="T4" fmla="*/ 0 w 87"/>
                <a:gd name="T5" fmla="*/ 28 h 28"/>
                <a:gd name="T6" fmla="*/ 55 w 87"/>
                <a:gd name="T7" fmla="*/ 0 h 28"/>
                <a:gd name="T8" fmla="*/ 87 w 87"/>
                <a:gd name="T9" fmla="*/ 20 h 28"/>
                <a:gd name="T10" fmla="*/ 67 w 87"/>
                <a:gd name="T11" fmla="*/ 28 h 28"/>
                <a:gd name="T12" fmla="*/ 34 w 8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8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E50E854E-C583-43EC-A429-1FDC3E1F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930" y="1606601"/>
              <a:ext cx="87235" cy="47443"/>
            </a:xfrm>
            <a:custGeom>
              <a:avLst/>
              <a:gdLst>
                <a:gd name="T0" fmla="*/ 65 w 76"/>
                <a:gd name="T1" fmla="*/ 18 h 42"/>
                <a:gd name="T2" fmla="*/ 24 w 76"/>
                <a:gd name="T3" fmla="*/ 42 h 42"/>
                <a:gd name="T4" fmla="*/ 0 w 76"/>
                <a:gd name="T5" fmla="*/ 20 h 42"/>
                <a:gd name="T6" fmla="*/ 62 w 76"/>
                <a:gd name="T7" fmla="*/ 0 h 42"/>
                <a:gd name="T8" fmla="*/ 76 w 76"/>
                <a:gd name="T9" fmla="*/ 8 h 42"/>
                <a:gd name="T10" fmla="*/ 43 w 76"/>
                <a:gd name="T11" fmla="*/ 18 h 42"/>
                <a:gd name="T12" fmla="*/ 65 w 76"/>
                <a:gd name="T1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2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08AB986B-520C-4095-8A07-0518A87AA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608" y="1598949"/>
              <a:ext cx="29078" cy="36730"/>
            </a:xfrm>
            <a:custGeom>
              <a:avLst/>
              <a:gdLst>
                <a:gd name="T0" fmla="*/ 26 w 26"/>
                <a:gd name="T1" fmla="*/ 22 h 32"/>
                <a:gd name="T2" fmla="*/ 15 w 26"/>
                <a:gd name="T3" fmla="*/ 32 h 32"/>
                <a:gd name="T4" fmla="*/ 0 w 26"/>
                <a:gd name="T5" fmla="*/ 20 h 32"/>
                <a:gd name="T6" fmla="*/ 26 w 26"/>
                <a:gd name="T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2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C6FC65FF-DC59-4317-99BC-6BE79BE97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70" y="1836165"/>
              <a:ext cx="146922" cy="127025"/>
            </a:xfrm>
            <a:custGeom>
              <a:avLst/>
              <a:gdLst>
                <a:gd name="T0" fmla="*/ 114 w 129"/>
                <a:gd name="T1" fmla="*/ 42 h 111"/>
                <a:gd name="T2" fmla="*/ 111 w 129"/>
                <a:gd name="T3" fmla="*/ 54 h 111"/>
                <a:gd name="T4" fmla="*/ 129 w 129"/>
                <a:gd name="T5" fmla="*/ 58 h 111"/>
                <a:gd name="T6" fmla="*/ 98 w 129"/>
                <a:gd name="T7" fmla="*/ 99 h 111"/>
                <a:gd name="T8" fmla="*/ 83 w 129"/>
                <a:gd name="T9" fmla="*/ 111 h 111"/>
                <a:gd name="T10" fmla="*/ 67 w 129"/>
                <a:gd name="T11" fmla="*/ 97 h 111"/>
                <a:gd name="T12" fmla="*/ 0 w 129"/>
                <a:gd name="T13" fmla="*/ 55 h 111"/>
                <a:gd name="T14" fmla="*/ 0 w 129"/>
                <a:gd name="T15" fmla="*/ 42 h 111"/>
                <a:gd name="T16" fmla="*/ 34 w 129"/>
                <a:gd name="T17" fmla="*/ 51 h 111"/>
                <a:gd name="T18" fmla="*/ 45 w 129"/>
                <a:gd name="T19" fmla="*/ 51 h 111"/>
                <a:gd name="T20" fmla="*/ 45 w 129"/>
                <a:gd name="T21" fmla="*/ 30 h 111"/>
                <a:gd name="T22" fmla="*/ 21 w 129"/>
                <a:gd name="T23" fmla="*/ 19 h 111"/>
                <a:gd name="T24" fmla="*/ 27 w 129"/>
                <a:gd name="T25" fmla="*/ 13 h 111"/>
                <a:gd name="T26" fmla="*/ 72 w 129"/>
                <a:gd name="T27" fmla="*/ 4 h 111"/>
                <a:gd name="T28" fmla="*/ 102 w 129"/>
                <a:gd name="T29" fmla="*/ 4 h 111"/>
                <a:gd name="T30" fmla="*/ 110 w 129"/>
                <a:gd name="T31" fmla="*/ 11 h 111"/>
                <a:gd name="T32" fmla="*/ 86 w 129"/>
                <a:gd name="T33" fmla="*/ 41 h 111"/>
                <a:gd name="T34" fmla="*/ 114 w 129"/>
                <a:gd name="T35" fmla="*/ 4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1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4990E4EC-3053-45EA-BDA9-D17A30D13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905" y="1686183"/>
              <a:ext cx="165287" cy="91825"/>
            </a:xfrm>
            <a:custGeom>
              <a:avLst/>
              <a:gdLst>
                <a:gd name="T0" fmla="*/ 8 w 144"/>
                <a:gd name="T1" fmla="*/ 19 h 80"/>
                <a:gd name="T2" fmla="*/ 0 w 144"/>
                <a:gd name="T3" fmla="*/ 3 h 80"/>
                <a:gd name="T4" fmla="*/ 9 w 144"/>
                <a:gd name="T5" fmla="*/ 3 h 80"/>
                <a:gd name="T6" fmla="*/ 66 w 144"/>
                <a:gd name="T7" fmla="*/ 37 h 80"/>
                <a:gd name="T8" fmla="*/ 51 w 144"/>
                <a:gd name="T9" fmla="*/ 23 h 80"/>
                <a:gd name="T10" fmla="*/ 51 w 144"/>
                <a:gd name="T11" fmla="*/ 14 h 80"/>
                <a:gd name="T12" fmla="*/ 92 w 144"/>
                <a:gd name="T13" fmla="*/ 31 h 80"/>
                <a:gd name="T14" fmla="*/ 92 w 144"/>
                <a:gd name="T15" fmla="*/ 14 h 80"/>
                <a:gd name="T16" fmla="*/ 66 w 144"/>
                <a:gd name="T17" fmla="*/ 3 h 80"/>
                <a:gd name="T18" fmla="*/ 80 w 144"/>
                <a:gd name="T19" fmla="*/ 2 h 80"/>
                <a:gd name="T20" fmla="*/ 114 w 144"/>
                <a:gd name="T21" fmla="*/ 10 h 80"/>
                <a:gd name="T22" fmla="*/ 129 w 144"/>
                <a:gd name="T23" fmla="*/ 3 h 80"/>
                <a:gd name="T24" fmla="*/ 144 w 144"/>
                <a:gd name="T25" fmla="*/ 23 h 80"/>
                <a:gd name="T26" fmla="*/ 138 w 144"/>
                <a:gd name="T27" fmla="*/ 73 h 80"/>
                <a:gd name="T28" fmla="*/ 108 w 144"/>
                <a:gd name="T29" fmla="*/ 77 h 80"/>
                <a:gd name="T30" fmla="*/ 83 w 144"/>
                <a:gd name="T31" fmla="*/ 73 h 80"/>
                <a:gd name="T32" fmla="*/ 89 w 144"/>
                <a:gd name="T33" fmla="*/ 65 h 80"/>
                <a:gd name="T34" fmla="*/ 89 w 144"/>
                <a:gd name="T35" fmla="*/ 57 h 80"/>
                <a:gd name="T36" fmla="*/ 108 w 144"/>
                <a:gd name="T37" fmla="*/ 46 h 80"/>
                <a:gd name="T38" fmla="*/ 98 w 144"/>
                <a:gd name="T39" fmla="*/ 43 h 80"/>
                <a:gd name="T40" fmla="*/ 43 w 144"/>
                <a:gd name="T41" fmla="*/ 51 h 80"/>
                <a:gd name="T42" fmla="*/ 34 w 144"/>
                <a:gd name="T43" fmla="*/ 41 h 80"/>
                <a:gd name="T44" fmla="*/ 23 w 144"/>
                <a:gd name="T45" fmla="*/ 41 h 80"/>
                <a:gd name="T46" fmla="*/ 20 w 144"/>
                <a:gd name="T47" fmla="*/ 34 h 80"/>
                <a:gd name="T48" fmla="*/ 2 w 144"/>
                <a:gd name="T49" fmla="*/ 26 h 80"/>
                <a:gd name="T50" fmla="*/ 2 w 144"/>
                <a:gd name="T51" fmla="*/ 11 h 80"/>
                <a:gd name="T52" fmla="*/ 8 w 144"/>
                <a:gd name="T53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8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30">
              <a:extLst>
                <a:ext uri="{FF2B5EF4-FFF2-40B4-BE49-F238E27FC236}">
                  <a16:creationId xmlns:a16="http://schemas.microsoft.com/office/drawing/2014/main" id="{A8B88C22-2B71-4ED1-8719-81C2405D8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401" y="2033589"/>
              <a:ext cx="97948" cy="61217"/>
            </a:xfrm>
            <a:custGeom>
              <a:avLst/>
              <a:gdLst>
                <a:gd name="T0" fmla="*/ 66 w 85"/>
                <a:gd name="T1" fmla="*/ 53 h 53"/>
                <a:gd name="T2" fmla="*/ 0 w 85"/>
                <a:gd name="T3" fmla="*/ 29 h 53"/>
                <a:gd name="T4" fmla="*/ 17 w 85"/>
                <a:gd name="T5" fmla="*/ 25 h 53"/>
                <a:gd name="T6" fmla="*/ 38 w 85"/>
                <a:gd name="T7" fmla="*/ 0 h 53"/>
                <a:gd name="T8" fmla="*/ 85 w 85"/>
                <a:gd name="T9" fmla="*/ 40 h 53"/>
                <a:gd name="T10" fmla="*/ 66 w 8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53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31">
              <a:extLst>
                <a:ext uri="{FF2B5EF4-FFF2-40B4-BE49-F238E27FC236}">
                  <a16:creationId xmlns:a16="http://schemas.microsoft.com/office/drawing/2014/main" id="{1391D961-E868-44EF-B398-89C4D50E1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57" y="1819330"/>
              <a:ext cx="127026" cy="108660"/>
            </a:xfrm>
            <a:custGeom>
              <a:avLst/>
              <a:gdLst>
                <a:gd name="T0" fmla="*/ 112 w 112"/>
                <a:gd name="T1" fmla="*/ 20 h 95"/>
                <a:gd name="T2" fmla="*/ 98 w 112"/>
                <a:gd name="T3" fmla="*/ 32 h 95"/>
                <a:gd name="T4" fmla="*/ 55 w 112"/>
                <a:gd name="T5" fmla="*/ 64 h 95"/>
                <a:gd name="T6" fmla="*/ 34 w 112"/>
                <a:gd name="T7" fmla="*/ 69 h 95"/>
                <a:gd name="T8" fmla="*/ 44 w 112"/>
                <a:gd name="T9" fmla="*/ 69 h 95"/>
                <a:gd name="T10" fmla="*/ 26 w 112"/>
                <a:gd name="T11" fmla="*/ 95 h 95"/>
                <a:gd name="T12" fmla="*/ 11 w 112"/>
                <a:gd name="T13" fmla="*/ 95 h 95"/>
                <a:gd name="T14" fmla="*/ 12 w 112"/>
                <a:gd name="T15" fmla="*/ 72 h 95"/>
                <a:gd name="T16" fmla="*/ 0 w 112"/>
                <a:gd name="T17" fmla="*/ 33 h 95"/>
                <a:gd name="T18" fmla="*/ 0 w 112"/>
                <a:gd name="T19" fmla="*/ 20 h 95"/>
                <a:gd name="T20" fmla="*/ 17 w 112"/>
                <a:gd name="T21" fmla="*/ 20 h 95"/>
                <a:gd name="T22" fmla="*/ 17 w 112"/>
                <a:gd name="T23" fmla="*/ 12 h 95"/>
                <a:gd name="T24" fmla="*/ 38 w 112"/>
                <a:gd name="T25" fmla="*/ 0 h 95"/>
                <a:gd name="T26" fmla="*/ 112 w 112"/>
                <a:gd name="T27" fmla="*/ 10 h 95"/>
                <a:gd name="T28" fmla="*/ 112 w 112"/>
                <a:gd name="T29" fmla="*/ 2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132">
              <a:extLst>
                <a:ext uri="{FF2B5EF4-FFF2-40B4-BE49-F238E27FC236}">
                  <a16:creationId xmlns:a16="http://schemas.microsoft.com/office/drawing/2014/main" id="{4DBC1B70-E59E-4A91-803B-B41D2C3CF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583" y="1626496"/>
              <a:ext cx="42852" cy="35200"/>
            </a:xfrm>
            <a:custGeom>
              <a:avLst/>
              <a:gdLst>
                <a:gd name="T0" fmla="*/ 37 w 37"/>
                <a:gd name="T1" fmla="*/ 22 h 31"/>
                <a:gd name="T2" fmla="*/ 26 w 37"/>
                <a:gd name="T3" fmla="*/ 31 h 31"/>
                <a:gd name="T4" fmla="*/ 0 w 37"/>
                <a:gd name="T5" fmla="*/ 0 h 31"/>
                <a:gd name="T6" fmla="*/ 37 w 37"/>
                <a:gd name="T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233BDABC-4163-4602-A702-35D0C5CE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70" y="1748930"/>
              <a:ext cx="32139" cy="24487"/>
            </a:xfrm>
            <a:custGeom>
              <a:avLst/>
              <a:gdLst>
                <a:gd name="T0" fmla="*/ 22 w 27"/>
                <a:gd name="T1" fmla="*/ 0 h 22"/>
                <a:gd name="T2" fmla="*/ 27 w 27"/>
                <a:gd name="T3" fmla="*/ 12 h 22"/>
                <a:gd name="T4" fmla="*/ 16 w 27"/>
                <a:gd name="T5" fmla="*/ 22 h 22"/>
                <a:gd name="T6" fmla="*/ 0 w 27"/>
                <a:gd name="T7" fmla="*/ 21 h 22"/>
                <a:gd name="T8" fmla="*/ 22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34">
              <a:extLst>
                <a:ext uri="{FF2B5EF4-FFF2-40B4-BE49-F238E27FC236}">
                  <a16:creationId xmlns:a16="http://schemas.microsoft.com/office/drawing/2014/main" id="{DD8DF3CF-036D-4FA6-9A2D-54A29F16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826" y="1534671"/>
              <a:ext cx="159166" cy="90295"/>
            </a:xfrm>
            <a:custGeom>
              <a:avLst/>
              <a:gdLst>
                <a:gd name="T0" fmla="*/ 92 w 140"/>
                <a:gd name="T1" fmla="*/ 58 h 78"/>
                <a:gd name="T2" fmla="*/ 56 w 140"/>
                <a:gd name="T3" fmla="*/ 55 h 78"/>
                <a:gd name="T4" fmla="*/ 31 w 140"/>
                <a:gd name="T5" fmla="*/ 52 h 78"/>
                <a:gd name="T6" fmla="*/ 11 w 140"/>
                <a:gd name="T7" fmla="*/ 46 h 78"/>
                <a:gd name="T8" fmla="*/ 34 w 140"/>
                <a:gd name="T9" fmla="*/ 36 h 78"/>
                <a:gd name="T10" fmla="*/ 34 w 140"/>
                <a:gd name="T11" fmla="*/ 26 h 78"/>
                <a:gd name="T12" fmla="*/ 7 w 140"/>
                <a:gd name="T13" fmla="*/ 26 h 78"/>
                <a:gd name="T14" fmla="*/ 12 w 140"/>
                <a:gd name="T15" fmla="*/ 19 h 78"/>
                <a:gd name="T16" fmla="*/ 0 w 140"/>
                <a:gd name="T17" fmla="*/ 7 h 78"/>
                <a:gd name="T18" fmla="*/ 24 w 140"/>
                <a:gd name="T19" fmla="*/ 0 h 78"/>
                <a:gd name="T20" fmla="*/ 53 w 140"/>
                <a:gd name="T21" fmla="*/ 15 h 78"/>
                <a:gd name="T22" fmla="*/ 68 w 140"/>
                <a:gd name="T23" fmla="*/ 8 h 78"/>
                <a:gd name="T24" fmla="*/ 90 w 140"/>
                <a:gd name="T25" fmla="*/ 26 h 78"/>
                <a:gd name="T26" fmla="*/ 102 w 140"/>
                <a:gd name="T27" fmla="*/ 20 h 78"/>
                <a:gd name="T28" fmla="*/ 124 w 140"/>
                <a:gd name="T29" fmla="*/ 38 h 78"/>
                <a:gd name="T30" fmla="*/ 118 w 140"/>
                <a:gd name="T31" fmla="*/ 46 h 78"/>
                <a:gd name="T32" fmla="*/ 140 w 140"/>
                <a:gd name="T33" fmla="*/ 68 h 78"/>
                <a:gd name="T34" fmla="*/ 126 w 140"/>
                <a:gd name="T35" fmla="*/ 78 h 78"/>
                <a:gd name="T36" fmla="*/ 92 w 140"/>
                <a:gd name="T37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78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135">
              <a:extLst>
                <a:ext uri="{FF2B5EF4-FFF2-40B4-BE49-F238E27FC236}">
                  <a16:creationId xmlns:a16="http://schemas.microsoft.com/office/drawing/2014/main" id="{E47F6D15-D5B2-4EEE-AC2A-7371894D0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574" y="1612723"/>
              <a:ext cx="42852" cy="13774"/>
            </a:xfrm>
            <a:custGeom>
              <a:avLst/>
              <a:gdLst>
                <a:gd name="T0" fmla="*/ 13 w 38"/>
                <a:gd name="T1" fmla="*/ 12 h 12"/>
                <a:gd name="T2" fmla="*/ 20 w 38"/>
                <a:gd name="T3" fmla="*/ 0 h 12"/>
                <a:gd name="T4" fmla="*/ 38 w 38"/>
                <a:gd name="T5" fmla="*/ 6 h 12"/>
                <a:gd name="T6" fmla="*/ 13 w 3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36">
              <a:extLst>
                <a:ext uri="{FF2B5EF4-FFF2-40B4-BE49-F238E27FC236}">
                  <a16:creationId xmlns:a16="http://schemas.microsoft.com/office/drawing/2014/main" id="{CABB37CF-271A-4F5C-A7A1-3A5C03C1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9" y="1664757"/>
              <a:ext cx="423932" cy="140799"/>
            </a:xfrm>
            <a:custGeom>
              <a:avLst/>
              <a:gdLst>
                <a:gd name="T0" fmla="*/ 369 w 371"/>
                <a:gd name="T1" fmla="*/ 81 h 123"/>
                <a:gd name="T2" fmla="*/ 361 w 371"/>
                <a:gd name="T3" fmla="*/ 92 h 123"/>
                <a:gd name="T4" fmla="*/ 371 w 371"/>
                <a:gd name="T5" fmla="*/ 93 h 123"/>
                <a:gd name="T6" fmla="*/ 308 w 371"/>
                <a:gd name="T7" fmla="*/ 121 h 123"/>
                <a:gd name="T8" fmla="*/ 293 w 371"/>
                <a:gd name="T9" fmla="*/ 109 h 123"/>
                <a:gd name="T10" fmla="*/ 274 w 371"/>
                <a:gd name="T11" fmla="*/ 119 h 123"/>
                <a:gd name="T12" fmla="*/ 213 w 371"/>
                <a:gd name="T13" fmla="*/ 119 h 123"/>
                <a:gd name="T14" fmla="*/ 175 w 371"/>
                <a:gd name="T15" fmla="*/ 107 h 123"/>
                <a:gd name="T16" fmla="*/ 166 w 371"/>
                <a:gd name="T17" fmla="*/ 107 h 123"/>
                <a:gd name="T18" fmla="*/ 145 w 371"/>
                <a:gd name="T19" fmla="*/ 121 h 123"/>
                <a:gd name="T20" fmla="*/ 91 w 371"/>
                <a:gd name="T21" fmla="*/ 85 h 123"/>
                <a:gd name="T22" fmla="*/ 100 w 371"/>
                <a:gd name="T23" fmla="*/ 72 h 123"/>
                <a:gd name="T24" fmla="*/ 69 w 371"/>
                <a:gd name="T25" fmla="*/ 32 h 123"/>
                <a:gd name="T26" fmla="*/ 54 w 371"/>
                <a:gd name="T27" fmla="*/ 40 h 123"/>
                <a:gd name="T28" fmla="*/ 0 w 371"/>
                <a:gd name="T29" fmla="*/ 12 h 123"/>
                <a:gd name="T30" fmla="*/ 22 w 371"/>
                <a:gd name="T31" fmla="*/ 0 h 123"/>
                <a:gd name="T32" fmla="*/ 88 w 371"/>
                <a:gd name="T33" fmla="*/ 28 h 123"/>
                <a:gd name="T34" fmla="*/ 103 w 371"/>
                <a:gd name="T35" fmla="*/ 21 h 123"/>
                <a:gd name="T36" fmla="*/ 117 w 371"/>
                <a:gd name="T37" fmla="*/ 21 h 123"/>
                <a:gd name="T38" fmla="*/ 153 w 371"/>
                <a:gd name="T39" fmla="*/ 45 h 123"/>
                <a:gd name="T40" fmla="*/ 122 w 371"/>
                <a:gd name="T41" fmla="*/ 45 h 123"/>
                <a:gd name="T42" fmla="*/ 156 w 371"/>
                <a:gd name="T43" fmla="*/ 64 h 123"/>
                <a:gd name="T44" fmla="*/ 151 w 371"/>
                <a:gd name="T45" fmla="*/ 67 h 123"/>
                <a:gd name="T46" fmla="*/ 163 w 371"/>
                <a:gd name="T47" fmla="*/ 71 h 123"/>
                <a:gd name="T48" fmla="*/ 216 w 371"/>
                <a:gd name="T49" fmla="*/ 81 h 123"/>
                <a:gd name="T50" fmla="*/ 310 w 371"/>
                <a:gd name="T51" fmla="*/ 61 h 123"/>
                <a:gd name="T52" fmla="*/ 371 w 371"/>
                <a:gd name="T53" fmla="*/ 83 h 123"/>
                <a:gd name="T54" fmla="*/ 363 w 371"/>
                <a:gd name="T55" fmla="*/ 85 h 123"/>
                <a:gd name="T56" fmla="*/ 369 w 371"/>
                <a:gd name="T57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1" h="123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94A67371-1BC0-40D1-85BF-BB2AF84A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801" y="1739748"/>
              <a:ext cx="73461" cy="59687"/>
            </a:xfrm>
            <a:custGeom>
              <a:avLst/>
              <a:gdLst>
                <a:gd name="T0" fmla="*/ 10 w 64"/>
                <a:gd name="T1" fmla="*/ 18 h 52"/>
                <a:gd name="T2" fmla="*/ 33 w 64"/>
                <a:gd name="T3" fmla="*/ 0 h 52"/>
                <a:gd name="T4" fmla="*/ 64 w 64"/>
                <a:gd name="T5" fmla="*/ 26 h 52"/>
                <a:gd name="T6" fmla="*/ 49 w 64"/>
                <a:gd name="T7" fmla="*/ 52 h 52"/>
                <a:gd name="T8" fmla="*/ 0 w 64"/>
                <a:gd name="T9" fmla="*/ 30 h 52"/>
                <a:gd name="T10" fmla="*/ 10 w 64"/>
                <a:gd name="T1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38">
              <a:extLst>
                <a:ext uri="{FF2B5EF4-FFF2-40B4-BE49-F238E27FC236}">
                  <a16:creationId xmlns:a16="http://schemas.microsoft.com/office/drawing/2014/main" id="{84C82F84-D084-46B7-A271-42DC4B49B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983" y="1626496"/>
              <a:ext cx="68870" cy="19896"/>
            </a:xfrm>
            <a:custGeom>
              <a:avLst/>
              <a:gdLst>
                <a:gd name="T0" fmla="*/ 49 w 59"/>
                <a:gd name="T1" fmla="*/ 0 h 18"/>
                <a:gd name="T2" fmla="*/ 59 w 59"/>
                <a:gd name="T3" fmla="*/ 0 h 18"/>
                <a:gd name="T4" fmla="*/ 59 w 59"/>
                <a:gd name="T5" fmla="*/ 10 h 18"/>
                <a:gd name="T6" fmla="*/ 47 w 59"/>
                <a:gd name="T7" fmla="*/ 18 h 18"/>
                <a:gd name="T8" fmla="*/ 0 w 59"/>
                <a:gd name="T9" fmla="*/ 9 h 18"/>
                <a:gd name="T10" fmla="*/ 49 w 5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8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39">
              <a:extLst>
                <a:ext uri="{FF2B5EF4-FFF2-40B4-BE49-F238E27FC236}">
                  <a16:creationId xmlns:a16="http://schemas.microsoft.com/office/drawing/2014/main" id="{D6321701-0398-4D1F-99AA-84640A7F2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49" y="1557627"/>
              <a:ext cx="81113" cy="68869"/>
            </a:xfrm>
            <a:custGeom>
              <a:avLst/>
              <a:gdLst>
                <a:gd name="T0" fmla="*/ 18 w 71"/>
                <a:gd name="T1" fmla="*/ 50 h 60"/>
                <a:gd name="T2" fmla="*/ 25 w 71"/>
                <a:gd name="T3" fmla="*/ 42 h 60"/>
                <a:gd name="T4" fmla="*/ 0 w 71"/>
                <a:gd name="T5" fmla="*/ 12 h 60"/>
                <a:gd name="T6" fmla="*/ 18 w 71"/>
                <a:gd name="T7" fmla="*/ 0 h 60"/>
                <a:gd name="T8" fmla="*/ 44 w 71"/>
                <a:gd name="T9" fmla="*/ 12 h 60"/>
                <a:gd name="T10" fmla="*/ 71 w 71"/>
                <a:gd name="T11" fmla="*/ 30 h 60"/>
                <a:gd name="T12" fmla="*/ 71 w 71"/>
                <a:gd name="T13" fmla="*/ 50 h 60"/>
                <a:gd name="T14" fmla="*/ 18 w 71"/>
                <a:gd name="T1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140">
              <a:extLst>
                <a:ext uri="{FF2B5EF4-FFF2-40B4-BE49-F238E27FC236}">
                  <a16:creationId xmlns:a16="http://schemas.microsoft.com/office/drawing/2014/main" id="{A1946BF6-FAA6-4DFB-8A69-2EC87D68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870" y="1496410"/>
              <a:ext cx="29078" cy="18365"/>
            </a:xfrm>
            <a:custGeom>
              <a:avLst/>
              <a:gdLst>
                <a:gd name="T0" fmla="*/ 26 w 26"/>
                <a:gd name="T1" fmla="*/ 1 h 17"/>
                <a:gd name="T2" fmla="*/ 26 w 26"/>
                <a:gd name="T3" fmla="*/ 17 h 17"/>
                <a:gd name="T4" fmla="*/ 13 w 26"/>
                <a:gd name="T5" fmla="*/ 17 h 17"/>
                <a:gd name="T6" fmla="*/ 0 w 26"/>
                <a:gd name="T7" fmla="*/ 1 h 17"/>
                <a:gd name="T8" fmla="*/ 26 w 26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141">
              <a:extLst>
                <a:ext uri="{FF2B5EF4-FFF2-40B4-BE49-F238E27FC236}">
                  <a16:creationId xmlns:a16="http://schemas.microsoft.com/office/drawing/2014/main" id="{D2F36E90-8219-4C53-989B-EC8E66F1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575" y="1415298"/>
              <a:ext cx="269357" cy="191303"/>
            </a:xfrm>
            <a:custGeom>
              <a:avLst/>
              <a:gdLst>
                <a:gd name="T0" fmla="*/ 158 w 236"/>
                <a:gd name="T1" fmla="*/ 67 h 166"/>
                <a:gd name="T2" fmla="*/ 167 w 236"/>
                <a:gd name="T3" fmla="*/ 67 h 166"/>
                <a:gd name="T4" fmla="*/ 167 w 236"/>
                <a:gd name="T5" fmla="*/ 57 h 166"/>
                <a:gd name="T6" fmla="*/ 163 w 236"/>
                <a:gd name="T7" fmla="*/ 51 h 166"/>
                <a:gd name="T8" fmla="*/ 171 w 236"/>
                <a:gd name="T9" fmla="*/ 51 h 166"/>
                <a:gd name="T10" fmla="*/ 181 w 236"/>
                <a:gd name="T11" fmla="*/ 64 h 166"/>
                <a:gd name="T12" fmla="*/ 190 w 236"/>
                <a:gd name="T13" fmla="*/ 76 h 166"/>
                <a:gd name="T14" fmla="*/ 184 w 236"/>
                <a:gd name="T15" fmla="*/ 88 h 166"/>
                <a:gd name="T16" fmla="*/ 197 w 236"/>
                <a:gd name="T17" fmla="*/ 88 h 166"/>
                <a:gd name="T18" fmla="*/ 234 w 236"/>
                <a:gd name="T19" fmla="*/ 99 h 166"/>
                <a:gd name="T20" fmla="*/ 234 w 236"/>
                <a:gd name="T21" fmla="*/ 111 h 166"/>
                <a:gd name="T22" fmla="*/ 216 w 236"/>
                <a:gd name="T23" fmla="*/ 115 h 166"/>
                <a:gd name="T24" fmla="*/ 181 w 236"/>
                <a:gd name="T25" fmla="*/ 140 h 166"/>
                <a:gd name="T26" fmla="*/ 168 w 236"/>
                <a:gd name="T27" fmla="*/ 124 h 166"/>
                <a:gd name="T28" fmla="*/ 159 w 236"/>
                <a:gd name="T29" fmla="*/ 136 h 166"/>
                <a:gd name="T30" fmla="*/ 169 w 236"/>
                <a:gd name="T31" fmla="*/ 152 h 166"/>
                <a:gd name="T32" fmla="*/ 156 w 236"/>
                <a:gd name="T33" fmla="*/ 152 h 166"/>
                <a:gd name="T34" fmla="*/ 156 w 236"/>
                <a:gd name="T35" fmla="*/ 162 h 166"/>
                <a:gd name="T36" fmla="*/ 128 w 236"/>
                <a:gd name="T37" fmla="*/ 148 h 166"/>
                <a:gd name="T38" fmla="*/ 110 w 236"/>
                <a:gd name="T39" fmla="*/ 166 h 166"/>
                <a:gd name="T40" fmla="*/ 80 w 236"/>
                <a:gd name="T41" fmla="*/ 152 h 166"/>
                <a:gd name="T42" fmla="*/ 90 w 236"/>
                <a:gd name="T43" fmla="*/ 146 h 166"/>
                <a:gd name="T44" fmla="*/ 56 w 236"/>
                <a:gd name="T45" fmla="*/ 126 h 166"/>
                <a:gd name="T46" fmla="*/ 113 w 236"/>
                <a:gd name="T47" fmla="*/ 111 h 166"/>
                <a:gd name="T48" fmla="*/ 82 w 236"/>
                <a:gd name="T49" fmla="*/ 104 h 166"/>
                <a:gd name="T50" fmla="*/ 59 w 236"/>
                <a:gd name="T51" fmla="*/ 111 h 166"/>
                <a:gd name="T52" fmla="*/ 49 w 236"/>
                <a:gd name="T53" fmla="*/ 100 h 166"/>
                <a:gd name="T54" fmla="*/ 33 w 236"/>
                <a:gd name="T55" fmla="*/ 107 h 166"/>
                <a:gd name="T56" fmla="*/ 27 w 236"/>
                <a:gd name="T57" fmla="*/ 99 h 166"/>
                <a:gd name="T58" fmla="*/ 44 w 236"/>
                <a:gd name="T59" fmla="*/ 88 h 166"/>
                <a:gd name="T60" fmla="*/ 0 w 236"/>
                <a:gd name="T61" fmla="*/ 63 h 166"/>
                <a:gd name="T62" fmla="*/ 12 w 236"/>
                <a:gd name="T63" fmla="*/ 63 h 166"/>
                <a:gd name="T64" fmla="*/ 34 w 236"/>
                <a:gd name="T65" fmla="*/ 71 h 166"/>
                <a:gd name="T66" fmla="*/ 41 w 236"/>
                <a:gd name="T67" fmla="*/ 64 h 166"/>
                <a:gd name="T68" fmla="*/ 8 w 236"/>
                <a:gd name="T69" fmla="*/ 47 h 166"/>
                <a:gd name="T70" fmla="*/ 25 w 236"/>
                <a:gd name="T71" fmla="*/ 39 h 166"/>
                <a:gd name="T72" fmla="*/ 46 w 236"/>
                <a:gd name="T73" fmla="*/ 45 h 166"/>
                <a:gd name="T74" fmla="*/ 54 w 236"/>
                <a:gd name="T75" fmla="*/ 37 h 166"/>
                <a:gd name="T76" fmla="*/ 33 w 236"/>
                <a:gd name="T77" fmla="*/ 37 h 166"/>
                <a:gd name="T78" fmla="*/ 23 w 236"/>
                <a:gd name="T79" fmla="*/ 24 h 166"/>
                <a:gd name="T80" fmla="*/ 52 w 236"/>
                <a:gd name="T81" fmla="*/ 17 h 166"/>
                <a:gd name="T82" fmla="*/ 65 w 236"/>
                <a:gd name="T83" fmla="*/ 17 h 166"/>
                <a:gd name="T84" fmla="*/ 42 w 236"/>
                <a:gd name="T85" fmla="*/ 0 h 166"/>
                <a:gd name="T86" fmla="*/ 90 w 236"/>
                <a:gd name="T87" fmla="*/ 9 h 166"/>
                <a:gd name="T88" fmla="*/ 114 w 236"/>
                <a:gd name="T89" fmla="*/ 43 h 166"/>
                <a:gd name="T90" fmla="*/ 144 w 236"/>
                <a:gd name="T91" fmla="*/ 45 h 166"/>
                <a:gd name="T92" fmla="*/ 158 w 236"/>
                <a:gd name="T93" fmla="*/ 6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6" h="166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142">
              <a:extLst>
                <a:ext uri="{FF2B5EF4-FFF2-40B4-BE49-F238E27FC236}">
                  <a16:creationId xmlns:a16="http://schemas.microsoft.com/office/drawing/2014/main" id="{96D57D94-0DF8-4D93-9CE9-B6A4E354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897" y="2208058"/>
              <a:ext cx="174470" cy="116312"/>
            </a:xfrm>
            <a:custGeom>
              <a:avLst/>
              <a:gdLst>
                <a:gd name="T0" fmla="*/ 11 w 153"/>
                <a:gd name="T1" fmla="*/ 70 h 102"/>
                <a:gd name="T2" fmla="*/ 19 w 153"/>
                <a:gd name="T3" fmla="*/ 60 h 102"/>
                <a:gd name="T4" fmla="*/ 19 w 153"/>
                <a:gd name="T5" fmla="*/ 48 h 102"/>
                <a:gd name="T6" fmla="*/ 44 w 153"/>
                <a:gd name="T7" fmla="*/ 0 h 102"/>
                <a:gd name="T8" fmla="*/ 55 w 153"/>
                <a:gd name="T9" fmla="*/ 23 h 102"/>
                <a:gd name="T10" fmla="*/ 62 w 153"/>
                <a:gd name="T11" fmla="*/ 16 h 102"/>
                <a:gd name="T12" fmla="*/ 116 w 153"/>
                <a:gd name="T13" fmla="*/ 48 h 102"/>
                <a:gd name="T14" fmla="*/ 121 w 153"/>
                <a:gd name="T15" fmla="*/ 63 h 102"/>
                <a:gd name="T16" fmla="*/ 153 w 153"/>
                <a:gd name="T17" fmla="*/ 78 h 102"/>
                <a:gd name="T18" fmla="*/ 128 w 153"/>
                <a:gd name="T19" fmla="*/ 86 h 102"/>
                <a:gd name="T20" fmla="*/ 108 w 153"/>
                <a:gd name="T21" fmla="*/ 86 h 102"/>
                <a:gd name="T22" fmla="*/ 79 w 153"/>
                <a:gd name="T23" fmla="*/ 66 h 102"/>
                <a:gd name="T24" fmla="*/ 44 w 153"/>
                <a:gd name="T25" fmla="*/ 96 h 102"/>
                <a:gd name="T26" fmla="*/ 38 w 153"/>
                <a:gd name="T27" fmla="*/ 102 h 102"/>
                <a:gd name="T28" fmla="*/ 32 w 153"/>
                <a:gd name="T29" fmla="*/ 86 h 102"/>
                <a:gd name="T30" fmla="*/ 0 w 153"/>
                <a:gd name="T31" fmla="*/ 86 h 102"/>
                <a:gd name="T32" fmla="*/ 11 w 153"/>
                <a:gd name="T33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2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143">
              <a:extLst>
                <a:ext uri="{FF2B5EF4-FFF2-40B4-BE49-F238E27FC236}">
                  <a16:creationId xmlns:a16="http://schemas.microsoft.com/office/drawing/2014/main" id="{72E6AD23-FDC4-4A6D-BBA7-20894867A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2093276"/>
              <a:ext cx="53565" cy="56626"/>
            </a:xfrm>
            <a:custGeom>
              <a:avLst/>
              <a:gdLst>
                <a:gd name="T0" fmla="*/ 47 w 47"/>
                <a:gd name="T1" fmla="*/ 31 h 49"/>
                <a:gd name="T2" fmla="*/ 19 w 47"/>
                <a:gd name="T3" fmla="*/ 49 h 49"/>
                <a:gd name="T4" fmla="*/ 0 w 47"/>
                <a:gd name="T5" fmla="*/ 31 h 49"/>
                <a:gd name="T6" fmla="*/ 47 w 47"/>
                <a:gd name="T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9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144">
              <a:extLst>
                <a:ext uri="{FF2B5EF4-FFF2-40B4-BE49-F238E27FC236}">
                  <a16:creationId xmlns:a16="http://schemas.microsoft.com/office/drawing/2014/main" id="{AAA3D915-74BE-4441-9401-1051CB98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663" y="2330492"/>
              <a:ext cx="42852" cy="35200"/>
            </a:xfrm>
            <a:custGeom>
              <a:avLst/>
              <a:gdLst>
                <a:gd name="T0" fmla="*/ 16 w 38"/>
                <a:gd name="T1" fmla="*/ 1 h 31"/>
                <a:gd name="T2" fmla="*/ 38 w 38"/>
                <a:gd name="T3" fmla="*/ 4 h 31"/>
                <a:gd name="T4" fmla="*/ 0 w 38"/>
                <a:gd name="T5" fmla="*/ 31 h 31"/>
                <a:gd name="T6" fmla="*/ 0 w 38"/>
                <a:gd name="T7" fmla="*/ 21 h 31"/>
                <a:gd name="T8" fmla="*/ 16 w 38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145">
              <a:extLst>
                <a:ext uri="{FF2B5EF4-FFF2-40B4-BE49-F238E27FC236}">
                  <a16:creationId xmlns:a16="http://schemas.microsoft.com/office/drawing/2014/main" id="{B3E211A4-9A2A-4D08-A593-881EED02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32" y="1840756"/>
              <a:ext cx="116313" cy="52034"/>
            </a:xfrm>
            <a:custGeom>
              <a:avLst/>
              <a:gdLst>
                <a:gd name="T0" fmla="*/ 38 w 102"/>
                <a:gd name="T1" fmla="*/ 46 h 46"/>
                <a:gd name="T2" fmla="*/ 15 w 102"/>
                <a:gd name="T3" fmla="*/ 28 h 46"/>
                <a:gd name="T4" fmla="*/ 0 w 102"/>
                <a:gd name="T5" fmla="*/ 11 h 46"/>
                <a:gd name="T6" fmla="*/ 13 w 102"/>
                <a:gd name="T7" fmla="*/ 0 h 46"/>
                <a:gd name="T8" fmla="*/ 51 w 102"/>
                <a:gd name="T9" fmla="*/ 6 h 46"/>
                <a:gd name="T10" fmla="*/ 102 w 102"/>
                <a:gd name="T11" fmla="*/ 31 h 46"/>
                <a:gd name="T12" fmla="*/ 89 w 102"/>
                <a:gd name="T13" fmla="*/ 43 h 46"/>
                <a:gd name="T14" fmla="*/ 66 w 102"/>
                <a:gd name="T15" fmla="*/ 38 h 46"/>
                <a:gd name="T16" fmla="*/ 38 w 1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6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146">
              <a:extLst>
                <a:ext uri="{FF2B5EF4-FFF2-40B4-BE49-F238E27FC236}">
                  <a16:creationId xmlns:a16="http://schemas.microsoft.com/office/drawing/2014/main" id="{926694FB-1A04-4141-92AF-6B8AA066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45" y="2353448"/>
              <a:ext cx="27548" cy="30608"/>
            </a:xfrm>
            <a:custGeom>
              <a:avLst/>
              <a:gdLst>
                <a:gd name="T0" fmla="*/ 25 w 25"/>
                <a:gd name="T1" fmla="*/ 9 h 27"/>
                <a:gd name="T2" fmla="*/ 12 w 25"/>
                <a:gd name="T3" fmla="*/ 27 h 27"/>
                <a:gd name="T4" fmla="*/ 0 w 25"/>
                <a:gd name="T5" fmla="*/ 15 h 27"/>
                <a:gd name="T6" fmla="*/ 25 w 25"/>
                <a:gd name="T7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47">
              <a:extLst>
                <a:ext uri="{FF2B5EF4-FFF2-40B4-BE49-F238E27FC236}">
                  <a16:creationId xmlns:a16="http://schemas.microsoft.com/office/drawing/2014/main" id="{1DD9C241-2A35-4268-A7F3-AE8F94D61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576" y="2108580"/>
              <a:ext cx="29078" cy="16835"/>
            </a:xfrm>
            <a:custGeom>
              <a:avLst/>
              <a:gdLst>
                <a:gd name="T0" fmla="*/ 10 w 25"/>
                <a:gd name="T1" fmla="*/ 14 h 15"/>
                <a:gd name="T2" fmla="*/ 0 w 25"/>
                <a:gd name="T3" fmla="*/ 8 h 15"/>
                <a:gd name="T4" fmla="*/ 10 w 25"/>
                <a:gd name="T5" fmla="*/ 0 h 15"/>
                <a:gd name="T6" fmla="*/ 25 w 25"/>
                <a:gd name="T7" fmla="*/ 13 h 15"/>
                <a:gd name="T8" fmla="*/ 10 w 25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148">
              <a:extLst>
                <a:ext uri="{FF2B5EF4-FFF2-40B4-BE49-F238E27FC236}">
                  <a16:creationId xmlns:a16="http://schemas.microsoft.com/office/drawing/2014/main" id="{A0A8C196-CAEA-4C1E-8C40-398C1434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141" y="2055015"/>
              <a:ext cx="29078" cy="21426"/>
            </a:xfrm>
            <a:custGeom>
              <a:avLst/>
              <a:gdLst>
                <a:gd name="T0" fmla="*/ 9 w 26"/>
                <a:gd name="T1" fmla="*/ 18 h 18"/>
                <a:gd name="T2" fmla="*/ 26 w 26"/>
                <a:gd name="T3" fmla="*/ 0 h 18"/>
                <a:gd name="T4" fmla="*/ 9 w 2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8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49">
              <a:extLst>
                <a:ext uri="{FF2B5EF4-FFF2-40B4-BE49-F238E27FC236}">
                  <a16:creationId xmlns:a16="http://schemas.microsoft.com/office/drawing/2014/main" id="{E3ECDD80-019F-4DD0-9565-831697B1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967" y="1837695"/>
              <a:ext cx="711654" cy="540240"/>
            </a:xfrm>
            <a:custGeom>
              <a:avLst/>
              <a:gdLst>
                <a:gd name="T0" fmla="*/ 573 w 622"/>
                <a:gd name="T1" fmla="*/ 354 h 471"/>
                <a:gd name="T2" fmla="*/ 482 w 622"/>
                <a:gd name="T3" fmla="*/ 308 h 471"/>
                <a:gd name="T4" fmla="*/ 497 w 622"/>
                <a:gd name="T5" fmla="*/ 320 h 471"/>
                <a:gd name="T6" fmla="*/ 486 w 622"/>
                <a:gd name="T7" fmla="*/ 331 h 471"/>
                <a:gd name="T8" fmla="*/ 512 w 622"/>
                <a:gd name="T9" fmla="*/ 362 h 471"/>
                <a:gd name="T10" fmla="*/ 546 w 622"/>
                <a:gd name="T11" fmla="*/ 371 h 471"/>
                <a:gd name="T12" fmla="*/ 560 w 622"/>
                <a:gd name="T13" fmla="*/ 405 h 471"/>
                <a:gd name="T14" fmla="*/ 478 w 622"/>
                <a:gd name="T15" fmla="*/ 405 h 471"/>
                <a:gd name="T16" fmla="*/ 522 w 622"/>
                <a:gd name="T17" fmla="*/ 461 h 471"/>
                <a:gd name="T18" fmla="*/ 507 w 622"/>
                <a:gd name="T19" fmla="*/ 461 h 471"/>
                <a:gd name="T20" fmla="*/ 401 w 622"/>
                <a:gd name="T21" fmla="*/ 407 h 471"/>
                <a:gd name="T22" fmla="*/ 327 w 622"/>
                <a:gd name="T23" fmla="*/ 379 h 471"/>
                <a:gd name="T24" fmla="*/ 291 w 622"/>
                <a:gd name="T25" fmla="*/ 386 h 471"/>
                <a:gd name="T26" fmla="*/ 289 w 622"/>
                <a:gd name="T27" fmla="*/ 342 h 471"/>
                <a:gd name="T28" fmla="*/ 355 w 622"/>
                <a:gd name="T29" fmla="*/ 331 h 471"/>
                <a:gd name="T30" fmla="*/ 361 w 622"/>
                <a:gd name="T31" fmla="*/ 302 h 471"/>
                <a:gd name="T32" fmla="*/ 319 w 622"/>
                <a:gd name="T33" fmla="*/ 207 h 471"/>
                <a:gd name="T34" fmla="*/ 289 w 622"/>
                <a:gd name="T35" fmla="*/ 207 h 471"/>
                <a:gd name="T36" fmla="*/ 251 w 622"/>
                <a:gd name="T37" fmla="*/ 153 h 471"/>
                <a:gd name="T38" fmla="*/ 209 w 622"/>
                <a:gd name="T39" fmla="*/ 165 h 471"/>
                <a:gd name="T40" fmla="*/ 72 w 622"/>
                <a:gd name="T41" fmla="*/ 149 h 471"/>
                <a:gd name="T42" fmla="*/ 18 w 622"/>
                <a:gd name="T43" fmla="*/ 125 h 471"/>
                <a:gd name="T44" fmla="*/ 53 w 622"/>
                <a:gd name="T45" fmla="*/ 117 h 471"/>
                <a:gd name="T46" fmla="*/ 0 w 622"/>
                <a:gd name="T47" fmla="*/ 87 h 471"/>
                <a:gd name="T48" fmla="*/ 20 w 622"/>
                <a:gd name="T49" fmla="*/ 29 h 471"/>
                <a:gd name="T50" fmla="*/ 106 w 622"/>
                <a:gd name="T51" fmla="*/ 8 h 471"/>
                <a:gd name="T52" fmla="*/ 79 w 622"/>
                <a:gd name="T53" fmla="*/ 57 h 471"/>
                <a:gd name="T54" fmla="*/ 87 w 622"/>
                <a:gd name="T55" fmla="*/ 85 h 471"/>
                <a:gd name="T56" fmla="*/ 94 w 622"/>
                <a:gd name="T57" fmla="*/ 48 h 471"/>
                <a:gd name="T58" fmla="*/ 206 w 622"/>
                <a:gd name="T59" fmla="*/ 53 h 471"/>
                <a:gd name="T60" fmla="*/ 221 w 622"/>
                <a:gd name="T61" fmla="*/ 61 h 471"/>
                <a:gd name="T62" fmla="*/ 268 w 622"/>
                <a:gd name="T63" fmla="*/ 49 h 471"/>
                <a:gd name="T64" fmla="*/ 372 w 622"/>
                <a:gd name="T65" fmla="*/ 101 h 471"/>
                <a:gd name="T66" fmla="*/ 416 w 622"/>
                <a:gd name="T67" fmla="*/ 117 h 471"/>
                <a:gd name="T68" fmla="*/ 469 w 622"/>
                <a:gd name="T69" fmla="*/ 153 h 471"/>
                <a:gd name="T70" fmla="*/ 503 w 622"/>
                <a:gd name="T71" fmla="*/ 172 h 471"/>
                <a:gd name="T72" fmla="*/ 499 w 622"/>
                <a:gd name="T73" fmla="*/ 184 h 471"/>
                <a:gd name="T74" fmla="*/ 486 w 622"/>
                <a:gd name="T75" fmla="*/ 210 h 471"/>
                <a:gd name="T76" fmla="*/ 545 w 622"/>
                <a:gd name="T77" fmla="*/ 244 h 471"/>
                <a:gd name="T78" fmla="*/ 588 w 622"/>
                <a:gd name="T79" fmla="*/ 276 h 471"/>
                <a:gd name="T80" fmla="*/ 622 w 622"/>
                <a:gd name="T81" fmla="*/ 298 h 471"/>
                <a:gd name="T82" fmla="*/ 599 w 622"/>
                <a:gd name="T83" fmla="*/ 32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2" h="471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50">
              <a:extLst>
                <a:ext uri="{FF2B5EF4-FFF2-40B4-BE49-F238E27FC236}">
                  <a16:creationId xmlns:a16="http://schemas.microsoft.com/office/drawing/2014/main" id="{2233CB3F-41C3-4A3C-9BF1-063953E12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280" y="2302944"/>
              <a:ext cx="19896" cy="19896"/>
            </a:xfrm>
            <a:custGeom>
              <a:avLst/>
              <a:gdLst>
                <a:gd name="T0" fmla="*/ 17 w 17"/>
                <a:gd name="T1" fmla="*/ 11 h 17"/>
                <a:gd name="T2" fmla="*/ 0 w 17"/>
                <a:gd name="T3" fmla="*/ 11 h 17"/>
                <a:gd name="T4" fmla="*/ 17 w 17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51">
              <a:extLst>
                <a:ext uri="{FF2B5EF4-FFF2-40B4-BE49-F238E27FC236}">
                  <a16:creationId xmlns:a16="http://schemas.microsoft.com/office/drawing/2014/main" id="{33AE76D3-B6A3-4BA7-9207-F22EE326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889" y="2198875"/>
              <a:ext cx="16835" cy="19896"/>
            </a:xfrm>
            <a:custGeom>
              <a:avLst/>
              <a:gdLst>
                <a:gd name="T0" fmla="*/ 0 w 15"/>
                <a:gd name="T1" fmla="*/ 5 h 17"/>
                <a:gd name="T2" fmla="*/ 15 w 15"/>
                <a:gd name="T3" fmla="*/ 17 h 17"/>
                <a:gd name="T4" fmla="*/ 0 w 15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7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52">
              <a:extLst>
                <a:ext uri="{FF2B5EF4-FFF2-40B4-BE49-F238E27FC236}">
                  <a16:creationId xmlns:a16="http://schemas.microsoft.com/office/drawing/2014/main" id="{E4DABFA6-2B2C-4FC3-954A-0BE73834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114" y="1297455"/>
              <a:ext cx="759098" cy="417806"/>
            </a:xfrm>
            <a:custGeom>
              <a:avLst/>
              <a:gdLst>
                <a:gd name="T0" fmla="*/ 528 w 664"/>
                <a:gd name="T1" fmla="*/ 28 h 366"/>
                <a:gd name="T2" fmla="*/ 602 w 664"/>
                <a:gd name="T3" fmla="*/ 16 h 366"/>
                <a:gd name="T4" fmla="*/ 664 w 664"/>
                <a:gd name="T5" fmla="*/ 49 h 366"/>
                <a:gd name="T6" fmla="*/ 537 w 664"/>
                <a:gd name="T7" fmla="*/ 91 h 366"/>
                <a:gd name="T8" fmla="*/ 507 w 664"/>
                <a:gd name="T9" fmla="*/ 133 h 366"/>
                <a:gd name="T10" fmla="*/ 397 w 664"/>
                <a:gd name="T11" fmla="*/ 195 h 366"/>
                <a:gd name="T12" fmla="*/ 371 w 664"/>
                <a:gd name="T13" fmla="*/ 212 h 366"/>
                <a:gd name="T14" fmla="*/ 371 w 664"/>
                <a:gd name="T15" fmla="*/ 246 h 366"/>
                <a:gd name="T16" fmla="*/ 299 w 664"/>
                <a:gd name="T17" fmla="*/ 282 h 366"/>
                <a:gd name="T18" fmla="*/ 272 w 664"/>
                <a:gd name="T19" fmla="*/ 331 h 366"/>
                <a:gd name="T20" fmla="*/ 303 w 664"/>
                <a:gd name="T21" fmla="*/ 338 h 366"/>
                <a:gd name="T22" fmla="*/ 217 w 664"/>
                <a:gd name="T23" fmla="*/ 354 h 366"/>
                <a:gd name="T24" fmla="*/ 138 w 664"/>
                <a:gd name="T25" fmla="*/ 362 h 366"/>
                <a:gd name="T26" fmla="*/ 56 w 664"/>
                <a:gd name="T27" fmla="*/ 354 h 366"/>
                <a:gd name="T28" fmla="*/ 104 w 664"/>
                <a:gd name="T29" fmla="*/ 316 h 366"/>
                <a:gd name="T30" fmla="*/ 98 w 664"/>
                <a:gd name="T31" fmla="*/ 284 h 366"/>
                <a:gd name="T32" fmla="*/ 159 w 664"/>
                <a:gd name="T33" fmla="*/ 306 h 366"/>
                <a:gd name="T34" fmla="*/ 113 w 664"/>
                <a:gd name="T35" fmla="*/ 266 h 366"/>
                <a:gd name="T36" fmla="*/ 94 w 664"/>
                <a:gd name="T37" fmla="*/ 272 h 366"/>
                <a:gd name="T38" fmla="*/ 117 w 664"/>
                <a:gd name="T39" fmla="*/ 236 h 366"/>
                <a:gd name="T40" fmla="*/ 107 w 664"/>
                <a:gd name="T41" fmla="*/ 175 h 366"/>
                <a:gd name="T42" fmla="*/ 115 w 664"/>
                <a:gd name="T43" fmla="*/ 159 h 366"/>
                <a:gd name="T44" fmla="*/ 166 w 664"/>
                <a:gd name="T45" fmla="*/ 161 h 366"/>
                <a:gd name="T46" fmla="*/ 185 w 664"/>
                <a:gd name="T47" fmla="*/ 163 h 366"/>
                <a:gd name="T48" fmla="*/ 228 w 664"/>
                <a:gd name="T49" fmla="*/ 155 h 366"/>
                <a:gd name="T50" fmla="*/ 253 w 664"/>
                <a:gd name="T51" fmla="*/ 133 h 366"/>
                <a:gd name="T52" fmla="*/ 170 w 664"/>
                <a:gd name="T53" fmla="*/ 145 h 366"/>
                <a:gd name="T54" fmla="*/ 125 w 664"/>
                <a:gd name="T55" fmla="*/ 137 h 366"/>
                <a:gd name="T56" fmla="*/ 98 w 664"/>
                <a:gd name="T57" fmla="*/ 145 h 366"/>
                <a:gd name="T58" fmla="*/ 77 w 664"/>
                <a:gd name="T59" fmla="*/ 119 h 366"/>
                <a:gd name="T60" fmla="*/ 88 w 664"/>
                <a:gd name="T61" fmla="*/ 95 h 366"/>
                <a:gd name="T62" fmla="*/ 43 w 664"/>
                <a:gd name="T63" fmla="*/ 107 h 366"/>
                <a:gd name="T64" fmla="*/ 50 w 664"/>
                <a:gd name="T65" fmla="*/ 87 h 366"/>
                <a:gd name="T66" fmla="*/ 16 w 664"/>
                <a:gd name="T67" fmla="*/ 93 h 366"/>
                <a:gd name="T68" fmla="*/ 75 w 664"/>
                <a:gd name="T69" fmla="*/ 64 h 366"/>
                <a:gd name="T70" fmla="*/ 98 w 664"/>
                <a:gd name="T71" fmla="*/ 57 h 366"/>
                <a:gd name="T72" fmla="*/ 179 w 664"/>
                <a:gd name="T73" fmla="*/ 57 h 366"/>
                <a:gd name="T74" fmla="*/ 232 w 664"/>
                <a:gd name="T75" fmla="*/ 20 h 366"/>
                <a:gd name="T76" fmla="*/ 337 w 664"/>
                <a:gd name="T77" fmla="*/ 9 h 366"/>
                <a:gd name="T78" fmla="*/ 375 w 664"/>
                <a:gd name="T79" fmla="*/ 13 h 366"/>
                <a:gd name="T80" fmla="*/ 422 w 664"/>
                <a:gd name="T81" fmla="*/ 5 h 366"/>
                <a:gd name="T82" fmla="*/ 541 w 664"/>
                <a:gd name="T83" fmla="*/ 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366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53">
              <a:extLst>
                <a:ext uri="{FF2B5EF4-FFF2-40B4-BE49-F238E27FC236}">
                  <a16:creationId xmlns:a16="http://schemas.microsoft.com/office/drawing/2014/main" id="{F8359B53-C7BD-43D4-A437-E77BA9046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81" y="1257664"/>
              <a:ext cx="1486057" cy="1186079"/>
            </a:xfrm>
            <a:custGeom>
              <a:avLst/>
              <a:gdLst>
                <a:gd name="T0" fmla="*/ 481 w 1299"/>
                <a:gd name="T1" fmla="*/ 670 h 1036"/>
                <a:gd name="T2" fmla="*/ 458 w 1299"/>
                <a:gd name="T3" fmla="*/ 648 h 1036"/>
                <a:gd name="T4" fmla="*/ 392 w 1299"/>
                <a:gd name="T5" fmla="*/ 604 h 1036"/>
                <a:gd name="T6" fmla="*/ 369 w 1299"/>
                <a:gd name="T7" fmla="*/ 543 h 1036"/>
                <a:gd name="T8" fmla="*/ 187 w 1299"/>
                <a:gd name="T9" fmla="*/ 393 h 1036"/>
                <a:gd name="T10" fmla="*/ 125 w 1299"/>
                <a:gd name="T11" fmla="*/ 400 h 1036"/>
                <a:gd name="T12" fmla="*/ 74 w 1299"/>
                <a:gd name="T13" fmla="*/ 390 h 1036"/>
                <a:gd name="T14" fmla="*/ 32 w 1299"/>
                <a:gd name="T15" fmla="*/ 364 h 1036"/>
                <a:gd name="T16" fmla="*/ 87 w 1299"/>
                <a:gd name="T17" fmla="*/ 342 h 1036"/>
                <a:gd name="T18" fmla="*/ 110 w 1299"/>
                <a:gd name="T19" fmla="*/ 324 h 1036"/>
                <a:gd name="T20" fmla="*/ 0 w 1299"/>
                <a:gd name="T21" fmla="*/ 298 h 1036"/>
                <a:gd name="T22" fmla="*/ 144 w 1299"/>
                <a:gd name="T23" fmla="*/ 253 h 1036"/>
                <a:gd name="T24" fmla="*/ 123 w 1299"/>
                <a:gd name="T25" fmla="*/ 183 h 1036"/>
                <a:gd name="T26" fmla="*/ 248 w 1299"/>
                <a:gd name="T27" fmla="*/ 105 h 1036"/>
                <a:gd name="T28" fmla="*/ 407 w 1299"/>
                <a:gd name="T29" fmla="*/ 99 h 1036"/>
                <a:gd name="T30" fmla="*/ 447 w 1299"/>
                <a:gd name="T31" fmla="*/ 95 h 1036"/>
                <a:gd name="T32" fmla="*/ 471 w 1299"/>
                <a:gd name="T33" fmla="*/ 67 h 1036"/>
                <a:gd name="T34" fmla="*/ 530 w 1299"/>
                <a:gd name="T35" fmla="*/ 63 h 1036"/>
                <a:gd name="T36" fmla="*/ 610 w 1299"/>
                <a:gd name="T37" fmla="*/ 26 h 1036"/>
                <a:gd name="T38" fmla="*/ 672 w 1299"/>
                <a:gd name="T39" fmla="*/ 22 h 1036"/>
                <a:gd name="T40" fmla="*/ 917 w 1299"/>
                <a:gd name="T41" fmla="*/ 0 h 1036"/>
                <a:gd name="T42" fmla="*/ 1020 w 1299"/>
                <a:gd name="T43" fmla="*/ 86 h 1036"/>
                <a:gd name="T44" fmla="*/ 979 w 1299"/>
                <a:gd name="T45" fmla="*/ 135 h 1036"/>
                <a:gd name="T46" fmla="*/ 1036 w 1299"/>
                <a:gd name="T47" fmla="*/ 183 h 1036"/>
                <a:gd name="T48" fmla="*/ 1174 w 1299"/>
                <a:gd name="T49" fmla="*/ 117 h 1036"/>
                <a:gd name="T50" fmla="*/ 1254 w 1299"/>
                <a:gd name="T51" fmla="*/ 91 h 1036"/>
                <a:gd name="T52" fmla="*/ 1205 w 1299"/>
                <a:gd name="T53" fmla="*/ 169 h 1036"/>
                <a:gd name="T54" fmla="*/ 1187 w 1299"/>
                <a:gd name="T55" fmla="*/ 205 h 1036"/>
                <a:gd name="T56" fmla="*/ 1123 w 1299"/>
                <a:gd name="T57" fmla="*/ 270 h 1036"/>
                <a:gd name="T58" fmla="*/ 1163 w 1299"/>
                <a:gd name="T59" fmla="*/ 319 h 1036"/>
                <a:gd name="T60" fmla="*/ 1129 w 1299"/>
                <a:gd name="T61" fmla="*/ 364 h 1036"/>
                <a:gd name="T62" fmla="*/ 1149 w 1299"/>
                <a:gd name="T63" fmla="*/ 423 h 1036"/>
                <a:gd name="T64" fmla="*/ 1155 w 1299"/>
                <a:gd name="T65" fmla="*/ 467 h 1036"/>
                <a:gd name="T66" fmla="*/ 1087 w 1299"/>
                <a:gd name="T67" fmla="*/ 531 h 1036"/>
                <a:gd name="T68" fmla="*/ 1095 w 1299"/>
                <a:gd name="T69" fmla="*/ 548 h 1036"/>
                <a:gd name="T70" fmla="*/ 1032 w 1299"/>
                <a:gd name="T71" fmla="*/ 535 h 1036"/>
                <a:gd name="T72" fmla="*/ 1087 w 1299"/>
                <a:gd name="T73" fmla="*/ 644 h 1036"/>
                <a:gd name="T74" fmla="*/ 1024 w 1299"/>
                <a:gd name="T75" fmla="*/ 624 h 1036"/>
                <a:gd name="T76" fmla="*/ 1058 w 1299"/>
                <a:gd name="T77" fmla="*/ 675 h 1036"/>
                <a:gd name="T78" fmla="*/ 890 w 1299"/>
                <a:gd name="T79" fmla="*/ 734 h 1036"/>
                <a:gd name="T80" fmla="*/ 830 w 1299"/>
                <a:gd name="T81" fmla="*/ 801 h 1036"/>
                <a:gd name="T82" fmla="*/ 761 w 1299"/>
                <a:gd name="T83" fmla="*/ 809 h 1036"/>
                <a:gd name="T84" fmla="*/ 691 w 1299"/>
                <a:gd name="T85" fmla="*/ 873 h 1036"/>
                <a:gd name="T86" fmla="*/ 659 w 1299"/>
                <a:gd name="T87" fmla="*/ 942 h 1036"/>
                <a:gd name="T88" fmla="*/ 621 w 1299"/>
                <a:gd name="T89" fmla="*/ 1028 h 1036"/>
                <a:gd name="T90" fmla="*/ 538 w 1299"/>
                <a:gd name="T91" fmla="*/ 1008 h 1036"/>
                <a:gd name="T92" fmla="*/ 464 w 1299"/>
                <a:gd name="T93" fmla="*/ 898 h 1036"/>
                <a:gd name="T94" fmla="*/ 439 w 1299"/>
                <a:gd name="T95" fmla="*/ 854 h 1036"/>
                <a:gd name="T96" fmla="*/ 407 w 1299"/>
                <a:gd name="T97" fmla="*/ 789 h 1036"/>
                <a:gd name="T98" fmla="*/ 437 w 1299"/>
                <a:gd name="T99" fmla="*/ 72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9" h="1036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54">
              <a:extLst>
                <a:ext uri="{FF2B5EF4-FFF2-40B4-BE49-F238E27FC236}">
                  <a16:creationId xmlns:a16="http://schemas.microsoft.com/office/drawing/2014/main" id="{3011B61C-BB66-4742-B38A-33EDE8A18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47" y="2004511"/>
              <a:ext cx="71931" cy="48974"/>
            </a:xfrm>
            <a:custGeom>
              <a:avLst/>
              <a:gdLst>
                <a:gd name="T0" fmla="*/ 16 w 63"/>
                <a:gd name="T1" fmla="*/ 43 h 43"/>
                <a:gd name="T2" fmla="*/ 0 w 63"/>
                <a:gd name="T3" fmla="*/ 16 h 43"/>
                <a:gd name="T4" fmla="*/ 17 w 63"/>
                <a:gd name="T5" fmla="*/ 0 h 43"/>
                <a:gd name="T6" fmla="*/ 63 w 63"/>
                <a:gd name="T7" fmla="*/ 27 h 43"/>
                <a:gd name="T8" fmla="*/ 32 w 63"/>
                <a:gd name="T9" fmla="*/ 43 h 43"/>
                <a:gd name="T10" fmla="*/ 16 w 63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3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55">
              <a:extLst>
                <a:ext uri="{FF2B5EF4-FFF2-40B4-BE49-F238E27FC236}">
                  <a16:creationId xmlns:a16="http://schemas.microsoft.com/office/drawing/2014/main" id="{1A5AAF15-F84E-4BA6-B09F-227592EED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972" y="1748930"/>
              <a:ext cx="39791" cy="24487"/>
            </a:xfrm>
            <a:custGeom>
              <a:avLst/>
              <a:gdLst>
                <a:gd name="T0" fmla="*/ 10 w 35"/>
                <a:gd name="T1" fmla="*/ 22 h 22"/>
                <a:gd name="T2" fmla="*/ 0 w 35"/>
                <a:gd name="T3" fmla="*/ 10 h 22"/>
                <a:gd name="T4" fmla="*/ 8 w 35"/>
                <a:gd name="T5" fmla="*/ 0 h 22"/>
                <a:gd name="T6" fmla="*/ 22 w 35"/>
                <a:gd name="T7" fmla="*/ 0 h 22"/>
                <a:gd name="T8" fmla="*/ 22 w 35"/>
                <a:gd name="T9" fmla="*/ 10 h 22"/>
                <a:gd name="T10" fmla="*/ 35 w 35"/>
                <a:gd name="T11" fmla="*/ 10 h 22"/>
                <a:gd name="T12" fmla="*/ 10 w 35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56">
              <a:extLst>
                <a:ext uri="{FF2B5EF4-FFF2-40B4-BE49-F238E27FC236}">
                  <a16:creationId xmlns:a16="http://schemas.microsoft.com/office/drawing/2014/main" id="{E14E1DF3-4228-4641-9B05-B5176B1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47" y="2755950"/>
              <a:ext cx="160696" cy="165286"/>
            </a:xfrm>
            <a:custGeom>
              <a:avLst/>
              <a:gdLst>
                <a:gd name="T0" fmla="*/ 8 w 141"/>
                <a:gd name="T1" fmla="*/ 121 h 145"/>
                <a:gd name="T2" fmla="*/ 0 w 141"/>
                <a:gd name="T3" fmla="*/ 113 h 145"/>
                <a:gd name="T4" fmla="*/ 14 w 141"/>
                <a:gd name="T5" fmla="*/ 98 h 145"/>
                <a:gd name="T6" fmla="*/ 14 w 141"/>
                <a:gd name="T7" fmla="*/ 93 h 145"/>
                <a:gd name="T8" fmla="*/ 8 w 141"/>
                <a:gd name="T9" fmla="*/ 89 h 145"/>
                <a:gd name="T10" fmla="*/ 49 w 141"/>
                <a:gd name="T11" fmla="*/ 24 h 145"/>
                <a:gd name="T12" fmla="*/ 72 w 141"/>
                <a:gd name="T13" fmla="*/ 0 h 145"/>
                <a:gd name="T14" fmla="*/ 77 w 141"/>
                <a:gd name="T15" fmla="*/ 8 h 145"/>
                <a:gd name="T16" fmla="*/ 56 w 141"/>
                <a:gd name="T17" fmla="*/ 49 h 145"/>
                <a:gd name="T18" fmla="*/ 56 w 141"/>
                <a:gd name="T19" fmla="*/ 56 h 145"/>
                <a:gd name="T20" fmla="*/ 68 w 141"/>
                <a:gd name="T21" fmla="*/ 49 h 145"/>
                <a:gd name="T22" fmla="*/ 80 w 141"/>
                <a:gd name="T23" fmla="*/ 53 h 145"/>
                <a:gd name="T24" fmla="*/ 76 w 141"/>
                <a:gd name="T25" fmla="*/ 57 h 145"/>
                <a:gd name="T26" fmla="*/ 76 w 141"/>
                <a:gd name="T27" fmla="*/ 65 h 145"/>
                <a:gd name="T28" fmla="*/ 90 w 141"/>
                <a:gd name="T29" fmla="*/ 65 h 145"/>
                <a:gd name="T30" fmla="*/ 90 w 141"/>
                <a:gd name="T31" fmla="*/ 68 h 145"/>
                <a:gd name="T32" fmla="*/ 99 w 141"/>
                <a:gd name="T33" fmla="*/ 65 h 145"/>
                <a:gd name="T34" fmla="*/ 121 w 141"/>
                <a:gd name="T35" fmla="*/ 65 h 145"/>
                <a:gd name="T36" fmla="*/ 120 w 141"/>
                <a:gd name="T37" fmla="*/ 91 h 145"/>
                <a:gd name="T38" fmla="*/ 128 w 141"/>
                <a:gd name="T39" fmla="*/ 89 h 145"/>
                <a:gd name="T40" fmla="*/ 121 w 141"/>
                <a:gd name="T41" fmla="*/ 101 h 145"/>
                <a:gd name="T42" fmla="*/ 126 w 141"/>
                <a:gd name="T43" fmla="*/ 114 h 145"/>
                <a:gd name="T44" fmla="*/ 136 w 141"/>
                <a:gd name="T45" fmla="*/ 109 h 145"/>
                <a:gd name="T46" fmla="*/ 141 w 141"/>
                <a:gd name="T47" fmla="*/ 126 h 145"/>
                <a:gd name="T48" fmla="*/ 129 w 141"/>
                <a:gd name="T49" fmla="*/ 145 h 145"/>
                <a:gd name="T50" fmla="*/ 122 w 141"/>
                <a:gd name="T51" fmla="*/ 135 h 145"/>
                <a:gd name="T52" fmla="*/ 116 w 141"/>
                <a:gd name="T53" fmla="*/ 134 h 145"/>
                <a:gd name="T54" fmla="*/ 109 w 141"/>
                <a:gd name="T55" fmla="*/ 112 h 145"/>
                <a:gd name="T56" fmla="*/ 87 w 141"/>
                <a:gd name="T57" fmla="*/ 134 h 145"/>
                <a:gd name="T58" fmla="*/ 82 w 141"/>
                <a:gd name="T59" fmla="*/ 134 h 145"/>
                <a:gd name="T60" fmla="*/ 90 w 141"/>
                <a:gd name="T61" fmla="*/ 121 h 145"/>
                <a:gd name="T62" fmla="*/ 69 w 141"/>
                <a:gd name="T63" fmla="*/ 118 h 145"/>
                <a:gd name="T64" fmla="*/ 54 w 141"/>
                <a:gd name="T65" fmla="*/ 122 h 145"/>
                <a:gd name="T66" fmla="*/ 31 w 141"/>
                <a:gd name="T67" fmla="*/ 116 h 145"/>
                <a:gd name="T68" fmla="*/ 8 w 141"/>
                <a:gd name="T69" fmla="*/ 12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45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57">
              <a:extLst>
                <a:ext uri="{FF2B5EF4-FFF2-40B4-BE49-F238E27FC236}">
                  <a16:creationId xmlns:a16="http://schemas.microsoft.com/office/drawing/2014/main" id="{F4460332-BE8D-4BB1-974E-2298190E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435" y="1696896"/>
              <a:ext cx="191305" cy="76521"/>
            </a:xfrm>
            <a:custGeom>
              <a:avLst/>
              <a:gdLst>
                <a:gd name="T0" fmla="*/ 132 w 166"/>
                <a:gd name="T1" fmla="*/ 51 h 67"/>
                <a:gd name="T2" fmla="*/ 113 w 166"/>
                <a:gd name="T3" fmla="*/ 59 h 67"/>
                <a:gd name="T4" fmla="*/ 100 w 166"/>
                <a:gd name="T5" fmla="*/ 51 h 67"/>
                <a:gd name="T6" fmla="*/ 84 w 166"/>
                <a:gd name="T7" fmla="*/ 57 h 67"/>
                <a:gd name="T8" fmla="*/ 68 w 166"/>
                <a:gd name="T9" fmla="*/ 63 h 67"/>
                <a:gd name="T10" fmla="*/ 54 w 166"/>
                <a:gd name="T11" fmla="*/ 55 h 67"/>
                <a:gd name="T12" fmla="*/ 37 w 166"/>
                <a:gd name="T13" fmla="*/ 67 h 67"/>
                <a:gd name="T14" fmla="*/ 0 w 166"/>
                <a:gd name="T15" fmla="*/ 31 h 67"/>
                <a:gd name="T16" fmla="*/ 34 w 166"/>
                <a:gd name="T17" fmla="*/ 0 h 67"/>
                <a:gd name="T18" fmla="*/ 79 w 166"/>
                <a:gd name="T19" fmla="*/ 25 h 67"/>
                <a:gd name="T20" fmla="*/ 92 w 166"/>
                <a:gd name="T21" fmla="*/ 4 h 67"/>
                <a:gd name="T22" fmla="*/ 166 w 166"/>
                <a:gd name="T23" fmla="*/ 25 h 67"/>
                <a:gd name="T24" fmla="*/ 153 w 166"/>
                <a:gd name="T25" fmla="*/ 51 h 67"/>
                <a:gd name="T26" fmla="*/ 132 w 166"/>
                <a:gd name="T2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7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58">
              <a:extLst>
                <a:ext uri="{FF2B5EF4-FFF2-40B4-BE49-F238E27FC236}">
                  <a16:creationId xmlns:a16="http://schemas.microsoft.com/office/drawing/2014/main" id="{7CDB6878-2EC9-415C-810A-07E9DB4D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286" y="3354346"/>
              <a:ext cx="988664" cy="697874"/>
            </a:xfrm>
            <a:custGeom>
              <a:avLst/>
              <a:gdLst>
                <a:gd name="T0" fmla="*/ 430 w 865"/>
                <a:gd name="T1" fmla="*/ 177 h 610"/>
                <a:gd name="T2" fmla="*/ 422 w 865"/>
                <a:gd name="T3" fmla="*/ 254 h 610"/>
                <a:gd name="T4" fmla="*/ 430 w 865"/>
                <a:gd name="T5" fmla="*/ 289 h 610"/>
                <a:gd name="T6" fmla="*/ 482 w 865"/>
                <a:gd name="T7" fmla="*/ 346 h 610"/>
                <a:gd name="T8" fmla="*/ 536 w 865"/>
                <a:gd name="T9" fmla="*/ 344 h 610"/>
                <a:gd name="T10" fmla="*/ 561 w 865"/>
                <a:gd name="T11" fmla="*/ 336 h 610"/>
                <a:gd name="T12" fmla="*/ 623 w 865"/>
                <a:gd name="T13" fmla="*/ 274 h 610"/>
                <a:gd name="T14" fmla="*/ 655 w 865"/>
                <a:gd name="T15" fmla="*/ 278 h 610"/>
                <a:gd name="T16" fmla="*/ 642 w 865"/>
                <a:gd name="T17" fmla="*/ 325 h 610"/>
                <a:gd name="T18" fmla="*/ 633 w 865"/>
                <a:gd name="T19" fmla="*/ 346 h 610"/>
                <a:gd name="T20" fmla="*/ 627 w 865"/>
                <a:gd name="T21" fmla="*/ 384 h 610"/>
                <a:gd name="T22" fmla="*/ 614 w 865"/>
                <a:gd name="T23" fmla="*/ 404 h 610"/>
                <a:gd name="T24" fmla="*/ 695 w 865"/>
                <a:gd name="T25" fmla="*/ 408 h 610"/>
                <a:gd name="T26" fmla="*/ 731 w 865"/>
                <a:gd name="T27" fmla="*/ 437 h 610"/>
                <a:gd name="T28" fmla="*/ 726 w 865"/>
                <a:gd name="T29" fmla="*/ 520 h 610"/>
                <a:gd name="T30" fmla="*/ 775 w 865"/>
                <a:gd name="T31" fmla="*/ 570 h 610"/>
                <a:gd name="T32" fmla="*/ 865 w 865"/>
                <a:gd name="T33" fmla="*/ 580 h 610"/>
                <a:gd name="T34" fmla="*/ 838 w 865"/>
                <a:gd name="T35" fmla="*/ 592 h 610"/>
                <a:gd name="T36" fmla="*/ 823 w 865"/>
                <a:gd name="T37" fmla="*/ 570 h 610"/>
                <a:gd name="T38" fmla="*/ 803 w 865"/>
                <a:gd name="T39" fmla="*/ 598 h 610"/>
                <a:gd name="T40" fmla="*/ 766 w 865"/>
                <a:gd name="T41" fmla="*/ 588 h 610"/>
                <a:gd name="T42" fmla="*/ 739 w 865"/>
                <a:gd name="T43" fmla="*/ 583 h 610"/>
                <a:gd name="T44" fmla="*/ 697 w 865"/>
                <a:gd name="T45" fmla="*/ 545 h 610"/>
                <a:gd name="T46" fmla="*/ 689 w 865"/>
                <a:gd name="T47" fmla="*/ 552 h 610"/>
                <a:gd name="T48" fmla="*/ 672 w 865"/>
                <a:gd name="T49" fmla="*/ 507 h 610"/>
                <a:gd name="T50" fmla="*/ 638 w 865"/>
                <a:gd name="T51" fmla="*/ 468 h 610"/>
                <a:gd name="T52" fmla="*/ 592 w 865"/>
                <a:gd name="T53" fmla="*/ 459 h 610"/>
                <a:gd name="T54" fmla="*/ 505 w 865"/>
                <a:gd name="T55" fmla="*/ 407 h 610"/>
                <a:gd name="T56" fmla="*/ 483 w 865"/>
                <a:gd name="T57" fmla="*/ 401 h 610"/>
                <a:gd name="T58" fmla="*/ 439 w 865"/>
                <a:gd name="T59" fmla="*/ 410 h 610"/>
                <a:gd name="T60" fmla="*/ 380 w 865"/>
                <a:gd name="T61" fmla="*/ 385 h 610"/>
                <a:gd name="T62" fmla="*/ 334 w 865"/>
                <a:gd name="T63" fmla="*/ 365 h 610"/>
                <a:gd name="T64" fmla="*/ 301 w 865"/>
                <a:gd name="T65" fmla="*/ 352 h 610"/>
                <a:gd name="T66" fmla="*/ 255 w 865"/>
                <a:gd name="T67" fmla="*/ 310 h 610"/>
                <a:gd name="T68" fmla="*/ 255 w 865"/>
                <a:gd name="T69" fmla="*/ 270 h 610"/>
                <a:gd name="T70" fmla="*/ 176 w 865"/>
                <a:gd name="T71" fmla="*/ 181 h 610"/>
                <a:gd name="T72" fmla="*/ 141 w 865"/>
                <a:gd name="T73" fmla="*/ 123 h 610"/>
                <a:gd name="T74" fmla="*/ 107 w 865"/>
                <a:gd name="T75" fmla="*/ 96 h 610"/>
                <a:gd name="T76" fmla="*/ 84 w 865"/>
                <a:gd name="T77" fmla="*/ 40 h 610"/>
                <a:gd name="T78" fmla="*/ 48 w 865"/>
                <a:gd name="T79" fmla="*/ 34 h 610"/>
                <a:gd name="T80" fmla="*/ 84 w 865"/>
                <a:gd name="T81" fmla="*/ 95 h 610"/>
                <a:gd name="T82" fmla="*/ 126 w 865"/>
                <a:gd name="T83" fmla="*/ 171 h 610"/>
                <a:gd name="T84" fmla="*/ 165 w 865"/>
                <a:gd name="T85" fmla="*/ 234 h 610"/>
                <a:gd name="T86" fmla="*/ 148 w 865"/>
                <a:gd name="T87" fmla="*/ 229 h 610"/>
                <a:gd name="T88" fmla="*/ 111 w 865"/>
                <a:gd name="T89" fmla="*/ 197 h 610"/>
                <a:gd name="T90" fmla="*/ 89 w 865"/>
                <a:gd name="T91" fmla="*/ 151 h 610"/>
                <a:gd name="T92" fmla="*/ 69 w 865"/>
                <a:gd name="T93" fmla="*/ 124 h 610"/>
                <a:gd name="T94" fmla="*/ 19 w 865"/>
                <a:gd name="T95" fmla="*/ 43 h 610"/>
                <a:gd name="T96" fmla="*/ 0 w 865"/>
                <a:gd name="T97" fmla="*/ 0 h 610"/>
                <a:gd name="T98" fmla="*/ 130 w 865"/>
                <a:gd name="T99" fmla="*/ 28 h 610"/>
                <a:gd name="T100" fmla="*/ 193 w 865"/>
                <a:gd name="T101" fmla="*/ 18 h 610"/>
                <a:gd name="T102" fmla="*/ 261 w 865"/>
                <a:gd name="T103" fmla="*/ 52 h 610"/>
                <a:gd name="T104" fmla="*/ 322 w 865"/>
                <a:gd name="T105" fmla="*/ 68 h 610"/>
                <a:gd name="T106" fmla="*/ 428 w 865"/>
                <a:gd name="T107" fmla="*/ 163 h 610"/>
                <a:gd name="T108" fmla="*/ 424 w 865"/>
                <a:gd name="T109" fmla="*/ 15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5" h="61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59">
              <a:extLst>
                <a:ext uri="{FF2B5EF4-FFF2-40B4-BE49-F238E27FC236}">
                  <a16:creationId xmlns:a16="http://schemas.microsoft.com/office/drawing/2014/main" id="{1165D020-6BEC-4224-9528-A729F9069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576" y="2703915"/>
              <a:ext cx="29078" cy="16835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3 h 14"/>
                <a:gd name="T4" fmla="*/ 22 w 26"/>
                <a:gd name="T5" fmla="*/ 13 h 14"/>
                <a:gd name="T6" fmla="*/ 0 w 26"/>
                <a:gd name="T7" fmla="*/ 5 h 14"/>
                <a:gd name="T8" fmla="*/ 0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60">
              <a:extLst>
                <a:ext uri="{FF2B5EF4-FFF2-40B4-BE49-F238E27FC236}">
                  <a16:creationId xmlns:a16="http://schemas.microsoft.com/office/drawing/2014/main" id="{73C2F252-66FC-4DD1-AE47-2CC4E7B71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807" y="2789619"/>
              <a:ext cx="116313" cy="79582"/>
            </a:xfrm>
            <a:custGeom>
              <a:avLst/>
              <a:gdLst>
                <a:gd name="T0" fmla="*/ 0 w 102"/>
                <a:gd name="T1" fmla="*/ 4 h 69"/>
                <a:gd name="T2" fmla="*/ 11 w 102"/>
                <a:gd name="T3" fmla="*/ 0 h 69"/>
                <a:gd name="T4" fmla="*/ 31 w 102"/>
                <a:gd name="T5" fmla="*/ 11 h 69"/>
                <a:gd name="T6" fmla="*/ 102 w 102"/>
                <a:gd name="T7" fmla="*/ 62 h 69"/>
                <a:gd name="T8" fmla="*/ 102 w 102"/>
                <a:gd name="T9" fmla="*/ 69 h 69"/>
                <a:gd name="T10" fmla="*/ 95 w 102"/>
                <a:gd name="T11" fmla="*/ 69 h 69"/>
                <a:gd name="T12" fmla="*/ 39 w 102"/>
                <a:gd name="T13" fmla="*/ 40 h 69"/>
                <a:gd name="T14" fmla="*/ 47 w 102"/>
                <a:gd name="T15" fmla="*/ 32 h 69"/>
                <a:gd name="T16" fmla="*/ 7 w 102"/>
                <a:gd name="T17" fmla="*/ 15 h 69"/>
                <a:gd name="T18" fmla="*/ 15 w 102"/>
                <a:gd name="T19" fmla="*/ 7 h 69"/>
                <a:gd name="T20" fmla="*/ 3 w 102"/>
                <a:gd name="T21" fmla="*/ 4 h 69"/>
                <a:gd name="T22" fmla="*/ 0 w 102"/>
                <a:gd name="T2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9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61">
              <a:extLst>
                <a:ext uri="{FF2B5EF4-FFF2-40B4-BE49-F238E27FC236}">
                  <a16:creationId xmlns:a16="http://schemas.microsoft.com/office/drawing/2014/main" id="{BE836EE8-EAB5-4C97-81C2-A55CE8E2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94" y="2676368"/>
              <a:ext cx="41322" cy="62747"/>
            </a:xfrm>
            <a:custGeom>
              <a:avLst/>
              <a:gdLst>
                <a:gd name="T0" fmla="*/ 9 w 36"/>
                <a:gd name="T1" fmla="*/ 21 h 55"/>
                <a:gd name="T2" fmla="*/ 0 w 36"/>
                <a:gd name="T3" fmla="*/ 7 h 55"/>
                <a:gd name="T4" fmla="*/ 0 w 36"/>
                <a:gd name="T5" fmla="*/ 0 h 55"/>
                <a:gd name="T6" fmla="*/ 17 w 36"/>
                <a:gd name="T7" fmla="*/ 6 h 55"/>
                <a:gd name="T8" fmla="*/ 13 w 36"/>
                <a:gd name="T9" fmla="*/ 15 h 55"/>
                <a:gd name="T10" fmla="*/ 23 w 36"/>
                <a:gd name="T11" fmla="*/ 5 h 55"/>
                <a:gd name="T12" fmla="*/ 23 w 36"/>
                <a:gd name="T13" fmla="*/ 22 h 55"/>
                <a:gd name="T14" fmla="*/ 26 w 36"/>
                <a:gd name="T15" fmla="*/ 32 h 55"/>
                <a:gd name="T16" fmla="*/ 23 w 36"/>
                <a:gd name="T17" fmla="*/ 40 h 55"/>
                <a:gd name="T18" fmla="*/ 29 w 36"/>
                <a:gd name="T19" fmla="*/ 55 h 55"/>
                <a:gd name="T20" fmla="*/ 18 w 36"/>
                <a:gd name="T21" fmla="*/ 40 h 55"/>
                <a:gd name="T22" fmla="*/ 21 w 36"/>
                <a:gd name="T23" fmla="*/ 31 h 55"/>
                <a:gd name="T24" fmla="*/ 9 w 36"/>
                <a:gd name="T25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5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62">
              <a:extLst>
                <a:ext uri="{FF2B5EF4-FFF2-40B4-BE49-F238E27FC236}">
                  <a16:creationId xmlns:a16="http://schemas.microsoft.com/office/drawing/2014/main" id="{D2DBE43D-8AD0-450A-A05F-D56156368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962" y="2538629"/>
              <a:ext cx="53565" cy="36730"/>
            </a:xfrm>
            <a:custGeom>
              <a:avLst/>
              <a:gdLst>
                <a:gd name="T0" fmla="*/ 36 w 46"/>
                <a:gd name="T1" fmla="*/ 0 h 32"/>
                <a:gd name="T2" fmla="*/ 46 w 46"/>
                <a:gd name="T3" fmla="*/ 0 h 32"/>
                <a:gd name="T4" fmla="*/ 46 w 46"/>
                <a:gd name="T5" fmla="*/ 10 h 32"/>
                <a:gd name="T6" fmla="*/ 16 w 46"/>
                <a:gd name="T7" fmla="*/ 32 h 32"/>
                <a:gd name="T8" fmla="*/ 0 w 46"/>
                <a:gd name="T9" fmla="*/ 22 h 32"/>
                <a:gd name="T10" fmla="*/ 0 w 46"/>
                <a:gd name="T11" fmla="*/ 12 h 32"/>
                <a:gd name="T12" fmla="*/ 36 w 4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63">
              <a:extLst>
                <a:ext uri="{FF2B5EF4-FFF2-40B4-BE49-F238E27FC236}">
                  <a16:creationId xmlns:a16="http://schemas.microsoft.com/office/drawing/2014/main" id="{0A9E1484-DBB2-4796-92C2-9331CD83A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313" y="3181408"/>
              <a:ext cx="67339" cy="47443"/>
            </a:xfrm>
            <a:custGeom>
              <a:avLst/>
              <a:gdLst>
                <a:gd name="T0" fmla="*/ 0 w 59"/>
                <a:gd name="T1" fmla="*/ 8 h 41"/>
                <a:gd name="T2" fmla="*/ 0 w 59"/>
                <a:gd name="T3" fmla="*/ 14 h 41"/>
                <a:gd name="T4" fmla="*/ 10 w 59"/>
                <a:gd name="T5" fmla="*/ 18 h 41"/>
                <a:gd name="T6" fmla="*/ 45 w 59"/>
                <a:gd name="T7" fmla="*/ 38 h 41"/>
                <a:gd name="T8" fmla="*/ 51 w 59"/>
                <a:gd name="T9" fmla="*/ 41 h 41"/>
                <a:gd name="T10" fmla="*/ 56 w 59"/>
                <a:gd name="T11" fmla="*/ 36 h 41"/>
                <a:gd name="T12" fmla="*/ 52 w 59"/>
                <a:gd name="T13" fmla="*/ 23 h 41"/>
                <a:gd name="T14" fmla="*/ 56 w 59"/>
                <a:gd name="T15" fmla="*/ 14 h 41"/>
                <a:gd name="T16" fmla="*/ 59 w 59"/>
                <a:gd name="T17" fmla="*/ 5 h 41"/>
                <a:gd name="T18" fmla="*/ 33 w 59"/>
                <a:gd name="T19" fmla="*/ 10 h 41"/>
                <a:gd name="T20" fmla="*/ 0 w 59"/>
                <a:gd name="T2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1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64">
              <a:extLst>
                <a:ext uri="{FF2B5EF4-FFF2-40B4-BE49-F238E27FC236}">
                  <a16:creationId xmlns:a16="http://schemas.microsoft.com/office/drawing/2014/main" id="{5DFBE5D4-11AB-4DF4-8884-FF430073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426" y="3039078"/>
              <a:ext cx="22957" cy="47443"/>
            </a:xfrm>
            <a:custGeom>
              <a:avLst/>
              <a:gdLst>
                <a:gd name="T0" fmla="*/ 5 w 20"/>
                <a:gd name="T1" fmla="*/ 8 h 41"/>
                <a:gd name="T2" fmla="*/ 17 w 20"/>
                <a:gd name="T3" fmla="*/ 0 h 41"/>
                <a:gd name="T4" fmla="*/ 20 w 20"/>
                <a:gd name="T5" fmla="*/ 9 h 41"/>
                <a:gd name="T6" fmla="*/ 14 w 20"/>
                <a:gd name="T7" fmla="*/ 41 h 41"/>
                <a:gd name="T8" fmla="*/ 0 w 20"/>
                <a:gd name="T9" fmla="*/ 10 h 41"/>
                <a:gd name="T10" fmla="*/ 5 w 20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165">
              <a:extLst>
                <a:ext uri="{FF2B5EF4-FFF2-40B4-BE49-F238E27FC236}">
                  <a16:creationId xmlns:a16="http://schemas.microsoft.com/office/drawing/2014/main" id="{EF71C61F-4EBC-490C-B678-18A595F7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835" y="3092643"/>
              <a:ext cx="35200" cy="68869"/>
            </a:xfrm>
            <a:custGeom>
              <a:avLst/>
              <a:gdLst>
                <a:gd name="T0" fmla="*/ 7 w 32"/>
                <a:gd name="T1" fmla="*/ 27 h 60"/>
                <a:gd name="T2" fmla="*/ 0 w 32"/>
                <a:gd name="T3" fmla="*/ 11 h 60"/>
                <a:gd name="T4" fmla="*/ 16 w 32"/>
                <a:gd name="T5" fmla="*/ 0 h 60"/>
                <a:gd name="T6" fmla="*/ 25 w 32"/>
                <a:gd name="T7" fmla="*/ 5 h 60"/>
                <a:gd name="T8" fmla="*/ 30 w 32"/>
                <a:gd name="T9" fmla="*/ 38 h 60"/>
                <a:gd name="T10" fmla="*/ 10 w 32"/>
                <a:gd name="T11" fmla="*/ 60 h 60"/>
                <a:gd name="T12" fmla="*/ 3 w 32"/>
                <a:gd name="T13" fmla="*/ 43 h 60"/>
                <a:gd name="T14" fmla="*/ 7 w 32"/>
                <a:gd name="T15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6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166">
              <a:extLst>
                <a:ext uri="{FF2B5EF4-FFF2-40B4-BE49-F238E27FC236}">
                  <a16:creationId xmlns:a16="http://schemas.microsoft.com/office/drawing/2014/main" id="{5AF01458-0421-4EF8-ADA1-0B978AAC2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34" y="3133965"/>
              <a:ext cx="18365" cy="13774"/>
            </a:xfrm>
            <a:custGeom>
              <a:avLst/>
              <a:gdLst>
                <a:gd name="T0" fmla="*/ 16 w 16"/>
                <a:gd name="T1" fmla="*/ 9 h 13"/>
                <a:gd name="T2" fmla="*/ 10 w 16"/>
                <a:gd name="T3" fmla="*/ 13 h 13"/>
                <a:gd name="T4" fmla="*/ 0 w 16"/>
                <a:gd name="T5" fmla="*/ 6 h 13"/>
                <a:gd name="T6" fmla="*/ 12 w 16"/>
                <a:gd name="T7" fmla="*/ 0 h 13"/>
                <a:gd name="T8" fmla="*/ 16 w 1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67">
              <a:extLst>
                <a:ext uri="{FF2B5EF4-FFF2-40B4-BE49-F238E27FC236}">
                  <a16:creationId xmlns:a16="http://schemas.microsoft.com/office/drawing/2014/main" id="{8BC100D6-129E-43B4-A5D5-A1C3A52F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096" y="2610559"/>
              <a:ext cx="22957" cy="29078"/>
            </a:xfrm>
            <a:custGeom>
              <a:avLst/>
              <a:gdLst>
                <a:gd name="T0" fmla="*/ 18 w 20"/>
                <a:gd name="T1" fmla="*/ 18 h 25"/>
                <a:gd name="T2" fmla="*/ 0 w 20"/>
                <a:gd name="T3" fmla="*/ 8 h 25"/>
                <a:gd name="T4" fmla="*/ 0 w 20"/>
                <a:gd name="T5" fmla="*/ 0 h 25"/>
                <a:gd name="T6" fmla="*/ 15 w 20"/>
                <a:gd name="T7" fmla="*/ 0 h 25"/>
                <a:gd name="T8" fmla="*/ 20 w 20"/>
                <a:gd name="T9" fmla="*/ 16 h 25"/>
                <a:gd name="T10" fmla="*/ 18 w 20"/>
                <a:gd name="T11" fmla="*/ 25 h 25"/>
                <a:gd name="T12" fmla="*/ 18 w 20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68">
              <a:extLst>
                <a:ext uri="{FF2B5EF4-FFF2-40B4-BE49-F238E27FC236}">
                  <a16:creationId xmlns:a16="http://schemas.microsoft.com/office/drawing/2014/main" id="{045630CE-55FC-46E7-8704-0B70860B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643" y="2584542"/>
              <a:ext cx="38261" cy="59687"/>
            </a:xfrm>
            <a:custGeom>
              <a:avLst/>
              <a:gdLst>
                <a:gd name="T0" fmla="*/ 5 w 34"/>
                <a:gd name="T1" fmla="*/ 47 h 52"/>
                <a:gd name="T2" fmla="*/ 16 w 34"/>
                <a:gd name="T3" fmla="*/ 36 h 52"/>
                <a:gd name="T4" fmla="*/ 0 w 34"/>
                <a:gd name="T5" fmla="*/ 24 h 52"/>
                <a:gd name="T6" fmla="*/ 14 w 34"/>
                <a:gd name="T7" fmla="*/ 0 h 52"/>
                <a:gd name="T8" fmla="*/ 34 w 34"/>
                <a:gd name="T9" fmla="*/ 20 h 52"/>
                <a:gd name="T10" fmla="*/ 11 w 34"/>
                <a:gd name="T11" fmla="*/ 52 h 52"/>
                <a:gd name="T12" fmla="*/ 0 w 34"/>
                <a:gd name="T13" fmla="*/ 48 h 52"/>
                <a:gd name="T14" fmla="*/ 4 w 34"/>
                <a:gd name="T15" fmla="*/ 44 h 52"/>
                <a:gd name="T16" fmla="*/ 5 w 34"/>
                <a:gd name="T17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2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69">
              <a:extLst>
                <a:ext uri="{FF2B5EF4-FFF2-40B4-BE49-F238E27FC236}">
                  <a16:creationId xmlns:a16="http://schemas.microsoft.com/office/drawing/2014/main" id="{8E0787DD-2C44-44C3-9BB4-52E41F9F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992" y="2517204"/>
              <a:ext cx="22957" cy="35200"/>
            </a:xfrm>
            <a:custGeom>
              <a:avLst/>
              <a:gdLst>
                <a:gd name="T0" fmla="*/ 14 w 20"/>
                <a:gd name="T1" fmla="*/ 10 h 30"/>
                <a:gd name="T2" fmla="*/ 3 w 20"/>
                <a:gd name="T3" fmla="*/ 30 h 30"/>
                <a:gd name="T4" fmla="*/ 3 w 20"/>
                <a:gd name="T5" fmla="*/ 20 h 30"/>
                <a:gd name="T6" fmla="*/ 20 w 20"/>
                <a:gd name="T7" fmla="*/ 0 h 30"/>
                <a:gd name="T8" fmla="*/ 14 w 2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170">
              <a:extLst>
                <a:ext uri="{FF2B5EF4-FFF2-40B4-BE49-F238E27FC236}">
                  <a16:creationId xmlns:a16="http://schemas.microsoft.com/office/drawing/2014/main" id="{F1411E6E-7BE6-4122-9DE8-90A7C957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349" y="2472821"/>
              <a:ext cx="29078" cy="39791"/>
            </a:xfrm>
            <a:custGeom>
              <a:avLst/>
              <a:gdLst>
                <a:gd name="T0" fmla="*/ 20 w 26"/>
                <a:gd name="T1" fmla="*/ 18 h 36"/>
                <a:gd name="T2" fmla="*/ 20 w 26"/>
                <a:gd name="T3" fmla="*/ 28 h 36"/>
                <a:gd name="T4" fmla="*/ 7 w 26"/>
                <a:gd name="T5" fmla="*/ 36 h 36"/>
                <a:gd name="T6" fmla="*/ 0 w 26"/>
                <a:gd name="T7" fmla="*/ 24 h 36"/>
                <a:gd name="T8" fmla="*/ 16 w 26"/>
                <a:gd name="T9" fmla="*/ 18 h 36"/>
                <a:gd name="T10" fmla="*/ 11 w 26"/>
                <a:gd name="T11" fmla="*/ 8 h 36"/>
                <a:gd name="T12" fmla="*/ 18 w 26"/>
                <a:gd name="T13" fmla="*/ 0 h 36"/>
                <a:gd name="T14" fmla="*/ 26 w 26"/>
                <a:gd name="T15" fmla="*/ 8 h 36"/>
                <a:gd name="T16" fmla="*/ 20 w 26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171">
              <a:extLst>
                <a:ext uri="{FF2B5EF4-FFF2-40B4-BE49-F238E27FC236}">
                  <a16:creationId xmlns:a16="http://schemas.microsoft.com/office/drawing/2014/main" id="{1158CE8E-1355-49EF-9ABF-B29774D22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4" y="3265581"/>
              <a:ext cx="53565" cy="16835"/>
            </a:xfrm>
            <a:custGeom>
              <a:avLst/>
              <a:gdLst>
                <a:gd name="T0" fmla="*/ 47 w 47"/>
                <a:gd name="T1" fmla="*/ 8 h 14"/>
                <a:gd name="T2" fmla="*/ 28 w 47"/>
                <a:gd name="T3" fmla="*/ 10 h 14"/>
                <a:gd name="T4" fmla="*/ 0 w 47"/>
                <a:gd name="T5" fmla="*/ 3 h 14"/>
                <a:gd name="T6" fmla="*/ 47 w 47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4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172">
              <a:extLst>
                <a:ext uri="{FF2B5EF4-FFF2-40B4-BE49-F238E27FC236}">
                  <a16:creationId xmlns:a16="http://schemas.microsoft.com/office/drawing/2014/main" id="{0EAC4219-6DAF-4E8E-9609-C9649D12D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054" y="3259460"/>
              <a:ext cx="50504" cy="27548"/>
            </a:xfrm>
            <a:custGeom>
              <a:avLst/>
              <a:gdLst>
                <a:gd name="T0" fmla="*/ 9 w 44"/>
                <a:gd name="T1" fmla="*/ 24 h 24"/>
                <a:gd name="T2" fmla="*/ 4 w 44"/>
                <a:gd name="T3" fmla="*/ 20 h 24"/>
                <a:gd name="T4" fmla="*/ 0 w 44"/>
                <a:gd name="T5" fmla="*/ 16 h 24"/>
                <a:gd name="T6" fmla="*/ 44 w 44"/>
                <a:gd name="T7" fmla="*/ 0 h 24"/>
                <a:gd name="T8" fmla="*/ 34 w 44"/>
                <a:gd name="T9" fmla="*/ 7 h 24"/>
                <a:gd name="T10" fmla="*/ 33 w 44"/>
                <a:gd name="T11" fmla="*/ 15 h 24"/>
                <a:gd name="T12" fmla="*/ 9 w 4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73">
              <a:extLst>
                <a:ext uri="{FF2B5EF4-FFF2-40B4-BE49-F238E27FC236}">
                  <a16:creationId xmlns:a16="http://schemas.microsoft.com/office/drawing/2014/main" id="{0F9ABEC1-8DC4-4283-8436-F14A15CE1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81" y="3900708"/>
              <a:ext cx="24487" cy="10713"/>
            </a:xfrm>
            <a:custGeom>
              <a:avLst/>
              <a:gdLst>
                <a:gd name="T0" fmla="*/ 0 w 22"/>
                <a:gd name="T1" fmla="*/ 4 h 10"/>
                <a:gd name="T2" fmla="*/ 9 w 22"/>
                <a:gd name="T3" fmla="*/ 10 h 10"/>
                <a:gd name="T4" fmla="*/ 22 w 22"/>
                <a:gd name="T5" fmla="*/ 0 h 10"/>
                <a:gd name="T6" fmla="*/ 0 w 22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174">
              <a:extLst>
                <a:ext uri="{FF2B5EF4-FFF2-40B4-BE49-F238E27FC236}">
                  <a16:creationId xmlns:a16="http://schemas.microsoft.com/office/drawing/2014/main" id="{5913C391-61BA-438D-93F7-A0060A6B9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133" y="2035120"/>
              <a:ext cx="52035" cy="41321"/>
            </a:xfrm>
            <a:custGeom>
              <a:avLst/>
              <a:gdLst>
                <a:gd name="T0" fmla="*/ 10 w 45"/>
                <a:gd name="T1" fmla="*/ 8 h 36"/>
                <a:gd name="T2" fmla="*/ 19 w 45"/>
                <a:gd name="T3" fmla="*/ 0 h 36"/>
                <a:gd name="T4" fmla="*/ 45 w 45"/>
                <a:gd name="T5" fmla="*/ 12 h 36"/>
                <a:gd name="T6" fmla="*/ 45 w 45"/>
                <a:gd name="T7" fmla="*/ 23 h 36"/>
                <a:gd name="T8" fmla="*/ 13 w 45"/>
                <a:gd name="T9" fmla="*/ 36 h 36"/>
                <a:gd name="T10" fmla="*/ 0 w 45"/>
                <a:gd name="T11" fmla="*/ 27 h 36"/>
                <a:gd name="T12" fmla="*/ 10 w 45"/>
                <a:gd name="T1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175">
              <a:extLst>
                <a:ext uri="{FF2B5EF4-FFF2-40B4-BE49-F238E27FC236}">
                  <a16:creationId xmlns:a16="http://schemas.microsoft.com/office/drawing/2014/main" id="{9764A436-F2A4-4B00-B23E-FA2F6C3A8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308" y="1987677"/>
              <a:ext cx="41322" cy="42852"/>
            </a:xfrm>
            <a:custGeom>
              <a:avLst/>
              <a:gdLst>
                <a:gd name="T0" fmla="*/ 36 w 36"/>
                <a:gd name="T1" fmla="*/ 32 h 37"/>
                <a:gd name="T2" fmla="*/ 26 w 36"/>
                <a:gd name="T3" fmla="*/ 36 h 37"/>
                <a:gd name="T4" fmla="*/ 0 w 36"/>
                <a:gd name="T5" fmla="*/ 16 h 37"/>
                <a:gd name="T6" fmla="*/ 36 w 36"/>
                <a:gd name="T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Freeform 176">
              <a:extLst>
                <a:ext uri="{FF2B5EF4-FFF2-40B4-BE49-F238E27FC236}">
                  <a16:creationId xmlns:a16="http://schemas.microsoft.com/office/drawing/2014/main" id="{FA8F6D08-28D8-451B-894D-9932A014C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909" y="1842286"/>
              <a:ext cx="36731" cy="27548"/>
            </a:xfrm>
            <a:custGeom>
              <a:avLst/>
              <a:gdLst>
                <a:gd name="T0" fmla="*/ 2 w 33"/>
                <a:gd name="T1" fmla="*/ 24 h 24"/>
                <a:gd name="T2" fmla="*/ 33 w 33"/>
                <a:gd name="T3" fmla="*/ 15 h 24"/>
                <a:gd name="T4" fmla="*/ 14 w 33"/>
                <a:gd name="T5" fmla="*/ 0 h 24"/>
                <a:gd name="T6" fmla="*/ 2 w 33"/>
                <a:gd name="T7" fmla="*/ 16 h 24"/>
                <a:gd name="T8" fmla="*/ 2 w 3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Freeform 177">
              <a:extLst>
                <a:ext uri="{FF2B5EF4-FFF2-40B4-BE49-F238E27FC236}">
                  <a16:creationId xmlns:a16="http://schemas.microsoft.com/office/drawing/2014/main" id="{C8EB7A18-BA53-47DA-9AEA-E318A61C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3957" y="1814739"/>
              <a:ext cx="81113" cy="36730"/>
            </a:xfrm>
            <a:custGeom>
              <a:avLst/>
              <a:gdLst>
                <a:gd name="T0" fmla="*/ 0 w 71"/>
                <a:gd name="T1" fmla="*/ 24 h 32"/>
                <a:gd name="T2" fmla="*/ 36 w 71"/>
                <a:gd name="T3" fmla="*/ 0 h 32"/>
                <a:gd name="T4" fmla="*/ 71 w 71"/>
                <a:gd name="T5" fmla="*/ 32 h 32"/>
                <a:gd name="T6" fmla="*/ 49 w 71"/>
                <a:gd name="T7" fmla="*/ 32 h 32"/>
                <a:gd name="T8" fmla="*/ 3 w 71"/>
                <a:gd name="T9" fmla="*/ 20 h 32"/>
                <a:gd name="T10" fmla="*/ 0 w 71"/>
                <a:gd name="T11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32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178">
              <a:extLst>
                <a:ext uri="{FF2B5EF4-FFF2-40B4-BE49-F238E27FC236}">
                  <a16:creationId xmlns:a16="http://schemas.microsoft.com/office/drawing/2014/main" id="{8DD0BF40-B9E1-47BE-B192-049FD95D2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8532" y="1730565"/>
              <a:ext cx="111722" cy="41321"/>
            </a:xfrm>
            <a:custGeom>
              <a:avLst/>
              <a:gdLst>
                <a:gd name="T0" fmla="*/ 0 w 97"/>
                <a:gd name="T1" fmla="*/ 0 h 36"/>
                <a:gd name="T2" fmla="*/ 89 w 97"/>
                <a:gd name="T3" fmla="*/ 16 h 36"/>
                <a:gd name="T4" fmla="*/ 97 w 97"/>
                <a:gd name="T5" fmla="*/ 24 h 36"/>
                <a:gd name="T6" fmla="*/ 63 w 97"/>
                <a:gd name="T7" fmla="*/ 36 h 36"/>
                <a:gd name="T8" fmla="*/ 7 w 97"/>
                <a:gd name="T9" fmla="*/ 7 h 36"/>
                <a:gd name="T10" fmla="*/ 0 w 9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36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179">
              <a:extLst>
                <a:ext uri="{FF2B5EF4-FFF2-40B4-BE49-F238E27FC236}">
                  <a16:creationId xmlns:a16="http://schemas.microsoft.com/office/drawing/2014/main" id="{11CAD545-0322-485E-BE9F-C30975581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0896" y="1788721"/>
              <a:ext cx="22957" cy="26017"/>
            </a:xfrm>
            <a:custGeom>
              <a:avLst/>
              <a:gdLst>
                <a:gd name="T0" fmla="*/ 20 w 20"/>
                <a:gd name="T1" fmla="*/ 13 h 23"/>
                <a:gd name="T2" fmla="*/ 9 w 20"/>
                <a:gd name="T3" fmla="*/ 23 h 23"/>
                <a:gd name="T4" fmla="*/ 0 w 20"/>
                <a:gd name="T5" fmla="*/ 13 h 23"/>
                <a:gd name="T6" fmla="*/ 20 w 20"/>
                <a:gd name="T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Freeform 180">
              <a:extLst>
                <a:ext uri="{FF2B5EF4-FFF2-40B4-BE49-F238E27FC236}">
                  <a16:creationId xmlns:a16="http://schemas.microsoft.com/office/drawing/2014/main" id="{74E06B54-05A5-4AB4-A2E6-7170C9207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51" y="2811045"/>
              <a:ext cx="61218" cy="33669"/>
            </a:xfrm>
            <a:custGeom>
              <a:avLst/>
              <a:gdLst>
                <a:gd name="T0" fmla="*/ 43 w 54"/>
                <a:gd name="T1" fmla="*/ 29 h 29"/>
                <a:gd name="T2" fmla="*/ 54 w 54"/>
                <a:gd name="T3" fmla="*/ 24 h 29"/>
                <a:gd name="T4" fmla="*/ 0 w 54"/>
                <a:gd name="T5" fmla="*/ 5 h 29"/>
                <a:gd name="T6" fmla="*/ 43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Freeform 181">
              <a:extLst>
                <a:ext uri="{FF2B5EF4-FFF2-40B4-BE49-F238E27FC236}">
                  <a16:creationId xmlns:a16="http://schemas.microsoft.com/office/drawing/2014/main" id="{7C716FEC-EA50-4CED-93AE-9C3D35C9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42" y="2915114"/>
              <a:ext cx="47444" cy="29078"/>
            </a:xfrm>
            <a:custGeom>
              <a:avLst/>
              <a:gdLst>
                <a:gd name="T0" fmla="*/ 3 w 42"/>
                <a:gd name="T1" fmla="*/ 0 h 26"/>
                <a:gd name="T2" fmla="*/ 19 w 42"/>
                <a:gd name="T3" fmla="*/ 13 h 26"/>
                <a:gd name="T4" fmla="*/ 42 w 42"/>
                <a:gd name="T5" fmla="*/ 13 h 26"/>
                <a:gd name="T6" fmla="*/ 42 w 42"/>
                <a:gd name="T7" fmla="*/ 18 h 26"/>
                <a:gd name="T8" fmla="*/ 33 w 42"/>
                <a:gd name="T9" fmla="*/ 26 h 26"/>
                <a:gd name="T10" fmla="*/ 0 w 42"/>
                <a:gd name="T11" fmla="*/ 6 h 26"/>
                <a:gd name="T12" fmla="*/ 3 w 4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6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182">
              <a:extLst>
                <a:ext uri="{FF2B5EF4-FFF2-40B4-BE49-F238E27FC236}">
                  <a16:creationId xmlns:a16="http://schemas.microsoft.com/office/drawing/2014/main" id="{B2A9379E-F8DF-487C-A9D6-87A6E8229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212" y="2916644"/>
              <a:ext cx="33670" cy="41321"/>
            </a:xfrm>
            <a:custGeom>
              <a:avLst/>
              <a:gdLst>
                <a:gd name="T0" fmla="*/ 29 w 29"/>
                <a:gd name="T1" fmla="*/ 20 h 36"/>
                <a:gd name="T2" fmla="*/ 29 w 29"/>
                <a:gd name="T3" fmla="*/ 25 h 36"/>
                <a:gd name="T4" fmla="*/ 12 w 29"/>
                <a:gd name="T5" fmla="*/ 36 h 36"/>
                <a:gd name="T6" fmla="*/ 0 w 29"/>
                <a:gd name="T7" fmla="*/ 27 h 36"/>
                <a:gd name="T8" fmla="*/ 17 w 29"/>
                <a:gd name="T9" fmla="*/ 0 h 36"/>
                <a:gd name="T10" fmla="*/ 23 w 29"/>
                <a:gd name="T11" fmla="*/ 8 h 36"/>
                <a:gd name="T12" fmla="*/ 29 w 29"/>
                <a:gd name="T13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6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183">
              <a:extLst>
                <a:ext uri="{FF2B5EF4-FFF2-40B4-BE49-F238E27FC236}">
                  <a16:creationId xmlns:a16="http://schemas.microsoft.com/office/drawing/2014/main" id="{E335FA30-0BD7-4260-9D3A-6ECEC839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13" y="2440682"/>
              <a:ext cx="39791" cy="18365"/>
            </a:xfrm>
            <a:custGeom>
              <a:avLst/>
              <a:gdLst>
                <a:gd name="T0" fmla="*/ 11 w 34"/>
                <a:gd name="T1" fmla="*/ 7 h 15"/>
                <a:gd name="T2" fmla="*/ 22 w 34"/>
                <a:gd name="T3" fmla="*/ 2 h 15"/>
                <a:gd name="T4" fmla="*/ 34 w 34"/>
                <a:gd name="T5" fmla="*/ 15 h 15"/>
                <a:gd name="T6" fmla="*/ 9 w 34"/>
                <a:gd name="T7" fmla="*/ 15 h 15"/>
                <a:gd name="T8" fmla="*/ 0 w 34"/>
                <a:gd name="T9" fmla="*/ 7 h 15"/>
                <a:gd name="T10" fmla="*/ 11 w 3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5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184">
              <a:extLst>
                <a:ext uri="{FF2B5EF4-FFF2-40B4-BE49-F238E27FC236}">
                  <a16:creationId xmlns:a16="http://schemas.microsoft.com/office/drawing/2014/main" id="{423281EB-1A23-4233-B113-51D7D8BB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005" y="3729300"/>
              <a:ext cx="22957" cy="19896"/>
            </a:xfrm>
            <a:custGeom>
              <a:avLst/>
              <a:gdLst>
                <a:gd name="T0" fmla="*/ 19 w 19"/>
                <a:gd name="T1" fmla="*/ 8 h 17"/>
                <a:gd name="T2" fmla="*/ 19 w 19"/>
                <a:gd name="T3" fmla="*/ 13 h 17"/>
                <a:gd name="T4" fmla="*/ 5 w 19"/>
                <a:gd name="T5" fmla="*/ 17 h 17"/>
                <a:gd name="T6" fmla="*/ 0 w 19"/>
                <a:gd name="T7" fmla="*/ 12 h 17"/>
                <a:gd name="T8" fmla="*/ 0 w 19"/>
                <a:gd name="T9" fmla="*/ 0 h 17"/>
                <a:gd name="T10" fmla="*/ 19 w 19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185">
              <a:extLst>
                <a:ext uri="{FF2B5EF4-FFF2-40B4-BE49-F238E27FC236}">
                  <a16:creationId xmlns:a16="http://schemas.microsoft.com/office/drawing/2014/main" id="{E1C1A5DD-A8F2-4364-9DE3-B3A861A6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701" y="3698691"/>
              <a:ext cx="10713" cy="9183"/>
            </a:xfrm>
            <a:custGeom>
              <a:avLst/>
              <a:gdLst>
                <a:gd name="T0" fmla="*/ 10 w 10"/>
                <a:gd name="T1" fmla="*/ 7 h 8"/>
                <a:gd name="T2" fmla="*/ 7 w 10"/>
                <a:gd name="T3" fmla="*/ 8 h 8"/>
                <a:gd name="T4" fmla="*/ 0 w 10"/>
                <a:gd name="T5" fmla="*/ 0 h 8"/>
                <a:gd name="T6" fmla="*/ 10 w 1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186">
              <a:extLst>
                <a:ext uri="{FF2B5EF4-FFF2-40B4-BE49-F238E27FC236}">
                  <a16:creationId xmlns:a16="http://schemas.microsoft.com/office/drawing/2014/main" id="{FDF73A88-E255-498D-ABC9-FC622E4D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5" y="3691039"/>
              <a:ext cx="15304" cy="6122"/>
            </a:xfrm>
            <a:custGeom>
              <a:avLst/>
              <a:gdLst>
                <a:gd name="T0" fmla="*/ 14 w 14"/>
                <a:gd name="T1" fmla="*/ 0 h 6"/>
                <a:gd name="T2" fmla="*/ 4 w 14"/>
                <a:gd name="T3" fmla="*/ 6 h 6"/>
                <a:gd name="T4" fmla="*/ 0 w 14"/>
                <a:gd name="T5" fmla="*/ 0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 187">
              <a:extLst>
                <a:ext uri="{FF2B5EF4-FFF2-40B4-BE49-F238E27FC236}">
                  <a16:creationId xmlns:a16="http://schemas.microsoft.com/office/drawing/2014/main" id="{772D58C2-86B8-439A-882E-0D6FC53C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49" y="3678796"/>
              <a:ext cx="12244" cy="9183"/>
            </a:xfrm>
            <a:custGeom>
              <a:avLst/>
              <a:gdLst>
                <a:gd name="T0" fmla="*/ 4 w 11"/>
                <a:gd name="T1" fmla="*/ 2 h 8"/>
                <a:gd name="T2" fmla="*/ 11 w 11"/>
                <a:gd name="T3" fmla="*/ 0 h 8"/>
                <a:gd name="T4" fmla="*/ 11 w 11"/>
                <a:gd name="T5" fmla="*/ 5 h 8"/>
                <a:gd name="T6" fmla="*/ 7 w 11"/>
                <a:gd name="T7" fmla="*/ 8 h 8"/>
                <a:gd name="T8" fmla="*/ 0 w 11"/>
                <a:gd name="T9" fmla="*/ 2 h 8"/>
                <a:gd name="T10" fmla="*/ 5 w 11"/>
                <a:gd name="T11" fmla="*/ 2 h 8"/>
                <a:gd name="T12" fmla="*/ 4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Freeform 188">
              <a:extLst>
                <a:ext uri="{FF2B5EF4-FFF2-40B4-BE49-F238E27FC236}">
                  <a16:creationId xmlns:a16="http://schemas.microsoft.com/office/drawing/2014/main" id="{47EB61D5-87A4-48A3-8093-1EB9B28E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648" y="3658900"/>
              <a:ext cx="12244" cy="10713"/>
            </a:xfrm>
            <a:custGeom>
              <a:avLst/>
              <a:gdLst>
                <a:gd name="T0" fmla="*/ 10 w 11"/>
                <a:gd name="T1" fmla="*/ 4 h 10"/>
                <a:gd name="T2" fmla="*/ 11 w 11"/>
                <a:gd name="T3" fmla="*/ 10 h 10"/>
                <a:gd name="T4" fmla="*/ 6 w 11"/>
                <a:gd name="T5" fmla="*/ 10 h 10"/>
                <a:gd name="T6" fmla="*/ 0 w 11"/>
                <a:gd name="T7" fmla="*/ 5 h 10"/>
                <a:gd name="T8" fmla="*/ 4 w 11"/>
                <a:gd name="T9" fmla="*/ 0 h 10"/>
                <a:gd name="T10" fmla="*/ 10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603690" y="339511"/>
            <a:ext cx="5246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International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Projects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35" name="14 Imagen" descr="C:\Users\Carmen\Pictures\eu_flag_co_funded_pos_[rgb]_right.jpg">
            <a:extLst>
              <a:ext uri="{FF2B5EF4-FFF2-40B4-BE49-F238E27FC236}">
                <a16:creationId xmlns:a16="http://schemas.microsoft.com/office/drawing/2014/main" id="{88D029C5-604D-4A85-B2B4-307B64E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08" y="2167595"/>
            <a:ext cx="2049871" cy="5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3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31" grpId="0"/>
      <p:bldP spid="35" grpId="0"/>
      <p:bldP spid="39" grpId="0"/>
      <p:bldP spid="43" grpId="0"/>
      <p:bldP spid="47" grpId="0"/>
      <p:bldP spid="2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F9E27270-B7AB-4CB3-B592-B0E2FEAEE987}"/>
              </a:ext>
            </a:extLst>
          </p:cNvPr>
          <p:cNvCxnSpPr/>
          <p:nvPr/>
        </p:nvCxnSpPr>
        <p:spPr>
          <a:xfrm>
            <a:off x="6105650" y="3024550"/>
            <a:ext cx="0" cy="3777175"/>
          </a:xfrm>
          <a:prstGeom prst="line">
            <a:avLst/>
          </a:prstGeom>
          <a:ln w="889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40EEC38-2B3A-4DC9-9ECE-794CA75DDCF1}"/>
              </a:ext>
            </a:extLst>
          </p:cNvPr>
          <p:cNvSpPr/>
          <p:nvPr/>
        </p:nvSpPr>
        <p:spPr>
          <a:xfrm>
            <a:off x="4610662" y="1315213"/>
            <a:ext cx="1317467" cy="5269355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2849 w 1317467"/>
              <a:gd name="connsiteY0" fmla="*/ 5269355 h 5269355"/>
              <a:gd name="connsiteX1" fmla="*/ 1016240 w 1317467"/>
              <a:gd name="connsiteY1" fmla="*/ 3848519 h 5269355"/>
              <a:gd name="connsiteX2" fmla="*/ 3366 w 1317467"/>
              <a:gd name="connsiteY2" fmla="*/ 1977515 h 5269355"/>
              <a:gd name="connsiteX3" fmla="*/ 1317467 w 1317467"/>
              <a:gd name="connsiteY3" fmla="*/ 0 h 5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467" h="5269355">
                <a:moveTo>
                  <a:pt x="1142849" y="5269355"/>
                </a:moveTo>
                <a:cubicBezTo>
                  <a:pt x="1101817" y="4807467"/>
                  <a:pt x="1206154" y="4397159"/>
                  <a:pt x="1016240" y="3848519"/>
                </a:cubicBezTo>
                <a:cubicBezTo>
                  <a:pt x="826326" y="3299879"/>
                  <a:pt x="-61353" y="2880192"/>
                  <a:pt x="3366" y="1977515"/>
                </a:cubicBezTo>
                <a:cubicBezTo>
                  <a:pt x="68085" y="1074838"/>
                  <a:pt x="1123367" y="582078"/>
                  <a:pt x="1317467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92A58A6C-FB4B-4B64-BB93-38956E1B30E4}"/>
              </a:ext>
            </a:extLst>
          </p:cNvPr>
          <p:cNvSpPr/>
          <p:nvPr/>
        </p:nvSpPr>
        <p:spPr>
          <a:xfrm flipH="1">
            <a:off x="6494411" y="1576471"/>
            <a:ext cx="1139792" cy="5008098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792" h="5008098">
                <a:moveTo>
                  <a:pt x="1139792" y="5008098"/>
                </a:moveTo>
                <a:cubicBezTo>
                  <a:pt x="1098760" y="4546210"/>
                  <a:pt x="1203097" y="4135902"/>
                  <a:pt x="1013183" y="3587262"/>
                </a:cubicBezTo>
                <a:cubicBezTo>
                  <a:pt x="823269" y="3038622"/>
                  <a:pt x="-18448" y="2440744"/>
                  <a:pt x="309" y="1716258"/>
                </a:cubicBezTo>
                <a:cubicBezTo>
                  <a:pt x="19066" y="991772"/>
                  <a:pt x="800995" y="524021"/>
                  <a:pt x="1125724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2A228610-EAF7-4A35-BC76-1316CB45DECE}"/>
              </a:ext>
            </a:extLst>
          </p:cNvPr>
          <p:cNvSpPr/>
          <p:nvPr/>
        </p:nvSpPr>
        <p:spPr>
          <a:xfrm>
            <a:off x="4300252" y="4329721"/>
            <a:ext cx="1328348" cy="22497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28348"/>
              <a:gd name="connsiteY0" fmla="*/ 2249713 h 2249713"/>
              <a:gd name="connsiteX1" fmla="*/ 1146629 w 1328348"/>
              <a:gd name="connsiteY1" fmla="*/ 986971 h 2249713"/>
              <a:gd name="connsiteX2" fmla="*/ 0 w 1328348"/>
              <a:gd name="connsiteY2" fmla="*/ 0 h 224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348" h="2249713">
                <a:moveTo>
                  <a:pt x="1306286" y="2249713"/>
                </a:moveTo>
                <a:cubicBezTo>
                  <a:pt x="1340152" y="1825170"/>
                  <a:pt x="1364343" y="1361923"/>
                  <a:pt x="1146629" y="986971"/>
                </a:cubicBezTo>
                <a:cubicBezTo>
                  <a:pt x="928915" y="612019"/>
                  <a:pt x="387047" y="18505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1E0C579E-1E37-4B04-B337-49D39A1F7859}"/>
              </a:ext>
            </a:extLst>
          </p:cNvPr>
          <p:cNvSpPr/>
          <p:nvPr/>
        </p:nvSpPr>
        <p:spPr>
          <a:xfrm flipH="1">
            <a:off x="6592556" y="4228121"/>
            <a:ext cx="1273119" cy="23513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119" h="2351313">
                <a:moveTo>
                  <a:pt x="1233714" y="2351313"/>
                </a:moveTo>
                <a:cubicBezTo>
                  <a:pt x="1267580" y="1926770"/>
                  <a:pt x="1337733" y="1480456"/>
                  <a:pt x="1132114" y="1088571"/>
                </a:cubicBezTo>
                <a:cubicBezTo>
                  <a:pt x="926495" y="696686"/>
                  <a:pt x="372533" y="315685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E4AAFAA-8B85-4DA8-ACE7-168B2B5B8B28}"/>
              </a:ext>
            </a:extLst>
          </p:cNvPr>
          <p:cNvSpPr/>
          <p:nvPr/>
        </p:nvSpPr>
        <p:spPr>
          <a:xfrm>
            <a:off x="4122597" y="2885772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9ECAC035-D2DE-40BB-9F72-265E1D69AFFD}"/>
              </a:ext>
            </a:extLst>
          </p:cNvPr>
          <p:cNvSpPr/>
          <p:nvPr/>
        </p:nvSpPr>
        <p:spPr>
          <a:xfrm>
            <a:off x="4764975" y="1856039"/>
            <a:ext cx="172610" cy="627464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8">
            <a:extLst>
              <a:ext uri="{FF2B5EF4-FFF2-40B4-BE49-F238E27FC236}">
                <a16:creationId xmlns:a16="http://schemas.microsoft.com/office/drawing/2014/main" id="{6345FC01-1CE4-4B16-827D-0BE63E153A53}"/>
              </a:ext>
            </a:extLst>
          </p:cNvPr>
          <p:cNvSpPr/>
          <p:nvPr/>
        </p:nvSpPr>
        <p:spPr>
          <a:xfrm flipH="1">
            <a:off x="7453111" y="2914464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id="{E95E8F91-DDB3-40B7-81CA-571B33902432}"/>
              </a:ext>
            </a:extLst>
          </p:cNvPr>
          <p:cNvSpPr/>
          <p:nvPr/>
        </p:nvSpPr>
        <p:spPr>
          <a:xfrm flipH="1">
            <a:off x="7351174" y="1977063"/>
            <a:ext cx="116451" cy="604357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0">
            <a:extLst>
              <a:ext uri="{FF2B5EF4-FFF2-40B4-BE49-F238E27FC236}">
                <a16:creationId xmlns:a16="http://schemas.microsoft.com/office/drawing/2014/main" id="{B1685312-CD25-4536-AB8E-D4D71E5C5F60}"/>
              </a:ext>
            </a:extLst>
          </p:cNvPr>
          <p:cNvSpPr/>
          <p:nvPr/>
        </p:nvSpPr>
        <p:spPr>
          <a:xfrm>
            <a:off x="5038640" y="5426104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4355185C-B56A-4C17-9E63-908B32AB3FD2}"/>
              </a:ext>
            </a:extLst>
          </p:cNvPr>
          <p:cNvSpPr/>
          <p:nvPr/>
        </p:nvSpPr>
        <p:spPr>
          <a:xfrm flipH="1">
            <a:off x="6693610" y="5086025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0">
            <a:extLst>
              <a:ext uri="{FF2B5EF4-FFF2-40B4-BE49-F238E27FC236}">
                <a16:creationId xmlns:a16="http://schemas.microsoft.com/office/drawing/2014/main" id="{4F8CB9E7-C4C7-49E6-8626-8184C56B8413}"/>
              </a:ext>
            </a:extLst>
          </p:cNvPr>
          <p:cNvGrpSpPr/>
          <p:nvPr/>
        </p:nvGrpSpPr>
        <p:grpSpPr>
          <a:xfrm>
            <a:off x="4937585" y="2059142"/>
            <a:ext cx="2307102" cy="2330867"/>
            <a:chOff x="4740812" y="2128592"/>
            <a:chExt cx="2307102" cy="2330867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65C92B98-5D0E-4941-ABBC-17376DE9EF50}"/>
                </a:ext>
              </a:extLst>
            </p:cNvPr>
            <p:cNvSpPr/>
            <p:nvPr/>
          </p:nvSpPr>
          <p:spPr>
            <a:xfrm>
              <a:off x="4740812" y="2152357"/>
              <a:ext cx="2307102" cy="230710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33">
              <a:extLst>
                <a:ext uri="{FF2B5EF4-FFF2-40B4-BE49-F238E27FC236}">
                  <a16:creationId xmlns:a16="http://schemas.microsoft.com/office/drawing/2014/main" id="{1B3B30A4-49B2-4C1E-A787-2A673045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852" y="2128592"/>
              <a:ext cx="947021" cy="947021"/>
            </a:xfrm>
            <a:prstGeom prst="rect">
              <a:avLst/>
            </a:prstGeom>
          </p:spPr>
        </p:pic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id="{FF19E684-693D-4440-B03D-FDFC2B89C85F}"/>
              </a:ext>
            </a:extLst>
          </p:cNvPr>
          <p:cNvGrpSpPr/>
          <p:nvPr/>
        </p:nvGrpSpPr>
        <p:grpSpPr>
          <a:xfrm>
            <a:off x="3418348" y="2148559"/>
            <a:ext cx="957111" cy="923330"/>
            <a:chOff x="3282601" y="2259765"/>
            <a:chExt cx="881574" cy="88157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DFAEC75E-0CE4-41D1-8E9B-25E09BDE6C04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2">
              <a:extLst>
                <a:ext uri="{FF2B5EF4-FFF2-40B4-BE49-F238E27FC236}">
                  <a16:creationId xmlns:a16="http://schemas.microsoft.com/office/drawing/2014/main" id="{5B38A21F-6297-4233-9E73-65303039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871" y="2499703"/>
              <a:ext cx="750062" cy="363602"/>
            </a:xfrm>
            <a:prstGeom prst="rect">
              <a:avLst/>
            </a:prstGeom>
          </p:spPr>
        </p:pic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C7CB26B5-8BF0-4BBB-991D-9A114A3DF8BC}"/>
              </a:ext>
            </a:extLst>
          </p:cNvPr>
          <p:cNvGrpSpPr/>
          <p:nvPr/>
        </p:nvGrpSpPr>
        <p:grpSpPr>
          <a:xfrm>
            <a:off x="7433714" y="3835060"/>
            <a:ext cx="863961" cy="863961"/>
            <a:chOff x="7236941" y="4039888"/>
            <a:chExt cx="728583" cy="728583"/>
          </a:xfrm>
        </p:grpSpPr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F9CEDF11-2AF1-48A8-8338-78F2243EB052}"/>
                </a:ext>
              </a:extLst>
            </p:cNvPr>
            <p:cNvSpPr/>
            <p:nvPr/>
          </p:nvSpPr>
          <p:spPr>
            <a:xfrm>
              <a:off x="7236941" y="4039888"/>
              <a:ext cx="728583" cy="728583"/>
            </a:xfrm>
            <a:prstGeom prst="ellipse">
              <a:avLst/>
            </a:prstGeom>
            <a:gradFill>
              <a:gsLst>
                <a:gs pos="0">
                  <a:srgbClr val="0099CC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534F1F43-A094-47E9-9AEE-87894CA4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65" y="4132724"/>
              <a:ext cx="541365" cy="541365"/>
            </a:xfrm>
            <a:prstGeom prst="rect">
              <a:avLst/>
            </a:prstGeom>
          </p:spPr>
        </p:pic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52FAAA3C-567E-48E2-87E7-DD7069D10C44}"/>
              </a:ext>
            </a:extLst>
          </p:cNvPr>
          <p:cNvGrpSpPr/>
          <p:nvPr/>
        </p:nvGrpSpPr>
        <p:grpSpPr>
          <a:xfrm>
            <a:off x="7166623" y="1204238"/>
            <a:ext cx="881574" cy="881574"/>
            <a:chOff x="6969850" y="1273688"/>
            <a:chExt cx="881574" cy="881574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3B6E5D3C-0CBB-487C-AF45-604C62D13338}"/>
                </a:ext>
              </a:extLst>
            </p:cNvPr>
            <p:cNvSpPr/>
            <p:nvPr/>
          </p:nvSpPr>
          <p:spPr>
            <a:xfrm>
              <a:off x="6969850" y="1273688"/>
              <a:ext cx="881574" cy="881574"/>
            </a:xfrm>
            <a:prstGeom prst="ellipse">
              <a:avLst/>
            </a:prstGeom>
            <a:gradFill>
              <a:gsLst>
                <a:gs pos="0">
                  <a:srgbClr val="00CCFF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8">
              <a:extLst>
                <a:ext uri="{FF2B5EF4-FFF2-40B4-BE49-F238E27FC236}">
                  <a16:creationId xmlns:a16="http://schemas.microsoft.com/office/drawing/2014/main" id="{D2BB0987-A972-47D0-BABA-5671AAD4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888" y="1341846"/>
              <a:ext cx="806301" cy="740537"/>
            </a:xfrm>
            <a:prstGeom prst="rect">
              <a:avLst/>
            </a:prstGeom>
          </p:spPr>
        </p:pic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44BAF7F7-0C2F-41F8-81AC-759996401F2E}"/>
              </a:ext>
            </a:extLst>
          </p:cNvPr>
          <p:cNvGrpSpPr/>
          <p:nvPr/>
        </p:nvGrpSpPr>
        <p:grpSpPr>
          <a:xfrm>
            <a:off x="3583560" y="3863046"/>
            <a:ext cx="879203" cy="879203"/>
            <a:chOff x="3602059" y="3889160"/>
            <a:chExt cx="728583" cy="72858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F07484-BBFF-41E8-9F7B-F63E030B373C}"/>
                </a:ext>
              </a:extLst>
            </p:cNvPr>
            <p:cNvSpPr/>
            <p:nvPr/>
          </p:nvSpPr>
          <p:spPr>
            <a:xfrm>
              <a:off x="3602059" y="3889160"/>
              <a:ext cx="728583" cy="728583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15">
              <a:extLst>
                <a:ext uri="{FF2B5EF4-FFF2-40B4-BE49-F238E27FC236}">
                  <a16:creationId xmlns:a16="http://schemas.microsoft.com/office/drawing/2014/main" id="{55B158E3-90BF-43A2-B63D-BDC6A369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796" y="3903884"/>
              <a:ext cx="666276" cy="665334"/>
            </a:xfrm>
            <a:prstGeom prst="rect">
              <a:avLst/>
            </a:prstGeom>
          </p:spPr>
        </p:pic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182D2E41-8C2B-4471-BD62-86732B309EAE}"/>
              </a:ext>
            </a:extLst>
          </p:cNvPr>
          <p:cNvGrpSpPr/>
          <p:nvPr/>
        </p:nvGrpSpPr>
        <p:grpSpPr>
          <a:xfrm>
            <a:off x="4330478" y="5013967"/>
            <a:ext cx="810170" cy="810170"/>
            <a:chOff x="4471469" y="5119857"/>
            <a:chExt cx="541495" cy="541495"/>
          </a:xfrm>
        </p:grpSpPr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2A7C4425-12B9-4E47-8877-97CB7ACAADB5}"/>
                </a:ext>
              </a:extLst>
            </p:cNvPr>
            <p:cNvSpPr/>
            <p:nvPr/>
          </p:nvSpPr>
          <p:spPr>
            <a:xfrm>
              <a:off x="4471469" y="5119857"/>
              <a:ext cx="541495" cy="541495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34">
              <a:extLst>
                <a:ext uri="{FF2B5EF4-FFF2-40B4-BE49-F238E27FC236}">
                  <a16:creationId xmlns:a16="http://schemas.microsoft.com/office/drawing/2014/main" id="{F0DCD2EF-8E42-45C9-B177-2586C7E7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683" y="5293997"/>
              <a:ext cx="472859" cy="215211"/>
            </a:xfrm>
            <a:prstGeom prst="rect">
              <a:avLst/>
            </a:prstGeom>
          </p:spPr>
        </p:pic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A62EDBF-EA4F-4716-A043-AEBBFD5662EA}"/>
              </a:ext>
            </a:extLst>
          </p:cNvPr>
          <p:cNvGrpSpPr/>
          <p:nvPr/>
        </p:nvGrpSpPr>
        <p:grpSpPr>
          <a:xfrm>
            <a:off x="7115664" y="4773066"/>
            <a:ext cx="792885" cy="783487"/>
            <a:chOff x="6918885" y="4842517"/>
            <a:chExt cx="561333" cy="5546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CDA03-05FE-41D4-9A67-BE10CBE66F80}"/>
                </a:ext>
              </a:extLst>
            </p:cNvPr>
            <p:cNvSpPr/>
            <p:nvPr/>
          </p:nvSpPr>
          <p:spPr>
            <a:xfrm>
              <a:off x="6918885" y="4842517"/>
              <a:ext cx="554680" cy="55468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6">
              <a:extLst>
                <a:ext uri="{FF2B5EF4-FFF2-40B4-BE49-F238E27FC236}">
                  <a16:creationId xmlns:a16="http://schemas.microsoft.com/office/drawing/2014/main" id="{9D0A52FC-4411-4111-84F2-48256288C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384" y="5050483"/>
              <a:ext cx="558834" cy="120708"/>
            </a:xfrm>
            <a:prstGeom prst="rect">
              <a:avLst/>
            </a:prstGeom>
          </p:spPr>
        </p:pic>
      </p:grpSp>
      <p:grpSp>
        <p:nvGrpSpPr>
          <p:cNvPr id="34" name="Group 37">
            <a:extLst>
              <a:ext uri="{FF2B5EF4-FFF2-40B4-BE49-F238E27FC236}">
                <a16:creationId xmlns:a16="http://schemas.microsoft.com/office/drawing/2014/main" id="{4EA1CF73-39B4-4112-B4B5-F2F94428A2E0}"/>
              </a:ext>
            </a:extLst>
          </p:cNvPr>
          <p:cNvGrpSpPr/>
          <p:nvPr/>
        </p:nvGrpSpPr>
        <p:grpSpPr>
          <a:xfrm>
            <a:off x="5717869" y="468905"/>
            <a:ext cx="943894" cy="943894"/>
            <a:chOff x="5361235" y="378494"/>
            <a:chExt cx="1103755" cy="1103755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6597D01-D815-4D1A-959F-7FADFC73BDD5}"/>
                </a:ext>
              </a:extLst>
            </p:cNvPr>
            <p:cNvSpPr/>
            <p:nvPr/>
          </p:nvSpPr>
          <p:spPr>
            <a:xfrm>
              <a:off x="5361235" y="378494"/>
              <a:ext cx="1103755" cy="1103755"/>
            </a:xfrm>
            <a:prstGeom prst="ellipse">
              <a:avLst/>
            </a:prstGeom>
            <a:gradFill>
              <a:gsLst>
                <a:gs pos="0">
                  <a:srgbClr val="CCFF33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8">
              <a:extLst>
                <a:ext uri="{FF2B5EF4-FFF2-40B4-BE49-F238E27FC236}">
                  <a16:creationId xmlns:a16="http://schemas.microsoft.com/office/drawing/2014/main" id="{C385D7D8-398E-4BD4-9642-4D937C35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363" y="522592"/>
              <a:ext cx="866236" cy="866236"/>
            </a:xfrm>
            <a:prstGeom prst="rect">
              <a:avLst/>
            </a:prstGeom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E4DFBB8D-9313-48C2-9239-7F8E69B0A9BB}"/>
              </a:ext>
            </a:extLst>
          </p:cNvPr>
          <p:cNvGrpSpPr/>
          <p:nvPr/>
        </p:nvGrpSpPr>
        <p:grpSpPr>
          <a:xfrm>
            <a:off x="7854105" y="2237654"/>
            <a:ext cx="786896" cy="786896"/>
            <a:chOff x="7657332" y="2307104"/>
            <a:chExt cx="786896" cy="786896"/>
          </a:xfrm>
        </p:grpSpPr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83223F66-D97D-45D8-882B-A1807A0B24FC}"/>
                </a:ext>
              </a:extLst>
            </p:cNvPr>
            <p:cNvSpPr/>
            <p:nvPr/>
          </p:nvSpPr>
          <p:spPr>
            <a:xfrm>
              <a:off x="7657332" y="2307104"/>
              <a:ext cx="786896" cy="786896"/>
            </a:xfrm>
            <a:prstGeom prst="ellipse">
              <a:avLst/>
            </a:prstGeom>
            <a:gradFill>
              <a:gsLst>
                <a:gs pos="0">
                  <a:srgbClr val="9933FF"/>
                </a:gs>
                <a:gs pos="100000">
                  <a:srgbClr val="6600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40">
              <a:extLst>
                <a:ext uri="{FF2B5EF4-FFF2-40B4-BE49-F238E27FC236}">
                  <a16:creationId xmlns:a16="http://schemas.microsoft.com/office/drawing/2014/main" id="{B36C4C41-7E7D-4703-984F-CC833B25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90" y="2469311"/>
              <a:ext cx="420267" cy="420267"/>
            </a:xfrm>
            <a:prstGeom prst="rect">
              <a:avLst/>
            </a:prstGeom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9E6C11FB-A6C7-43AE-A278-C25BE5B19CE1}"/>
              </a:ext>
            </a:extLst>
          </p:cNvPr>
          <p:cNvGrpSpPr/>
          <p:nvPr/>
        </p:nvGrpSpPr>
        <p:grpSpPr>
          <a:xfrm>
            <a:off x="4169890" y="1034305"/>
            <a:ext cx="943894" cy="928694"/>
            <a:chOff x="3973117" y="1150875"/>
            <a:chExt cx="881574" cy="881574"/>
          </a:xfrm>
        </p:grpSpPr>
        <p:sp>
          <p:nvSpPr>
            <p:cNvPr id="41" name="Oval 23">
              <a:extLst>
                <a:ext uri="{FF2B5EF4-FFF2-40B4-BE49-F238E27FC236}">
                  <a16:creationId xmlns:a16="http://schemas.microsoft.com/office/drawing/2014/main" id="{200B4631-6FF8-43B4-936E-F062AF6A9DFB}"/>
                </a:ext>
              </a:extLst>
            </p:cNvPr>
            <p:cNvSpPr/>
            <p:nvPr/>
          </p:nvSpPr>
          <p:spPr>
            <a:xfrm>
              <a:off x="3973117" y="1150875"/>
              <a:ext cx="881574" cy="881574"/>
            </a:xfrm>
            <a:prstGeom prst="ellipse">
              <a:avLst/>
            </a:prstGeom>
            <a:gradFill>
              <a:gsLst>
                <a:gs pos="0">
                  <a:srgbClr val="CC00FF"/>
                </a:gs>
                <a:gs pos="100000">
                  <a:srgbClr val="6600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2">
              <a:extLst>
                <a:ext uri="{FF2B5EF4-FFF2-40B4-BE49-F238E27FC236}">
                  <a16:creationId xmlns:a16="http://schemas.microsoft.com/office/drawing/2014/main" id="{3C0B258B-7055-4336-B5BA-E8278EEC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966" y="1338499"/>
              <a:ext cx="586378" cy="492222"/>
            </a:xfrm>
            <a:prstGeom prst="rect">
              <a:avLst/>
            </a:prstGeom>
          </p:spPr>
        </p:pic>
      </p:grpSp>
      <p:grpSp>
        <p:nvGrpSpPr>
          <p:cNvPr id="43" name="Group 61">
            <a:extLst>
              <a:ext uri="{FF2B5EF4-FFF2-40B4-BE49-F238E27FC236}">
                <a16:creationId xmlns:a16="http://schemas.microsoft.com/office/drawing/2014/main" id="{A2313376-5796-432A-89DC-6D883D006361}"/>
              </a:ext>
            </a:extLst>
          </p:cNvPr>
          <p:cNvGrpSpPr/>
          <p:nvPr/>
        </p:nvGrpSpPr>
        <p:grpSpPr>
          <a:xfrm>
            <a:off x="6386671" y="1435568"/>
            <a:ext cx="545840" cy="555735"/>
            <a:chOff x="6189898" y="1505018"/>
            <a:chExt cx="545840" cy="555735"/>
          </a:xfrm>
        </p:grpSpPr>
        <p:sp>
          <p:nvSpPr>
            <p:cNvPr id="44" name="Oval 58">
              <a:extLst>
                <a:ext uri="{FF2B5EF4-FFF2-40B4-BE49-F238E27FC236}">
                  <a16:creationId xmlns:a16="http://schemas.microsoft.com/office/drawing/2014/main" id="{1E800DB7-9CBE-4E30-8D10-3BEEFE17F77E}"/>
                </a:ext>
              </a:extLst>
            </p:cNvPr>
            <p:cNvSpPr/>
            <p:nvPr/>
          </p:nvSpPr>
          <p:spPr>
            <a:xfrm>
              <a:off x="6189898" y="150501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298F5F94-B244-4544-90FE-5E229477ABFB}"/>
                </a:ext>
              </a:extLst>
            </p:cNvPr>
            <p:cNvSpPr/>
            <p:nvPr/>
          </p:nvSpPr>
          <p:spPr>
            <a:xfrm>
              <a:off x="6194243" y="151925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4" descr="Trophy">
              <a:extLst>
                <a:ext uri="{FF2B5EF4-FFF2-40B4-BE49-F238E27FC236}">
                  <a16:creationId xmlns:a16="http://schemas.microsoft.com/office/drawing/2014/main" id="{9C3DADD8-D1D4-4EF2-B24B-6141E001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21247" y="1641630"/>
              <a:ext cx="274320" cy="27432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A3D2A63-5558-47A9-B09A-19A5DD42E5EE}"/>
              </a:ext>
            </a:extLst>
          </p:cNvPr>
          <p:cNvSpPr txBox="1"/>
          <p:nvPr/>
        </p:nvSpPr>
        <p:spPr>
          <a:xfrm>
            <a:off x="963387" y="5168455"/>
            <a:ext cx="324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STARTINNOVA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n-US" sz="1000" dirty="0"/>
              <a:t>Different </a:t>
            </a:r>
            <a:r>
              <a:rPr lang="en-US" sz="1000" dirty="0">
                <a:solidFill>
                  <a:srgbClr val="FF0000"/>
                </a:solidFill>
              </a:rPr>
              <a:t>entrepreneurship awards </a:t>
            </a:r>
            <a:r>
              <a:rPr lang="en-US" sz="1000" dirty="0"/>
              <a:t>for the projects presented by our VET students.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483E8D-104B-4420-A56A-777126D5371E}"/>
              </a:ext>
            </a:extLst>
          </p:cNvPr>
          <p:cNvSpPr txBox="1"/>
          <p:nvPr/>
        </p:nvSpPr>
        <p:spPr>
          <a:xfrm>
            <a:off x="534676" y="3993264"/>
            <a:ext cx="3029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STEAM EUSKADI</a:t>
            </a:r>
          </a:p>
          <a:p>
            <a:pPr algn="r"/>
            <a:r>
              <a:rPr lang="en-US" sz="1000" dirty="0"/>
              <a:t>For contributing to making the </a:t>
            </a:r>
            <a:r>
              <a:rPr lang="en-US" sz="1000" dirty="0">
                <a:solidFill>
                  <a:srgbClr val="FF0000"/>
                </a:solidFill>
              </a:rPr>
              <a:t>Basque Country </a:t>
            </a:r>
            <a:r>
              <a:rPr lang="en-US" sz="1000" dirty="0"/>
              <a:t>a more </a:t>
            </a:r>
            <a:r>
              <a:rPr lang="en-US" sz="1000" dirty="0">
                <a:solidFill>
                  <a:srgbClr val="FF0000"/>
                </a:solidFill>
              </a:rPr>
              <a:t>innovative</a:t>
            </a:r>
            <a:r>
              <a:rPr lang="en-US" sz="1000" dirty="0"/>
              <a:t> territory with our projects to promote STEAM Education.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D7C91E-48D7-4012-9291-85C4C847EF9F}"/>
              </a:ext>
            </a:extLst>
          </p:cNvPr>
          <p:cNvSpPr txBox="1"/>
          <p:nvPr/>
        </p:nvSpPr>
        <p:spPr>
          <a:xfrm>
            <a:off x="674033" y="2120682"/>
            <a:ext cx="2781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NACIONAL DE APRENDIZAJE Y SERVICIO</a:t>
            </a:r>
          </a:p>
          <a:p>
            <a:pPr algn="r"/>
            <a:r>
              <a:rPr lang="en-US" sz="1000" dirty="0">
                <a:solidFill>
                  <a:srgbClr val="FF0000"/>
                </a:solidFill>
              </a:rPr>
              <a:t>Development Cooperation Award </a:t>
            </a:r>
            <a:r>
              <a:rPr lang="en-US" sz="1000" dirty="0"/>
              <a:t>for our project "RECYCLING WITH HAHATAY"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3115B5-114B-438E-B12F-78E18B49C73F}"/>
              </a:ext>
            </a:extLst>
          </p:cNvPr>
          <p:cNvSpPr txBox="1"/>
          <p:nvPr/>
        </p:nvSpPr>
        <p:spPr>
          <a:xfrm>
            <a:off x="675095" y="1096499"/>
            <a:ext cx="349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CENTRO FARO PARA LA TRANSFORMACIÓN SOCIAL</a:t>
            </a:r>
          </a:p>
          <a:p>
            <a:pPr algn="r"/>
            <a:r>
              <a:rPr lang="en-US" sz="1000" dirty="0"/>
              <a:t>Named by </a:t>
            </a:r>
            <a:r>
              <a:rPr lang="en-US" sz="1000" dirty="0" err="1">
                <a:solidFill>
                  <a:srgbClr val="FF0000"/>
                </a:solidFill>
              </a:rPr>
              <a:t>Unesco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Etxea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/>
              <a:t>as  a 'Lighthouse Centre' for its choice of Education for Social Transformation.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C38200-92A4-405D-9449-CD2C65AFDFE0}"/>
              </a:ext>
            </a:extLst>
          </p:cNvPr>
          <p:cNvSpPr txBox="1"/>
          <p:nvPr/>
        </p:nvSpPr>
        <p:spPr>
          <a:xfrm>
            <a:off x="6661762" y="424458"/>
            <a:ext cx="4855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GOLDEN A FOR ADVANCED MANAGEMENT</a:t>
            </a:r>
          </a:p>
          <a:p>
            <a:r>
              <a:rPr lang="en-US" sz="1000" dirty="0"/>
              <a:t>The award granted by the </a:t>
            </a:r>
            <a:r>
              <a:rPr lang="en-US" sz="1000" b="1" dirty="0">
                <a:solidFill>
                  <a:srgbClr val="FF0000"/>
                </a:solidFill>
              </a:rPr>
              <a:t>Basque Government </a:t>
            </a:r>
            <a:r>
              <a:rPr lang="en-US" sz="1000" dirty="0"/>
              <a:t>through </a:t>
            </a:r>
            <a:r>
              <a:rPr lang="en-US" sz="1000" b="1" dirty="0">
                <a:solidFill>
                  <a:srgbClr val="FF0000"/>
                </a:solidFill>
              </a:rPr>
              <a:t>EUSKALIT</a:t>
            </a:r>
            <a:r>
              <a:rPr lang="en-US" sz="1000" dirty="0"/>
              <a:t> after an evaluation focused on five key elements in management</a:t>
            </a:r>
            <a:r>
              <a:rPr lang="en-US" sz="1000" b="1" dirty="0">
                <a:solidFill>
                  <a:srgbClr val="FF0000"/>
                </a:solidFill>
              </a:rPr>
              <a:t>: Strategy, Customers, People, Society and Innovation.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F0CB68-BE8B-41AD-87E0-ECA128CEF50C}"/>
              </a:ext>
            </a:extLst>
          </p:cNvPr>
          <p:cNvSpPr txBox="1"/>
          <p:nvPr/>
        </p:nvSpPr>
        <p:spPr>
          <a:xfrm>
            <a:off x="8078919" y="1319101"/>
            <a:ext cx="293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 QUALITY INNOVATION AWARD</a:t>
            </a:r>
          </a:p>
          <a:p>
            <a:r>
              <a:rPr lang="en-US" sz="1100" dirty="0"/>
              <a:t>Prize in the </a:t>
            </a:r>
            <a:r>
              <a:rPr lang="en-US" sz="1100" dirty="0">
                <a:solidFill>
                  <a:srgbClr val="FF0000"/>
                </a:solidFill>
              </a:rPr>
              <a:t>Innovation in the Education sector </a:t>
            </a:r>
            <a:r>
              <a:rPr lang="en-US" sz="1100" dirty="0"/>
              <a:t>category, in the Euskadi phase</a:t>
            </a:r>
            <a:endParaRPr lang="en-US" sz="105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D8DDC6-AB04-4A95-9164-AA9373E05AF1}"/>
              </a:ext>
            </a:extLst>
          </p:cNvPr>
          <p:cNvSpPr txBox="1"/>
          <p:nvPr/>
        </p:nvSpPr>
        <p:spPr>
          <a:xfrm>
            <a:off x="8682088" y="2378895"/>
            <a:ext cx="2892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EUSKALIT DE BUENAS PRÁCTICAS</a:t>
            </a:r>
          </a:p>
          <a:p>
            <a:r>
              <a:rPr lang="es-ES" sz="1100" dirty="0">
                <a:solidFill>
                  <a:srgbClr val="FF0000"/>
                </a:solidFill>
              </a:rPr>
              <a:t>SDG </a:t>
            </a:r>
            <a:r>
              <a:rPr lang="es-ES" sz="1100" dirty="0" err="1">
                <a:solidFill>
                  <a:srgbClr val="FF0000"/>
                </a:solidFill>
              </a:rPr>
              <a:t>Integration</a:t>
            </a:r>
            <a:r>
              <a:rPr lang="es-ES" sz="1100" dirty="0">
                <a:solidFill>
                  <a:srgbClr val="FF0000"/>
                </a:solidFill>
              </a:rPr>
              <a:t> in </a:t>
            </a:r>
            <a:r>
              <a:rPr lang="es-ES" sz="1100" dirty="0" err="1">
                <a:solidFill>
                  <a:srgbClr val="FF0000"/>
                </a:solidFill>
              </a:rPr>
              <a:t>Organisations</a:t>
            </a:r>
            <a:r>
              <a:rPr lang="es-ES" sz="1100" dirty="0">
                <a:solidFill>
                  <a:srgbClr val="FF0000"/>
                </a:solidFill>
              </a:rPr>
              <a:t> </a:t>
            </a:r>
            <a:r>
              <a:rPr lang="es-ES" sz="1100" dirty="0" err="1"/>
              <a:t>Award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4617CD-0C5C-4FE4-A20A-B1333B6B59BD}"/>
              </a:ext>
            </a:extLst>
          </p:cNvPr>
          <p:cNvSpPr txBox="1"/>
          <p:nvPr/>
        </p:nvSpPr>
        <p:spPr>
          <a:xfrm>
            <a:off x="8260529" y="3954460"/>
            <a:ext cx="29814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GORAKIDE</a:t>
            </a:r>
          </a:p>
          <a:p>
            <a:r>
              <a:rPr lang="en-US" sz="1100" dirty="0"/>
              <a:t>Recognition for commitment to people with </a:t>
            </a:r>
            <a:r>
              <a:rPr lang="en-US" sz="1100" dirty="0">
                <a:solidFill>
                  <a:srgbClr val="FF0000"/>
                </a:solidFill>
              </a:rPr>
              <a:t>intellectual disabilities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2C772D-DDA1-42A5-BE2B-932C569E6EBE}"/>
              </a:ext>
            </a:extLst>
          </p:cNvPr>
          <p:cNvSpPr txBox="1"/>
          <p:nvPr/>
        </p:nvSpPr>
        <p:spPr>
          <a:xfrm>
            <a:off x="8056256" y="4953697"/>
            <a:ext cx="33442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ENKARTERRI GREEN</a:t>
            </a:r>
          </a:p>
          <a:p>
            <a:r>
              <a:rPr lang="es-ES" sz="1100" dirty="0" err="1"/>
              <a:t>Enkarterri</a:t>
            </a:r>
            <a:r>
              <a:rPr lang="es-ES" sz="1100" dirty="0"/>
              <a:t> Green </a:t>
            </a:r>
            <a:r>
              <a:rPr lang="es-ES" sz="1100" dirty="0" err="1"/>
              <a:t>recognises</a:t>
            </a:r>
            <a:r>
              <a:rPr lang="es-ES" sz="1100" dirty="0"/>
              <a:t> </a:t>
            </a:r>
            <a:r>
              <a:rPr lang="es-ES" sz="1100" dirty="0" err="1"/>
              <a:t>our</a:t>
            </a:r>
            <a:r>
              <a:rPr lang="es-ES" sz="1100" dirty="0"/>
              <a:t> </a:t>
            </a:r>
            <a:r>
              <a:rPr lang="es-ES" sz="1100" dirty="0" err="1">
                <a:solidFill>
                  <a:srgbClr val="FF0000"/>
                </a:solidFill>
              </a:rPr>
              <a:t>corporate</a:t>
            </a:r>
            <a:r>
              <a:rPr lang="es-ES" sz="1100" dirty="0">
                <a:solidFill>
                  <a:srgbClr val="FF0000"/>
                </a:solidFill>
              </a:rPr>
              <a:t> social </a:t>
            </a:r>
            <a:r>
              <a:rPr lang="es-ES" sz="1100" dirty="0" err="1">
                <a:solidFill>
                  <a:srgbClr val="FF0000"/>
                </a:solidFill>
              </a:rPr>
              <a:t>responsibility</a:t>
            </a:r>
            <a:r>
              <a:rPr lang="es-ES" sz="1100" dirty="0"/>
              <a:t> </a:t>
            </a:r>
            <a:r>
              <a:rPr lang="es-ES" sz="1100" dirty="0" err="1"/>
              <a:t>model</a:t>
            </a:r>
            <a:endParaRPr lang="es-ES" sz="11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1C5632-3F50-4CE1-915A-DDCB892FB516}"/>
              </a:ext>
            </a:extLst>
          </p:cNvPr>
          <p:cNvSpPr/>
          <p:nvPr/>
        </p:nvSpPr>
        <p:spPr>
          <a:xfrm rot="3100369">
            <a:off x="6206349" y="4720611"/>
            <a:ext cx="287655" cy="562837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5">
            <a:extLst>
              <a:ext uri="{FF2B5EF4-FFF2-40B4-BE49-F238E27FC236}">
                <a16:creationId xmlns:a16="http://schemas.microsoft.com/office/drawing/2014/main" id="{D87450F4-6151-4B6D-88B0-6EF177861BB5}"/>
              </a:ext>
            </a:extLst>
          </p:cNvPr>
          <p:cNvSpPr/>
          <p:nvPr/>
        </p:nvSpPr>
        <p:spPr>
          <a:xfrm rot="19300369">
            <a:off x="5717366" y="4471446"/>
            <a:ext cx="294836" cy="586341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5F2D4C5-572E-49C7-9621-938718264B0F}"/>
              </a:ext>
            </a:extLst>
          </p:cNvPr>
          <p:cNvSpPr/>
          <p:nvPr/>
        </p:nvSpPr>
        <p:spPr>
          <a:xfrm>
            <a:off x="534676" y="356077"/>
            <a:ext cx="19233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Awards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8874ABEE-E9E1-4986-A3A7-031F31D14E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60" y="2973776"/>
            <a:ext cx="797417" cy="66847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335A70A-7803-4296-A979-69F1906EA3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72" y="3771743"/>
            <a:ext cx="1133322" cy="38005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B0EF167-E205-43DA-9AF0-F7623C4348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6" y="3029928"/>
            <a:ext cx="1194829" cy="463273"/>
          </a:xfrm>
          <a:prstGeom prst="rect">
            <a:avLst/>
          </a:prstGeom>
        </p:spPr>
      </p:pic>
      <p:grpSp>
        <p:nvGrpSpPr>
          <p:cNvPr id="63" name="Group 32">
            <a:extLst>
              <a:ext uri="{FF2B5EF4-FFF2-40B4-BE49-F238E27FC236}">
                <a16:creationId xmlns:a16="http://schemas.microsoft.com/office/drawing/2014/main" id="{D8CD02E1-6517-4A63-8C07-113528DC92AC}"/>
              </a:ext>
            </a:extLst>
          </p:cNvPr>
          <p:cNvGrpSpPr/>
          <p:nvPr/>
        </p:nvGrpSpPr>
        <p:grpSpPr>
          <a:xfrm>
            <a:off x="3570710" y="2865083"/>
            <a:ext cx="800685" cy="772425"/>
            <a:chOff x="3282601" y="2259765"/>
            <a:chExt cx="881574" cy="881574"/>
          </a:xfrm>
        </p:grpSpPr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EB013C08-313E-4978-BCD0-EF7536C274B7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2">
              <a:extLst>
                <a:ext uri="{FF2B5EF4-FFF2-40B4-BE49-F238E27FC236}">
                  <a16:creationId xmlns:a16="http://schemas.microsoft.com/office/drawing/2014/main" id="{31B68901-CAB5-4F61-B8A0-7EAB3A0A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925" y="2404418"/>
              <a:ext cx="589390" cy="610953"/>
            </a:xfrm>
            <a:prstGeom prst="rect">
              <a:avLst/>
            </a:prstGeom>
          </p:spPr>
        </p:pic>
      </p:grpSp>
      <p:sp>
        <p:nvSpPr>
          <p:cNvPr id="66" name="TextBox 48">
            <a:extLst>
              <a:ext uri="{FF2B5EF4-FFF2-40B4-BE49-F238E27FC236}">
                <a16:creationId xmlns:a16="http://schemas.microsoft.com/office/drawing/2014/main" id="{D5173109-6C52-4CE5-BBC3-6624B1574DED}"/>
              </a:ext>
            </a:extLst>
          </p:cNvPr>
          <p:cNvSpPr txBox="1"/>
          <p:nvPr/>
        </p:nvSpPr>
        <p:spPr>
          <a:xfrm>
            <a:off x="788099" y="2975661"/>
            <a:ext cx="278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DEIA HEMENDIK SARIA</a:t>
            </a:r>
          </a:p>
          <a:p>
            <a:pPr algn="r"/>
            <a:r>
              <a:rPr lang="en-US" sz="1000" dirty="0"/>
              <a:t>Recognition for work and </a:t>
            </a:r>
            <a:r>
              <a:rPr lang="en-US" sz="1000" dirty="0">
                <a:solidFill>
                  <a:srgbClr val="FF0000"/>
                </a:solidFill>
              </a:rPr>
              <a:t>social work </a:t>
            </a:r>
            <a:r>
              <a:rPr lang="en-US" sz="1000" dirty="0"/>
              <a:t>in the mining area </a:t>
            </a:r>
          </a:p>
        </p:txBody>
      </p:sp>
    </p:spTree>
    <p:extLst>
      <p:ext uri="{BB962C8B-B14F-4D97-AF65-F5344CB8AC3E}">
        <p14:creationId xmlns:p14="http://schemas.microsoft.com/office/powerpoint/2010/main" val="9538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 animBg="1"/>
      <p:bldP spid="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2">
            <a:extLst>
              <a:ext uri="{FF2B5EF4-FFF2-40B4-BE49-F238E27FC236}">
                <a16:creationId xmlns:a16="http://schemas.microsoft.com/office/drawing/2014/main" id="{8AD2CDEB-B3EC-4007-A3DC-41176448AFD2}"/>
              </a:ext>
            </a:extLst>
          </p:cNvPr>
          <p:cNvSpPr txBox="1"/>
          <p:nvPr/>
        </p:nvSpPr>
        <p:spPr>
          <a:xfrm>
            <a:off x="2013527" y="2650940"/>
            <a:ext cx="4813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Thank you for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your attention!</a:t>
            </a:r>
          </a:p>
        </p:txBody>
      </p:sp>
      <p:sp>
        <p:nvSpPr>
          <p:cNvPr id="5" name="Oval 154">
            <a:extLst>
              <a:ext uri="{FF2B5EF4-FFF2-40B4-BE49-F238E27FC236}">
                <a16:creationId xmlns:a16="http://schemas.microsoft.com/office/drawing/2014/main" id="{F41EC11E-E09E-4334-950D-D96C977DA9B1}"/>
              </a:ext>
            </a:extLst>
          </p:cNvPr>
          <p:cNvSpPr/>
          <p:nvPr/>
        </p:nvSpPr>
        <p:spPr>
          <a:xfrm>
            <a:off x="6943392" y="181807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5">
            <a:extLst>
              <a:ext uri="{FF2B5EF4-FFF2-40B4-BE49-F238E27FC236}">
                <a16:creationId xmlns:a16="http://schemas.microsoft.com/office/drawing/2014/main" id="{8F80ECD3-FD5A-4F3B-B173-88D2F1DF3ED8}"/>
              </a:ext>
            </a:extLst>
          </p:cNvPr>
          <p:cNvSpPr/>
          <p:nvPr/>
        </p:nvSpPr>
        <p:spPr>
          <a:xfrm>
            <a:off x="7282353" y="2157033"/>
            <a:ext cx="2439954" cy="243995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56">
            <a:extLst>
              <a:ext uri="{FF2B5EF4-FFF2-40B4-BE49-F238E27FC236}">
                <a16:creationId xmlns:a16="http://schemas.microsoft.com/office/drawing/2014/main" id="{5FB3CDA7-5B85-48D2-AF8E-49B7F3F6F8E5}"/>
              </a:ext>
            </a:extLst>
          </p:cNvPr>
          <p:cNvSpPr/>
          <p:nvPr/>
        </p:nvSpPr>
        <p:spPr>
          <a:xfrm>
            <a:off x="7498518" y="2373198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áfico 26" descr="Pulgares hacia arriba">
            <a:extLst>
              <a:ext uri="{FF2B5EF4-FFF2-40B4-BE49-F238E27FC236}">
                <a16:creationId xmlns:a16="http://schemas.microsoft.com/office/drawing/2014/main" id="{014FBC89-5B4E-4B89-A427-EE4787FE0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890" y="2814781"/>
            <a:ext cx="1027545" cy="1027545"/>
          </a:xfrm>
          <a:prstGeom prst="rect">
            <a:avLst/>
          </a:prstGeom>
        </p:spPr>
      </p:pic>
      <p:sp>
        <p:nvSpPr>
          <p:cNvPr id="29" name="TextBox 152">
            <a:extLst>
              <a:ext uri="{FF2B5EF4-FFF2-40B4-BE49-F238E27FC236}">
                <a16:creationId xmlns:a16="http://schemas.microsoft.com/office/drawing/2014/main" id="{B4D6D161-9BFD-411B-82E4-0CBA362B294C}"/>
              </a:ext>
            </a:extLst>
          </p:cNvPr>
          <p:cNvSpPr txBox="1"/>
          <p:nvPr/>
        </p:nvSpPr>
        <p:spPr>
          <a:xfrm>
            <a:off x="3634509" y="5545548"/>
            <a:ext cx="623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europe@somorrostro.com</a:t>
            </a:r>
          </a:p>
        </p:txBody>
      </p:sp>
      <p:pic>
        <p:nvPicPr>
          <p:cNvPr id="31" name="Gráfico 30" descr="Correo electrónico">
            <a:extLst>
              <a:ext uri="{FF2B5EF4-FFF2-40B4-BE49-F238E27FC236}">
                <a16:creationId xmlns:a16="http://schemas.microsoft.com/office/drawing/2014/main" id="{CBEC50DE-1CAF-4C1D-904D-BDC491485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109" y="5442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1368285" y="307858"/>
            <a:ext cx="3638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campus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0" y="2738710"/>
            <a:ext cx="3035604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Surface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75.000 m2</a:t>
              </a:r>
            </a:p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Buildings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019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1368285" y="307858"/>
            <a:ext cx="3638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campus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79" y="3519569"/>
            <a:ext cx="3058176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Surface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75.000 m2</a:t>
              </a:r>
            </a:p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Buildings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410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1368285" y="307858"/>
            <a:ext cx="3638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campus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55" y="4297549"/>
            <a:ext cx="3083583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3519570"/>
            <a:ext cx="985052" cy="65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Surface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75.000 m2</a:t>
              </a:r>
            </a:p>
            <a:p>
              <a:pPr algn="ctr" eaLnBrk="1" hangingPunct="1"/>
              <a:r>
                <a:rPr lang="es-ES" altLang="es-ES" sz="2000" b="1" dirty="0" err="1">
                  <a:solidFill>
                    <a:srgbClr val="000066"/>
                  </a:solidFill>
                  <a:latin typeface="+mj-lt"/>
                  <a:cs typeface="Arial" charset="0"/>
                </a:rPr>
                <a:t>Buildings</a:t>
              </a:r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54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C66734CF-8737-444B-AF9E-3CC98693A066}"/>
              </a:ext>
            </a:extLst>
          </p:cNvPr>
          <p:cNvSpPr/>
          <p:nvPr/>
        </p:nvSpPr>
        <p:spPr>
          <a:xfrm>
            <a:off x="6953490" y="1674593"/>
            <a:ext cx="3532568" cy="3924486"/>
          </a:xfrm>
          <a:prstGeom prst="rect">
            <a:avLst/>
          </a:prstGeom>
          <a:gradFill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1">
            <a:extLst>
              <a:ext uri="{FF2B5EF4-FFF2-40B4-BE49-F238E27FC236}">
                <a16:creationId xmlns:a16="http://schemas.microsoft.com/office/drawing/2014/main" id="{4085D052-A234-4006-8470-20B253A5D901}"/>
              </a:ext>
            </a:extLst>
          </p:cNvPr>
          <p:cNvSpPr/>
          <p:nvPr/>
        </p:nvSpPr>
        <p:spPr>
          <a:xfrm>
            <a:off x="5843013" y="2518802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83816AA-CE70-4E4A-89D9-C037432F9EBF}"/>
              </a:ext>
            </a:extLst>
          </p:cNvPr>
          <p:cNvSpPr/>
          <p:nvPr/>
        </p:nvSpPr>
        <p:spPr>
          <a:xfrm>
            <a:off x="1696704" y="1674592"/>
            <a:ext cx="3532568" cy="3924487"/>
          </a:xfrm>
          <a:prstGeom prst="rect">
            <a:avLst/>
          </a:prstGeom>
          <a:solidFill>
            <a:srgbClr val="0094C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8">
            <a:extLst>
              <a:ext uri="{FF2B5EF4-FFF2-40B4-BE49-F238E27FC236}">
                <a16:creationId xmlns:a16="http://schemas.microsoft.com/office/drawing/2014/main" id="{36B1959B-D7CE-43E3-B9FA-621A2137A93F}"/>
              </a:ext>
            </a:extLst>
          </p:cNvPr>
          <p:cNvSpPr/>
          <p:nvPr/>
        </p:nvSpPr>
        <p:spPr>
          <a:xfrm>
            <a:off x="4330826" y="2496030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5D269076-3BCF-4625-9516-637271F53698}"/>
              </a:ext>
            </a:extLst>
          </p:cNvPr>
          <p:cNvSpPr/>
          <p:nvPr/>
        </p:nvSpPr>
        <p:spPr>
          <a:xfrm rot="954971">
            <a:off x="4530602" y="25578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151DE076-BB38-4C55-AAF1-CC8FE0BE3BE7}"/>
              </a:ext>
            </a:extLst>
          </p:cNvPr>
          <p:cNvSpPr/>
          <p:nvPr/>
        </p:nvSpPr>
        <p:spPr>
          <a:xfrm>
            <a:off x="4919109" y="2946333"/>
            <a:ext cx="868906" cy="868906"/>
          </a:xfrm>
          <a:prstGeom prst="ellipse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4">
            <a:extLst>
              <a:ext uri="{FF2B5EF4-FFF2-40B4-BE49-F238E27FC236}">
                <a16:creationId xmlns:a16="http://schemas.microsoft.com/office/drawing/2014/main" id="{652AE0B2-A6EF-4A3F-93DC-0354E675FFFB}"/>
              </a:ext>
            </a:extLst>
          </p:cNvPr>
          <p:cNvSpPr/>
          <p:nvPr/>
        </p:nvSpPr>
        <p:spPr>
          <a:xfrm>
            <a:off x="4999875" y="30270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31">
            <a:extLst>
              <a:ext uri="{FF2B5EF4-FFF2-40B4-BE49-F238E27FC236}">
                <a16:creationId xmlns:a16="http://schemas.microsoft.com/office/drawing/2014/main" id="{B3D7CCE5-8414-4776-8E46-795A80382AA8}"/>
              </a:ext>
            </a:extLst>
          </p:cNvPr>
          <p:cNvSpPr/>
          <p:nvPr/>
        </p:nvSpPr>
        <p:spPr>
          <a:xfrm>
            <a:off x="6035467" y="25520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DE6D433F-D4C1-4A77-957B-BAE49585C0DD}"/>
              </a:ext>
            </a:extLst>
          </p:cNvPr>
          <p:cNvSpPr/>
          <p:nvPr/>
        </p:nvSpPr>
        <p:spPr>
          <a:xfrm>
            <a:off x="6423974" y="2940533"/>
            <a:ext cx="868906" cy="868906"/>
          </a:xfrm>
          <a:prstGeom prst="ellipse">
            <a:avLst/>
          </a:prstGeom>
          <a:gradFill flip="none" rotWithShape="1"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BEEFFB1C-A5DC-41ED-86D3-0874AE303D69}"/>
              </a:ext>
            </a:extLst>
          </p:cNvPr>
          <p:cNvSpPr/>
          <p:nvPr/>
        </p:nvSpPr>
        <p:spPr>
          <a:xfrm>
            <a:off x="6504740" y="30212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1C5B332-8250-4BC1-8739-99A0A7F4EFD0}"/>
              </a:ext>
            </a:extLst>
          </p:cNvPr>
          <p:cNvSpPr txBox="1"/>
          <p:nvPr/>
        </p:nvSpPr>
        <p:spPr>
          <a:xfrm>
            <a:off x="5082361" y="310050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94C8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6F39F875-B09F-4F9D-9AE7-3DDF97C3DDAE}"/>
              </a:ext>
            </a:extLst>
          </p:cNvPr>
          <p:cNvSpPr txBox="1"/>
          <p:nvPr/>
        </p:nvSpPr>
        <p:spPr>
          <a:xfrm>
            <a:off x="6576148" y="3111841"/>
            <a:ext cx="582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EA8329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6" name="TextBox 66">
            <a:extLst>
              <a:ext uri="{FF2B5EF4-FFF2-40B4-BE49-F238E27FC236}">
                <a16:creationId xmlns:a16="http://schemas.microsoft.com/office/drawing/2014/main" id="{06096082-2C37-4B62-8C71-0CE218301FF9}"/>
              </a:ext>
            </a:extLst>
          </p:cNvPr>
          <p:cNvSpPr txBox="1"/>
          <p:nvPr/>
        </p:nvSpPr>
        <p:spPr>
          <a:xfrm>
            <a:off x="1872812" y="1964430"/>
            <a:ext cx="3057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OFFICIAL TRAINING</a:t>
            </a:r>
          </a:p>
        </p:txBody>
      </p:sp>
      <p:sp>
        <p:nvSpPr>
          <p:cNvPr id="17" name="TextBox 67">
            <a:extLst>
              <a:ext uri="{FF2B5EF4-FFF2-40B4-BE49-F238E27FC236}">
                <a16:creationId xmlns:a16="http://schemas.microsoft.com/office/drawing/2014/main" id="{2EE9E629-6435-45EE-8A1A-E3A4272262E3}"/>
              </a:ext>
            </a:extLst>
          </p:cNvPr>
          <p:cNvSpPr txBox="1"/>
          <p:nvPr/>
        </p:nvSpPr>
        <p:spPr>
          <a:xfrm>
            <a:off x="7249094" y="1943602"/>
            <a:ext cx="3079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VET FOR EMPLOYMENT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D2058B68-5339-45C9-8784-FA3D5ABD6D54}"/>
              </a:ext>
            </a:extLst>
          </p:cNvPr>
          <p:cNvSpPr txBox="1"/>
          <p:nvPr/>
        </p:nvSpPr>
        <p:spPr>
          <a:xfrm>
            <a:off x="1887756" y="2949368"/>
            <a:ext cx="2684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Secondary: 438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Bachillerato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: 387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VET: 1278 </a:t>
            </a:r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(Basic VET, VET &amp; Higher VET)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3CD836E0-F82C-4E73-BACE-64F4277AE66C}"/>
              </a:ext>
            </a:extLst>
          </p:cNvPr>
          <p:cNvSpPr txBox="1"/>
          <p:nvPr/>
        </p:nvSpPr>
        <p:spPr>
          <a:xfrm>
            <a:off x="7493921" y="2916072"/>
            <a:ext cx="304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Training for active and unemployed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Professional Certificates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Training on demand by companies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1118129" y="526338"/>
            <a:ext cx="472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Year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2020/2021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74C434EC-EAD7-4A4E-8826-E2C972FD0C1A}"/>
              </a:ext>
            </a:extLst>
          </p:cNvPr>
          <p:cNvSpPr txBox="1"/>
          <p:nvPr/>
        </p:nvSpPr>
        <p:spPr>
          <a:xfrm>
            <a:off x="1822566" y="4886925"/>
            <a:ext cx="31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TOTAL: 2.103 students</a:t>
            </a:r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83CE88F5-C64E-42DA-9FFE-263072C6FE08}"/>
              </a:ext>
            </a:extLst>
          </p:cNvPr>
          <p:cNvSpPr txBox="1"/>
          <p:nvPr/>
        </p:nvSpPr>
        <p:spPr>
          <a:xfrm>
            <a:off x="7249094" y="4953213"/>
            <a:ext cx="3208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More than 3.500 students</a:t>
            </a:r>
          </a:p>
        </p:txBody>
      </p:sp>
    </p:spTree>
    <p:extLst>
      <p:ext uri="{BB962C8B-B14F-4D97-AF65-F5344CB8AC3E}">
        <p14:creationId xmlns:p14="http://schemas.microsoft.com/office/powerpoint/2010/main" val="30789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17" y="1140822"/>
            <a:ext cx="7472920" cy="26642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31" y="3758938"/>
            <a:ext cx="6712236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999471" y="528013"/>
            <a:ext cx="5759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Main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training </a:t>
            </a:r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areas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79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5DD2CF3-D3C5-42C8-A13F-1D372581D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22248" r="9178" b="39789"/>
          <a:stretch/>
        </p:blipFill>
        <p:spPr>
          <a:xfrm>
            <a:off x="8169393" y="1631634"/>
            <a:ext cx="2472432" cy="25123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6EEBBB-C32D-447D-A256-105DD8D66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6640" r="22855" b="8268"/>
          <a:stretch/>
        </p:blipFill>
        <p:spPr>
          <a:xfrm>
            <a:off x="3544478" y="857839"/>
            <a:ext cx="5656084" cy="56313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A1DB9-4C78-42AF-9E58-F816A7EE4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0" r="66065" b="14874"/>
          <a:stretch/>
        </p:blipFill>
        <p:spPr>
          <a:xfrm>
            <a:off x="994999" y="2934213"/>
            <a:ext cx="3603523" cy="30540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0413E07-E3F1-4604-959F-8C5A83846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9408" r="65274" b="47981"/>
          <a:stretch/>
        </p:blipFill>
        <p:spPr>
          <a:xfrm>
            <a:off x="1630259" y="1656316"/>
            <a:ext cx="3016577" cy="21581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21AF13-6711-4F56-BFEF-F692BF19548C}"/>
              </a:ext>
            </a:extLst>
          </p:cNvPr>
          <p:cNvSpPr/>
          <p:nvPr/>
        </p:nvSpPr>
        <p:spPr>
          <a:xfrm>
            <a:off x="451022" y="368823"/>
            <a:ext cx="8935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Commitment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New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Methodologies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59BB7B3-16CB-4096-8DB4-BA09D2B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64" y="1630419"/>
            <a:ext cx="1796933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s-ES" sz="1800" b="1" dirty="0">
                <a:latin typeface="+mj-lt"/>
                <a:cs typeface="Arial" charset="0"/>
              </a:rPr>
              <a:t>Challenge-based </a:t>
            </a:r>
            <a:r>
              <a:rPr lang="en-US" altLang="es-ES" sz="1800" b="1" dirty="0" err="1">
                <a:latin typeface="+mj-lt"/>
                <a:cs typeface="Arial" charset="0"/>
              </a:rPr>
              <a:t>intermodular</a:t>
            </a:r>
            <a:r>
              <a:rPr lang="en-US" altLang="es-ES" sz="1800" b="1" dirty="0">
                <a:latin typeface="+mj-lt"/>
                <a:cs typeface="Arial" charset="0"/>
              </a:rPr>
              <a:t> cooperative work (ETHAZI</a:t>
            </a:r>
            <a:r>
              <a:rPr lang="es-ES" altLang="es-ES" sz="1800" b="1" dirty="0">
                <a:latin typeface="+mj-lt"/>
                <a:cs typeface="Arial" charset="0"/>
              </a:rPr>
              <a:t>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B7D635-C69F-444A-A925-9E855BEF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217" y="5072836"/>
            <a:ext cx="2032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+mj-lt"/>
                <a:cs typeface="Arial" charset="0"/>
              </a:rPr>
              <a:t>New Technologies 4.0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68C598BD-C577-48F3-BE1E-0F03AAEA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543" y="3448083"/>
            <a:ext cx="165618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b="1" dirty="0" err="1">
                <a:latin typeface="+mj-lt"/>
                <a:cs typeface="Arial" charset="0"/>
              </a:rPr>
              <a:t>Values</a:t>
            </a:r>
            <a:r>
              <a:rPr lang="es-ES" altLang="es-ES" b="1" dirty="0">
                <a:latin typeface="+mj-lt"/>
                <a:cs typeface="Arial" charset="0"/>
              </a:rPr>
              <a:t> 4.0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9A8DBD8-D0EF-46C9-9263-3547C46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25" y="3289177"/>
            <a:ext cx="1792487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 err="1">
                <a:latin typeface="Arial" charset="0"/>
                <a:cs typeface="Arial" charset="0"/>
              </a:rPr>
              <a:t>Learning</a:t>
            </a:r>
            <a:r>
              <a:rPr lang="es-ES" altLang="es-ES" sz="2000" b="1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and</a:t>
            </a:r>
          </a:p>
          <a:p>
            <a:pPr algn="ctr" eaLnBrk="1" hangingPunct="1"/>
            <a:r>
              <a:rPr lang="es-ES" altLang="es-ES" sz="2000" b="1" dirty="0" err="1">
                <a:latin typeface="Arial" charset="0"/>
                <a:cs typeface="Arial" charset="0"/>
              </a:rPr>
              <a:t>Service</a:t>
            </a:r>
            <a:endParaRPr lang="es-ES" altLang="es-ES" sz="2000" b="1" dirty="0">
              <a:latin typeface="Arial" charset="0"/>
              <a:cs typeface="Arial" charset="0"/>
            </a:endParaRPr>
          </a:p>
        </p:txBody>
      </p:sp>
      <p:pic>
        <p:nvPicPr>
          <p:cNvPr id="10" name="3 Imagen">
            <a:extLst>
              <a:ext uri="{FF2B5EF4-FFF2-40B4-BE49-F238E27FC236}">
                <a16:creationId xmlns:a16="http://schemas.microsoft.com/office/drawing/2014/main" id="{DD2A67B6-9EC4-4799-BE67-A97DACD85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8539591" y="4750450"/>
            <a:ext cx="2679307" cy="155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>
            <a:extLst>
              <a:ext uri="{FF2B5EF4-FFF2-40B4-BE49-F238E27FC236}">
                <a16:creationId xmlns:a16="http://schemas.microsoft.com/office/drawing/2014/main" id="{183FE40F-76B3-4A34-9EDC-77A2450A3A0F}"/>
              </a:ext>
            </a:extLst>
          </p:cNvPr>
          <p:cNvSpPr txBox="1"/>
          <p:nvPr/>
        </p:nvSpPr>
        <p:spPr>
          <a:xfrm>
            <a:off x="8685529" y="2204961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EF31E1"/>
                </a:solidFill>
              </a:rPr>
              <a:t>Talent</a:t>
            </a:r>
            <a:r>
              <a:rPr lang="es-ES" b="1" dirty="0">
                <a:solidFill>
                  <a:srgbClr val="EF31E1"/>
                </a:solidFill>
              </a:rPr>
              <a:t> </a:t>
            </a:r>
            <a:r>
              <a:rPr lang="es-ES" b="1" dirty="0" err="1">
                <a:solidFill>
                  <a:srgbClr val="EF31E1"/>
                </a:solidFill>
              </a:rPr>
              <a:t>generation</a:t>
            </a:r>
            <a:r>
              <a:rPr lang="es-ES" b="1" dirty="0">
                <a:solidFill>
                  <a:srgbClr val="EF31E1"/>
                </a:solidFill>
              </a:rPr>
              <a:t> and </a:t>
            </a:r>
            <a:r>
              <a:rPr lang="es-ES" b="1" dirty="0" err="1">
                <a:solidFill>
                  <a:srgbClr val="EF31E1"/>
                </a:solidFill>
              </a:rPr>
              <a:t>conservation</a:t>
            </a:r>
            <a:endParaRPr lang="es-ES" b="1" dirty="0">
              <a:solidFill>
                <a:srgbClr val="EF31E1"/>
              </a:solidFill>
            </a:endParaRP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DDE90A2F-D0A8-4EAE-A1F9-9E26DA441D21}"/>
              </a:ext>
            </a:extLst>
          </p:cNvPr>
          <p:cNvSpPr txBox="1"/>
          <p:nvPr/>
        </p:nvSpPr>
        <p:spPr>
          <a:xfrm>
            <a:off x="2031206" y="2273747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000"/>
                </a:solidFill>
              </a:rPr>
              <a:t>Sustainable human development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16F52EDE-93A6-4DA2-A3C3-CFF9B6CA115B}"/>
              </a:ext>
            </a:extLst>
          </p:cNvPr>
          <p:cNvSpPr txBox="1"/>
          <p:nvPr/>
        </p:nvSpPr>
        <p:spPr>
          <a:xfrm>
            <a:off x="2084060" y="460897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</a:rPr>
              <a:t>Social </a:t>
            </a:r>
            <a:r>
              <a:rPr lang="es-ES" sz="1600" b="1" dirty="0" err="1">
                <a:solidFill>
                  <a:srgbClr val="008000"/>
                </a:solidFill>
              </a:rPr>
              <a:t>Transformation</a:t>
            </a:r>
            <a:r>
              <a:rPr lang="es-ES" sz="16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23" name="Gráfico 22" descr="Bombilla y engranaje">
            <a:extLst>
              <a:ext uri="{FF2B5EF4-FFF2-40B4-BE49-F238E27FC236}">
                <a16:creationId xmlns:a16="http://schemas.microsoft.com/office/drawing/2014/main" id="{AC16A3E3-2B3F-4CF7-AF56-9181879D8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2337" y="32296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746</Words>
  <Application>Microsoft Office PowerPoint</Application>
  <PresentationFormat>Panorámica</PresentationFormat>
  <Paragraphs>199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53" baseType="lpstr">
      <vt:lpstr>Adobe Gothic Std B</vt:lpstr>
      <vt:lpstr>MS PGothic</vt:lpstr>
      <vt:lpstr>Arial</vt:lpstr>
      <vt:lpstr>Arial Narrow</vt:lpstr>
      <vt:lpstr>Arial Unicode MS</vt:lpstr>
      <vt:lpstr>Berlin Sans FB Demi</vt:lpstr>
      <vt:lpstr>Calibri</vt:lpstr>
      <vt:lpstr>Calibri Light</vt:lpstr>
      <vt:lpstr>Century Gothic</vt:lpstr>
      <vt:lpstr>Open Sans</vt:lpstr>
      <vt:lpstr>Oswald</vt:lpstr>
      <vt:lpstr>Rajdhani bold</vt:lpstr>
      <vt:lpstr>Rajdhani Light</vt:lpstr>
      <vt:lpstr>Times New Roman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109</cp:revision>
  <dcterms:created xsi:type="dcterms:W3CDTF">2020-11-06T08:03:53Z</dcterms:created>
  <dcterms:modified xsi:type="dcterms:W3CDTF">2021-07-09T11:30:45Z</dcterms:modified>
</cp:coreProperties>
</file>