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302" r:id="rId8"/>
    <p:sldId id="259" r:id="rId9"/>
    <p:sldId id="297" r:id="rId10"/>
    <p:sldId id="298" r:id="rId11"/>
    <p:sldId id="299" r:id="rId12"/>
    <p:sldId id="260" r:id="rId13"/>
    <p:sldId id="279" r:id="rId14"/>
    <p:sldId id="280" r:id="rId15"/>
    <p:sldId id="281" r:id="rId16"/>
    <p:sldId id="282" r:id="rId17"/>
    <p:sldId id="266" r:id="rId18"/>
    <p:sldId id="267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303" r:id="rId30"/>
    <p:sldId id="305" r:id="rId31"/>
    <p:sldId id="306" r:id="rId32"/>
    <p:sldId id="307" r:id="rId33"/>
    <p:sldId id="308" r:id="rId34"/>
    <p:sldId id="300" r:id="rId35"/>
    <p:sldId id="296" r:id="rId36"/>
    <p:sldId id="295" r:id="rId37"/>
    <p:sldId id="268" r:id="rId38"/>
    <p:sldId id="270" r:id="rId39"/>
    <p:sldId id="272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8"/>
    <a:srgbClr val="F47F0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20559-1600-4D0F-83A4-B881F874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670F42-DE36-474F-B009-89D278431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202DE-4B2B-4582-A689-9508894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005C7-F86D-47D1-9E9A-FF6E209F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21433-4632-4018-A803-2E65387A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4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BDC14-BD18-4E8A-AA1E-1222E41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4E3E52-4239-41D1-88BA-82ABA8398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453E7-6882-466E-9153-C7473516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54C12-B262-4793-BC78-C19F829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C21B9-B8B2-4769-AE1B-ADA3C89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77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FCE7E-DC64-43EF-8E4F-36A71DC0D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6A2FA1-1909-4B3B-BE3D-40B26D2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A1D4-8E31-4D30-969F-2ABC07F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D8E41-C054-4D91-B779-936CA5B7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0632A-F15A-47FB-BFCC-F45C97F8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2F63C-7285-44DE-A205-AEBB12D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C1510-13F8-4D65-A206-01DC2FA1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05F1A-50CD-4F90-BC33-03A557E9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16EB2-C9EB-4ACC-A7F9-D5E64E5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EF105-2897-4F5D-82AB-263E36BD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AC1D0-3B07-4378-BF9B-241CA04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51BEE-F782-4C17-902D-5F23B80E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B7AFD-DB1B-4280-A295-575A1A5B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C1D72-E0C7-4851-A2DD-095E26CB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CD692-6CA1-427C-9470-7B00B42A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6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B21A-2855-4DB7-A7CB-525F134F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CA4F4-7583-45A1-9D06-6D913C62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B6D0ED-88DD-4E7A-AE77-E588240F2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63F3B-B68C-4773-89B6-8C8329B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8F9E27-01BE-4C1E-8F1E-3C6B63C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68A9-9132-4B41-B470-5FE40C5F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B986E-F4CA-4731-9D08-1A4F29FA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B3E2E-6F26-4A6F-873D-D519DBAE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3F39A3-A191-4A9A-9C48-B0C3FA469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ECC318-19D5-404E-8546-EAFB7892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BDEE5E-D0BF-4665-9B2B-76AE050E7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98C4A-7B04-478A-9F21-2A2B41A8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B5AF70-9540-42DB-B7C9-B98D838B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05632E-97A3-4A2A-9148-7A35896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9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887FE-7C2F-4744-A11F-332E0E7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67CA-7FD8-4675-8842-E2F82D90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508977-7D61-40A8-8F62-AB8A944F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40863F-4ACC-494F-9113-500B90FF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4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65AE2-E745-4AC5-8268-142C08A3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843EDA-AFBA-4F24-9A61-32E5E391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9DC409-3B97-47D1-87B5-87B559C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90111-7047-44DD-82AC-CEF26223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00E0B-6E83-40F2-BE2A-1D23B8E4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2888A-995D-42B4-B1B4-E1DF4E87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90A64D-3427-4465-B59B-2A1D376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E729AD-18E4-4C00-BFD3-65BA1A4F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435DB5-C5A3-4D94-9F2E-CDE7B77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4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5C89-A652-4174-A475-84E95CF0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3EAC3A-18D1-47BD-BBA0-E3B1F556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9AE27-3177-4D5D-9A6F-72DDE26C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AB07E-8DF8-4FC4-9E9E-5C05B337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ABA3D-1B42-4476-AAD6-7D44AC0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FBFCFC-504B-452C-AD76-E2F06CA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77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C1E45-1F0F-4345-B7EA-061CCE3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8A302-74AA-4AF9-8E7D-909B7640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714C2-F396-4A20-8D16-847C95F42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3C77-3E4B-4B4D-9666-C88C00C25CD5}" type="datetimeFigureOut">
              <a:rPr lang="es-ES" smtClean="0"/>
              <a:t>08/07/2021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E01F5-5DE8-43FE-870D-7C45F86A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C05EAD-E7A5-4504-A11A-3679B8BDC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8.svg"/><Relationship Id="rId4" Type="http://schemas.openxmlformats.org/officeDocument/2006/relationships/image" Target="../media/image56.jp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12" Type="http://schemas.openxmlformats.org/officeDocument/2006/relationships/image" Target="../media/image6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8.svg"/><Relationship Id="rId4" Type="http://schemas.openxmlformats.org/officeDocument/2006/relationships/image" Target="../media/image59.jp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tiff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gif"/><Relationship Id="rId12" Type="http://schemas.openxmlformats.org/officeDocument/2006/relationships/image" Target="../media/image101.svg"/><Relationship Id="rId2" Type="http://schemas.openxmlformats.org/officeDocument/2006/relationships/image" Target="../media/image91.pn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E4F364-5B72-4F1A-AF82-35CF5AC9885D}"/>
              </a:ext>
            </a:extLst>
          </p:cNvPr>
          <p:cNvSpPr/>
          <p:nvPr/>
        </p:nvSpPr>
        <p:spPr>
          <a:xfrm>
            <a:off x="434107" y="387928"/>
            <a:ext cx="11425383" cy="608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86D67F9-845D-4A9E-96B6-3D559F481FAB}"/>
              </a:ext>
            </a:extLst>
          </p:cNvPr>
          <p:cNvSpPr/>
          <p:nvPr/>
        </p:nvSpPr>
        <p:spPr>
          <a:xfrm>
            <a:off x="434108" y="387928"/>
            <a:ext cx="4920317" cy="5379817"/>
          </a:xfrm>
          <a:custGeom>
            <a:avLst/>
            <a:gdLst>
              <a:gd name="connsiteX0" fmla="*/ 0 w 4920317"/>
              <a:gd name="connsiteY0" fmla="*/ 0 h 5379817"/>
              <a:gd name="connsiteX1" fmla="*/ 4302156 w 4920317"/>
              <a:gd name="connsiteY1" fmla="*/ 0 h 5379817"/>
              <a:gd name="connsiteX2" fmla="*/ 4364488 w 4920317"/>
              <a:gd name="connsiteY2" fmla="*/ 84161 h 5379817"/>
              <a:gd name="connsiteX3" fmla="*/ 4920317 w 4920317"/>
              <a:gd name="connsiteY3" fmla="*/ 1844093 h 5379817"/>
              <a:gd name="connsiteX4" fmla="*/ 725015 w 4920317"/>
              <a:gd name="connsiteY4" fmla="*/ 5379817 h 5379817"/>
              <a:gd name="connsiteX5" fmla="*/ 296069 w 4920317"/>
              <a:gd name="connsiteY5" fmla="*/ 5361562 h 5379817"/>
              <a:gd name="connsiteX6" fmla="*/ 0 w 4920317"/>
              <a:gd name="connsiteY6" fmla="*/ 5323481 h 53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0317" h="5379817">
                <a:moveTo>
                  <a:pt x="0" y="0"/>
                </a:moveTo>
                <a:lnTo>
                  <a:pt x="4302156" y="0"/>
                </a:lnTo>
                <a:lnTo>
                  <a:pt x="4364488" y="84161"/>
                </a:lnTo>
                <a:cubicBezTo>
                  <a:pt x="4718089" y="602424"/>
                  <a:pt x="4920317" y="1203354"/>
                  <a:pt x="4920317" y="1844093"/>
                </a:cubicBezTo>
                <a:cubicBezTo>
                  <a:pt x="4920317" y="3796820"/>
                  <a:pt x="3042016" y="5379817"/>
                  <a:pt x="725015" y="5379817"/>
                </a:cubicBezTo>
                <a:cubicBezTo>
                  <a:pt x="580202" y="5379817"/>
                  <a:pt x="437104" y="5373634"/>
                  <a:pt x="296069" y="5361562"/>
                </a:cubicBezTo>
                <a:lnTo>
                  <a:pt x="0" y="532348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0D580A4-CA7C-4FD6-977A-9E6E10475AD9}"/>
              </a:ext>
            </a:extLst>
          </p:cNvPr>
          <p:cNvSpPr/>
          <p:nvPr/>
        </p:nvSpPr>
        <p:spPr>
          <a:xfrm>
            <a:off x="434108" y="387928"/>
            <a:ext cx="2789383" cy="3563361"/>
          </a:xfrm>
          <a:custGeom>
            <a:avLst/>
            <a:gdLst>
              <a:gd name="connsiteX0" fmla="*/ 0 w 2789383"/>
              <a:gd name="connsiteY0" fmla="*/ 0 h 3563361"/>
              <a:gd name="connsiteX1" fmla="*/ 2254846 w 2789383"/>
              <a:gd name="connsiteY1" fmla="*/ 0 h 3563361"/>
              <a:gd name="connsiteX2" fmla="*/ 2383196 w 2789383"/>
              <a:gd name="connsiteY2" fmla="*/ 157642 h 3563361"/>
              <a:gd name="connsiteX3" fmla="*/ 2789383 w 2789383"/>
              <a:gd name="connsiteY3" fmla="*/ 1378961 h 3563361"/>
              <a:gd name="connsiteX4" fmla="*/ 411019 w 2789383"/>
              <a:gd name="connsiteY4" fmla="*/ 3563361 h 3563361"/>
              <a:gd name="connsiteX5" fmla="*/ 167845 w 2789383"/>
              <a:gd name="connsiteY5" fmla="*/ 3552083 h 3563361"/>
              <a:gd name="connsiteX6" fmla="*/ 0 w 2789383"/>
              <a:gd name="connsiteY6" fmla="*/ 3528556 h 356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383" h="3563361">
                <a:moveTo>
                  <a:pt x="0" y="0"/>
                </a:moveTo>
                <a:lnTo>
                  <a:pt x="2254846" y="0"/>
                </a:lnTo>
                <a:lnTo>
                  <a:pt x="2383196" y="157642"/>
                </a:lnTo>
                <a:cubicBezTo>
                  <a:pt x="2639642" y="506275"/>
                  <a:pt x="2789383" y="926557"/>
                  <a:pt x="2789383" y="1378961"/>
                </a:cubicBezTo>
                <a:cubicBezTo>
                  <a:pt x="2789383" y="2585372"/>
                  <a:pt x="1724553" y="3563361"/>
                  <a:pt x="411019" y="3563361"/>
                </a:cubicBezTo>
                <a:cubicBezTo>
                  <a:pt x="328923" y="3563361"/>
                  <a:pt x="247799" y="3559541"/>
                  <a:pt x="167845" y="3552083"/>
                </a:cubicBezTo>
                <a:lnTo>
                  <a:pt x="0" y="35285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9BDB6F-1964-46D2-8C6E-79082BBC523A}"/>
              </a:ext>
            </a:extLst>
          </p:cNvPr>
          <p:cNvGrpSpPr/>
          <p:nvPr/>
        </p:nvGrpSpPr>
        <p:grpSpPr>
          <a:xfrm rot="10800000">
            <a:off x="9929244" y="4359563"/>
            <a:ext cx="1930246" cy="2110508"/>
            <a:chOff x="6257636" y="1261380"/>
            <a:chExt cx="4920317" cy="5379817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5D294E6-622A-4A59-806C-489FEF1C2886}"/>
                </a:ext>
              </a:extLst>
            </p:cNvPr>
            <p:cNvSpPr/>
            <p:nvPr/>
          </p:nvSpPr>
          <p:spPr>
            <a:xfrm>
              <a:off x="6257636" y="1261380"/>
              <a:ext cx="4920317" cy="5379817"/>
            </a:xfrm>
            <a:custGeom>
              <a:avLst/>
              <a:gdLst>
                <a:gd name="connsiteX0" fmla="*/ 0 w 4920317"/>
                <a:gd name="connsiteY0" fmla="*/ 0 h 5379817"/>
                <a:gd name="connsiteX1" fmla="*/ 4302156 w 4920317"/>
                <a:gd name="connsiteY1" fmla="*/ 0 h 5379817"/>
                <a:gd name="connsiteX2" fmla="*/ 4364488 w 4920317"/>
                <a:gd name="connsiteY2" fmla="*/ 84161 h 5379817"/>
                <a:gd name="connsiteX3" fmla="*/ 4920317 w 4920317"/>
                <a:gd name="connsiteY3" fmla="*/ 1844093 h 5379817"/>
                <a:gd name="connsiteX4" fmla="*/ 725015 w 4920317"/>
                <a:gd name="connsiteY4" fmla="*/ 5379817 h 5379817"/>
                <a:gd name="connsiteX5" fmla="*/ 296069 w 4920317"/>
                <a:gd name="connsiteY5" fmla="*/ 5361562 h 5379817"/>
                <a:gd name="connsiteX6" fmla="*/ 0 w 4920317"/>
                <a:gd name="connsiteY6" fmla="*/ 5323481 h 53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317" h="5379817">
                  <a:moveTo>
                    <a:pt x="0" y="0"/>
                  </a:moveTo>
                  <a:lnTo>
                    <a:pt x="4302156" y="0"/>
                  </a:lnTo>
                  <a:lnTo>
                    <a:pt x="4364488" y="84161"/>
                  </a:lnTo>
                  <a:cubicBezTo>
                    <a:pt x="4718089" y="602424"/>
                    <a:pt x="4920317" y="1203354"/>
                    <a:pt x="4920317" y="1844093"/>
                  </a:cubicBezTo>
                  <a:cubicBezTo>
                    <a:pt x="4920317" y="3796820"/>
                    <a:pt x="3042016" y="5379817"/>
                    <a:pt x="725015" y="5379817"/>
                  </a:cubicBezTo>
                  <a:cubicBezTo>
                    <a:pt x="580202" y="5379817"/>
                    <a:pt x="437104" y="5373634"/>
                    <a:pt x="296069" y="5361562"/>
                  </a:cubicBezTo>
                  <a:lnTo>
                    <a:pt x="0" y="532348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DCA5B2D-84A8-40BF-BAAB-F64C46B7D17D}"/>
                </a:ext>
              </a:extLst>
            </p:cNvPr>
            <p:cNvSpPr/>
            <p:nvPr/>
          </p:nvSpPr>
          <p:spPr>
            <a:xfrm>
              <a:off x="6257636" y="1261380"/>
              <a:ext cx="2789383" cy="3563361"/>
            </a:xfrm>
            <a:custGeom>
              <a:avLst/>
              <a:gdLst>
                <a:gd name="connsiteX0" fmla="*/ 0 w 2789383"/>
                <a:gd name="connsiteY0" fmla="*/ 0 h 3563361"/>
                <a:gd name="connsiteX1" fmla="*/ 2254846 w 2789383"/>
                <a:gd name="connsiteY1" fmla="*/ 0 h 3563361"/>
                <a:gd name="connsiteX2" fmla="*/ 2383196 w 2789383"/>
                <a:gd name="connsiteY2" fmla="*/ 157642 h 3563361"/>
                <a:gd name="connsiteX3" fmla="*/ 2789383 w 2789383"/>
                <a:gd name="connsiteY3" fmla="*/ 1378961 h 3563361"/>
                <a:gd name="connsiteX4" fmla="*/ 411019 w 2789383"/>
                <a:gd name="connsiteY4" fmla="*/ 3563361 h 3563361"/>
                <a:gd name="connsiteX5" fmla="*/ 167845 w 2789383"/>
                <a:gd name="connsiteY5" fmla="*/ 3552083 h 3563361"/>
                <a:gd name="connsiteX6" fmla="*/ 0 w 2789383"/>
                <a:gd name="connsiteY6" fmla="*/ 3528556 h 356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383" h="3563361">
                  <a:moveTo>
                    <a:pt x="0" y="0"/>
                  </a:moveTo>
                  <a:lnTo>
                    <a:pt x="2254846" y="0"/>
                  </a:lnTo>
                  <a:lnTo>
                    <a:pt x="2383196" y="157642"/>
                  </a:lnTo>
                  <a:cubicBezTo>
                    <a:pt x="2639642" y="506275"/>
                    <a:pt x="2789383" y="926557"/>
                    <a:pt x="2789383" y="1378961"/>
                  </a:cubicBezTo>
                  <a:cubicBezTo>
                    <a:pt x="2789383" y="2585372"/>
                    <a:pt x="1724553" y="3563361"/>
                    <a:pt x="411019" y="3563361"/>
                  </a:cubicBezTo>
                  <a:cubicBezTo>
                    <a:pt x="328923" y="3563361"/>
                    <a:pt x="247799" y="3559541"/>
                    <a:pt x="167845" y="3552083"/>
                  </a:cubicBezTo>
                  <a:lnTo>
                    <a:pt x="0" y="35285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0490BE0-43CD-42BF-A4D7-46FF0E60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0" y="516769"/>
            <a:ext cx="2119038" cy="11919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6BC51-272E-47DE-999A-CD03AFD4F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2" y="4941244"/>
            <a:ext cx="1930246" cy="19302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049824C-0D26-4B00-A916-99DE6AF727F2}"/>
              </a:ext>
            </a:extLst>
          </p:cNvPr>
          <p:cNvSpPr/>
          <p:nvPr/>
        </p:nvSpPr>
        <p:spPr>
          <a:xfrm>
            <a:off x="5861645" y="1837569"/>
            <a:ext cx="5308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Centro Formación</a:t>
            </a:r>
          </a:p>
          <a:p>
            <a:pPr algn="ctr"/>
            <a:r>
              <a:rPr lang="es-E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SOMORROSTRO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760F0DD-2B8C-40F9-84D0-1BBAA009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3"/>
          <a:stretch/>
        </p:blipFill>
        <p:spPr>
          <a:xfrm>
            <a:off x="6665821" y="5601703"/>
            <a:ext cx="2783087" cy="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2" y="1228280"/>
            <a:ext cx="7331005" cy="2578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5638215" y="3979757"/>
            <a:ext cx="5898317" cy="2096022"/>
            <a:chOff x="2963115" y="1523547"/>
            <a:chExt cx="5898317" cy="209602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716623" y="1523547"/>
              <a:ext cx="5144809" cy="20960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Mantenimiento de viviendas (fontanería) 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IM2 - Mantenimiento electromecánico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MI3 Mecatrónica Industrial 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PR3 Prevención de Riesgos Profesionales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6898055" y="4618819"/>
            <a:ext cx="4515077" cy="707914"/>
            <a:chOff x="2963115" y="2192657"/>
            <a:chExt cx="4366494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EA3 - Educación y Control Ambiental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6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" y="1125040"/>
            <a:ext cx="7619705" cy="26804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582943" y="4694550"/>
            <a:ext cx="4356685" cy="751892"/>
            <a:chOff x="5252841" y="2175022"/>
            <a:chExt cx="4356685" cy="75189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5252841" y="2175022"/>
              <a:ext cx="3561456" cy="7518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ER3 - Energías Renovables 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8893727" y="2282190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79283" y="4726318"/>
            <a:ext cx="4496251" cy="707914"/>
            <a:chOff x="3770402" y="2192657"/>
            <a:chExt cx="4348288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MP3 - Marketing y Publicidad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239B62-B3D4-45F1-BE48-BAD8AFC43E37}"/>
              </a:ext>
            </a:extLst>
          </p:cNvPr>
          <p:cNvGrpSpPr/>
          <p:nvPr/>
        </p:nvGrpSpPr>
        <p:grpSpPr>
          <a:xfrm>
            <a:off x="2752628" y="4630731"/>
            <a:ext cx="6697608" cy="910926"/>
            <a:chOff x="3752168" y="2098387"/>
            <a:chExt cx="4366522" cy="91092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F0921E6-82FB-4FD2-A403-003FEECBA73F}"/>
                </a:ext>
              </a:extLst>
            </p:cNvPr>
            <p:cNvSpPr/>
            <p:nvPr/>
          </p:nvSpPr>
          <p:spPr>
            <a:xfrm>
              <a:off x="3752168" y="2098387"/>
              <a:ext cx="3559207" cy="9109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AS2 - Atención a personas en situación de dependencia</a:t>
              </a: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13FFCF5B-859C-413A-B67D-CCB7323BAF2A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5DD2CF3-D3C5-42C8-A13F-1D372581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22248" r="9178" b="39789"/>
          <a:stretch/>
        </p:blipFill>
        <p:spPr>
          <a:xfrm>
            <a:off x="8169393" y="1631634"/>
            <a:ext cx="2472432" cy="2512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6EEBBB-C32D-447D-A256-105DD8D66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6640" r="22855" b="8268"/>
          <a:stretch/>
        </p:blipFill>
        <p:spPr>
          <a:xfrm>
            <a:off x="3544478" y="857839"/>
            <a:ext cx="5656084" cy="56313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A1DB9-4C78-42AF-9E58-F816A7EE4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0" r="66065" b="14874"/>
          <a:stretch/>
        </p:blipFill>
        <p:spPr>
          <a:xfrm>
            <a:off x="994999" y="2934213"/>
            <a:ext cx="3603523" cy="30540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413E07-E3F1-4604-959F-8C5A8384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9408" r="65274" b="47981"/>
          <a:stretch/>
        </p:blipFill>
        <p:spPr>
          <a:xfrm>
            <a:off x="1630259" y="1656316"/>
            <a:ext cx="3016577" cy="21581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21AF13-6711-4F56-BFEF-F692BF19548C}"/>
              </a:ext>
            </a:extLst>
          </p:cNvPr>
          <p:cNvSpPr/>
          <p:nvPr/>
        </p:nvSpPr>
        <p:spPr>
          <a:xfrm>
            <a:off x="451022" y="368823"/>
            <a:ext cx="8935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Apuesta por las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uevas Metodologías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59BB7B3-16CB-4096-8DB4-BA09D2B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64" y="1325618"/>
            <a:ext cx="1796933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+mj-lt"/>
                <a:cs typeface="Arial" charset="0"/>
              </a:rPr>
              <a:t>Trabajo cooperativo  </a:t>
            </a:r>
            <a:r>
              <a:rPr lang="es-ES" altLang="es-ES" sz="1800" b="1" dirty="0" err="1">
                <a:latin typeface="+mj-lt"/>
                <a:cs typeface="Arial" charset="0"/>
              </a:rPr>
              <a:t>intermodular</a:t>
            </a:r>
            <a:r>
              <a:rPr lang="es-ES" altLang="es-ES" sz="1800" b="1" dirty="0">
                <a:latin typeface="+mj-lt"/>
                <a:cs typeface="Arial" charset="0"/>
              </a:rPr>
              <a:t> basado en retos (ETHAZI)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B7D635-C69F-444A-A925-9E855BEF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925" y="4906588"/>
            <a:ext cx="203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+mj-lt"/>
                <a:cs typeface="Arial" charset="0"/>
              </a:rPr>
              <a:t>Nuevas tecnologías 4.0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8C598BD-C577-48F3-BE1E-0F03AAEA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43" y="3448083"/>
            <a:ext cx="16561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b="1" dirty="0">
                <a:latin typeface="+mj-lt"/>
                <a:cs typeface="Arial" charset="0"/>
              </a:rPr>
              <a:t>Valores 4.0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9A8DBD8-D0EF-46C9-9263-3547C4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25" y="3289177"/>
            <a:ext cx="17924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Aprendizaje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y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Servicio</a:t>
            </a:r>
          </a:p>
        </p:txBody>
      </p:sp>
      <p:pic>
        <p:nvPicPr>
          <p:cNvPr id="10" name="3 Imagen">
            <a:extLst>
              <a:ext uri="{FF2B5EF4-FFF2-40B4-BE49-F238E27FC236}">
                <a16:creationId xmlns:a16="http://schemas.microsoft.com/office/drawing/2014/main" id="{DD2A67B6-9EC4-4799-BE67-A97DACD85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8539591" y="4750450"/>
            <a:ext cx="2679307" cy="155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183FE40F-76B3-4A34-9EDC-77A2450A3A0F}"/>
              </a:ext>
            </a:extLst>
          </p:cNvPr>
          <p:cNvSpPr txBox="1"/>
          <p:nvPr/>
        </p:nvSpPr>
        <p:spPr>
          <a:xfrm>
            <a:off x="8720634" y="230630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EF31E1"/>
                </a:solidFill>
              </a:rPr>
              <a:t>Generación y retención del talento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DDE90A2F-D0A8-4EAE-A1F9-9E26DA441D21}"/>
              </a:ext>
            </a:extLst>
          </p:cNvPr>
          <p:cNvSpPr txBox="1"/>
          <p:nvPr/>
        </p:nvSpPr>
        <p:spPr>
          <a:xfrm>
            <a:off x="2031206" y="2273747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8000"/>
                </a:solidFill>
              </a:rPr>
              <a:t>Desarrollo humano sostenible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16F52EDE-93A6-4DA2-A3C3-CFF9B6CA115B}"/>
              </a:ext>
            </a:extLst>
          </p:cNvPr>
          <p:cNvSpPr txBox="1"/>
          <p:nvPr/>
        </p:nvSpPr>
        <p:spPr>
          <a:xfrm>
            <a:off x="2084060" y="460897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</a:rPr>
              <a:t>Transformación Social</a:t>
            </a:r>
          </a:p>
        </p:txBody>
      </p:sp>
      <p:pic>
        <p:nvPicPr>
          <p:cNvPr id="23" name="Gráfico 22" descr="Bombilla y engranaje">
            <a:extLst>
              <a:ext uri="{FF2B5EF4-FFF2-40B4-BE49-F238E27FC236}">
                <a16:creationId xmlns:a16="http://schemas.microsoft.com/office/drawing/2014/main" id="{AC16A3E3-2B3F-4CF7-AF56-9181879D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337" y="32296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477425" y="2406430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6781052" y="979522"/>
            <a:ext cx="4239065" cy="1269610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05132" y="3255084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45206" y="4147275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9430" y="1234984"/>
            <a:ext cx="640080" cy="64008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44" y="2603134"/>
            <a:ext cx="378328" cy="378328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644" y="3414958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7699421" y="1366386"/>
            <a:ext cx="308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3829" y="2624436"/>
            <a:ext cx="170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93360" y="3414958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93360" y="4311258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GAZTE TALDEAK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775694"/>
            <a:ext cx="3205276" cy="240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075097" y="2003849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125471">
            <a:off x="5272465" y="1644980"/>
            <a:ext cx="1559597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84356" y="4351242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2" grpId="0"/>
      <p:bldP spid="4" grpId="0" animBg="1"/>
      <p:bldP spid="6" grpId="0" animBg="1"/>
      <p:bldP spid="7" grpId="0" animBg="1"/>
      <p:bldP spid="8" grpId="0" animBg="1"/>
      <p:bldP spid="54" grpId="0"/>
      <p:bldP spid="56" grpId="0"/>
      <p:bldP spid="58" grpId="0"/>
      <p:bldP spid="60" grpId="0"/>
      <p:bldP spid="62" grpId="0"/>
      <p:bldP spid="70" grpId="0" animBg="1"/>
      <p:bldP spid="71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54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6828187" y="1914393"/>
            <a:ext cx="4211356" cy="1261311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29470" y="979522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14559" y="3434196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54633" y="432638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6723" y="1168680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230" y="2172335"/>
            <a:ext cx="661553" cy="661553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5071" y="3594070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450569" y="1182836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7986343" y="2319364"/>
            <a:ext cx="263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10964" y="3650577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402787" y="449037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COMERCIO JUSTO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885552"/>
            <a:ext cx="3205276" cy="218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494920" y="264800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541580">
            <a:off x="5701029" y="2457381"/>
            <a:ext cx="1158500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93783" y="453035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08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9756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6847041" y="3160818"/>
            <a:ext cx="4191928" cy="1255492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488644" y="455262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3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083" y="3410499"/>
            <a:ext cx="642509" cy="642509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397926" y="1543901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263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8233866" y="3462098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VOLUNTARIADO</a:t>
            </a: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36798" y="471661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VOLUNTARIADO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3047314"/>
            <a:ext cx="3205276" cy="186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723752" y="3579445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>
            <a:off x="5792499" y="3565621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27794" y="475659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62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0329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391475" y="3160818"/>
            <a:ext cx="2647494" cy="79293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6847042" y="4089956"/>
            <a:ext cx="4191927" cy="1255492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594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475" y="3224619"/>
            <a:ext cx="471055" cy="471055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228243" y="1543901"/>
            <a:ext cx="177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72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121517" y="3326183"/>
            <a:ext cx="187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8233866" y="4432163"/>
            <a:ext cx="283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COEDUCACIÓN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618" y="2849625"/>
            <a:ext cx="3187762" cy="220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582400" y="437057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431097">
            <a:off x="5816317" y="4469509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7228639" y="4440281"/>
            <a:ext cx="565954" cy="414519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174A86-7B41-4C38-909C-74B3FEED9624}"/>
              </a:ext>
            </a:extLst>
          </p:cNvPr>
          <p:cNvSpPr/>
          <p:nvPr/>
        </p:nvSpPr>
        <p:spPr>
          <a:xfrm>
            <a:off x="478418" y="358063"/>
            <a:ext cx="7000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Dando pasos hacia el empleo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18049-3347-4C43-BC1C-33E3DEA4C323}"/>
              </a:ext>
            </a:extLst>
          </p:cNvPr>
          <p:cNvGrpSpPr/>
          <p:nvPr/>
        </p:nvGrpSpPr>
        <p:grpSpPr>
          <a:xfrm>
            <a:off x="6675337" y="1682870"/>
            <a:ext cx="2244499" cy="2434510"/>
            <a:chOff x="2807778" y="1637949"/>
            <a:chExt cx="2244499" cy="243451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2D378F26-40AE-4FEF-ACBB-BD000B0AB731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FEEB4A20-CA64-4C5E-863E-3B2A9BA0C46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One Rounded and One Snipped 38">
                <a:extLst>
                  <a:ext uri="{FF2B5EF4-FFF2-40B4-BE49-F238E27FC236}">
                    <a16:creationId xmlns:a16="http://schemas.microsoft.com/office/drawing/2014/main" id="{453BF1FE-35AA-4953-956F-9FFC1009D75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19">
                <a:extLst>
                  <a:ext uri="{FF2B5EF4-FFF2-40B4-BE49-F238E27FC236}">
                    <a16:creationId xmlns:a16="http://schemas.microsoft.com/office/drawing/2014/main" id="{28F28866-253D-4F93-AF60-3F4856186FF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71">
              <a:extLst>
                <a:ext uri="{FF2B5EF4-FFF2-40B4-BE49-F238E27FC236}">
                  <a16:creationId xmlns:a16="http://schemas.microsoft.com/office/drawing/2014/main" id="{21982B89-B130-4DE2-A359-7E5E962EE37C}"/>
                </a:ext>
              </a:extLst>
            </p:cNvPr>
            <p:cNvSpPr txBox="1"/>
            <p:nvPr/>
          </p:nvSpPr>
          <p:spPr>
            <a:xfrm>
              <a:off x="2882121" y="1880622"/>
              <a:ext cx="1544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CENTRO DE ACCESO AL EMPLEO</a:t>
              </a:r>
            </a:p>
          </p:txBody>
        </p:sp>
        <p:pic>
          <p:nvPicPr>
            <p:cNvPr id="6" name="Graphic 82" descr="Briefcase">
              <a:extLst>
                <a:ext uri="{FF2B5EF4-FFF2-40B4-BE49-F238E27FC236}">
                  <a16:creationId xmlns:a16="http://schemas.microsoft.com/office/drawing/2014/main" id="{3E1B3238-8DAD-4028-9028-EB4D4D37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9388" y="2613483"/>
              <a:ext cx="636327" cy="636327"/>
            </a:xfrm>
            <a:prstGeom prst="rect">
              <a:avLst/>
            </a:prstGeom>
          </p:spPr>
        </p:pic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A2640004-1270-42BD-A3A0-23AB2E8FAFED}"/>
              </a:ext>
            </a:extLst>
          </p:cNvPr>
          <p:cNvGrpSpPr/>
          <p:nvPr/>
        </p:nvGrpSpPr>
        <p:grpSpPr>
          <a:xfrm>
            <a:off x="7437290" y="113407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7F869E66-E6A2-4C61-85EF-87DBAAE9FF7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7D6D7CF3-1011-448A-8F7D-446A93A8BE5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EBBA22C1-DA37-4238-8AE3-6F5A7C11239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6A02B53F-B317-4566-957E-D3BD166785C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B5442747-C462-434C-B38D-E496D1357E41}"/>
              </a:ext>
            </a:extLst>
          </p:cNvPr>
          <p:cNvGrpSpPr/>
          <p:nvPr/>
        </p:nvGrpSpPr>
        <p:grpSpPr>
          <a:xfrm>
            <a:off x="3133154" y="1682870"/>
            <a:ext cx="2244499" cy="2434510"/>
            <a:chOff x="399190" y="1655158"/>
            <a:chExt cx="2244499" cy="2434510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34375D0D-B10C-42EF-AF87-10D8246D4BF6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BD28B16-098A-4EE0-8390-DE8297C421F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Top Corners One Rounded and One Snipped 4">
                <a:extLst>
                  <a:ext uri="{FF2B5EF4-FFF2-40B4-BE49-F238E27FC236}">
                    <a16:creationId xmlns:a16="http://schemas.microsoft.com/office/drawing/2014/main" id="{1DE7C3B1-E31A-465C-9CB3-50648EF9622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19">
                <a:extLst>
                  <a:ext uri="{FF2B5EF4-FFF2-40B4-BE49-F238E27FC236}">
                    <a16:creationId xmlns:a16="http://schemas.microsoft.com/office/drawing/2014/main" id="{C83430E8-97D8-4932-80F5-393C4E522172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E4754B61-2D2C-4510-BFAD-050BD1A857F3}"/>
                </a:ext>
              </a:extLst>
            </p:cNvPr>
            <p:cNvSpPr txBox="1"/>
            <p:nvPr/>
          </p:nvSpPr>
          <p:spPr>
            <a:xfrm>
              <a:off x="631461" y="191793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entury Gothic" panose="020B0502020202020204" pitchFamily="34" charset="0"/>
                </a:rPr>
                <a:t>FP DUAL</a:t>
              </a:r>
            </a:p>
          </p:txBody>
        </p:sp>
        <p:pic>
          <p:nvPicPr>
            <p:cNvPr id="18" name="Graphic 84" descr="Engranajes">
              <a:extLst>
                <a:ext uri="{FF2B5EF4-FFF2-40B4-BE49-F238E27FC236}">
                  <a16:creationId xmlns:a16="http://schemas.microsoft.com/office/drawing/2014/main" id="{CB26E68E-CC6C-495C-B8F6-A0B8EF91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730" y="2402272"/>
              <a:ext cx="761747" cy="761747"/>
            </a:xfrm>
            <a:prstGeom prst="rect">
              <a:avLst/>
            </a:prstGeom>
          </p:spPr>
        </p:pic>
      </p:grpSp>
      <p:grpSp>
        <p:nvGrpSpPr>
          <p:cNvPr id="22" name="Group 88">
            <a:extLst>
              <a:ext uri="{FF2B5EF4-FFF2-40B4-BE49-F238E27FC236}">
                <a16:creationId xmlns:a16="http://schemas.microsoft.com/office/drawing/2014/main" id="{929EB4E3-CC51-4F08-9EB3-2AA2115B1190}"/>
              </a:ext>
            </a:extLst>
          </p:cNvPr>
          <p:cNvGrpSpPr/>
          <p:nvPr/>
        </p:nvGrpSpPr>
        <p:grpSpPr>
          <a:xfrm rot="21236315">
            <a:off x="3052034" y="3725669"/>
            <a:ext cx="1891426" cy="2163089"/>
            <a:chOff x="388536" y="4123571"/>
            <a:chExt cx="1891426" cy="216308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89">
              <a:extLst>
                <a:ext uri="{FF2B5EF4-FFF2-40B4-BE49-F238E27FC236}">
                  <a16:creationId xmlns:a16="http://schemas.microsoft.com/office/drawing/2014/main" id="{2F80D642-0B2E-42B7-AA5C-9982AB3CB142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 EN ALTERNANCIA CENTRO - EMPRESA</a:t>
              </a:r>
            </a:p>
          </p:txBody>
        </p:sp>
        <p:sp>
          <p:nvSpPr>
            <p:cNvPr id="24" name="TextBox 90">
              <a:extLst>
                <a:ext uri="{FF2B5EF4-FFF2-40B4-BE49-F238E27FC236}">
                  <a16:creationId xmlns:a16="http://schemas.microsoft.com/office/drawing/2014/main" id="{99CE991E-4122-4410-892A-E79F91E45AF4}"/>
                </a:ext>
              </a:extLst>
            </p:cNvPr>
            <p:cNvSpPr txBox="1"/>
            <p:nvPr/>
          </p:nvSpPr>
          <p:spPr>
            <a:xfrm>
              <a:off x="388536" y="4809332"/>
              <a:ext cx="1891426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curso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19/20 se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realizaron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100 planes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DUAL entre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nuestro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FP (FP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Básica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Grado Medio y Grado Superior). El 57%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modalidad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CONTRATO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y el 43% con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BECA</a:t>
              </a:r>
            </a:p>
          </p:txBody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371DE947-6C57-4FBB-9FFB-43932EE94AA0}"/>
              </a:ext>
            </a:extLst>
          </p:cNvPr>
          <p:cNvSpPr/>
          <p:nvPr/>
        </p:nvSpPr>
        <p:spPr>
          <a:xfrm rot="15142371">
            <a:off x="3745734" y="350640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79">
            <a:extLst>
              <a:ext uri="{FF2B5EF4-FFF2-40B4-BE49-F238E27FC236}">
                <a16:creationId xmlns:a16="http://schemas.microsoft.com/office/drawing/2014/main" id="{96DE808A-134E-406F-A1E7-AD090BE8F686}"/>
              </a:ext>
            </a:extLst>
          </p:cNvPr>
          <p:cNvGrpSpPr/>
          <p:nvPr/>
        </p:nvGrpSpPr>
        <p:grpSpPr>
          <a:xfrm rot="270453">
            <a:off x="6488357" y="3738279"/>
            <a:ext cx="1891426" cy="2429663"/>
            <a:chOff x="388537" y="4123571"/>
            <a:chExt cx="1891426" cy="214420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2E9001ED-B596-4673-AFD1-A13BBDF4EA18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 DE 1800 OFERTAS DE EMPLEO ANUALES</a:t>
              </a:r>
            </a:p>
          </p:txBody>
        </p:sp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id="{AE67A857-55EB-4364-A0DC-9EC1BA755095}"/>
                </a:ext>
              </a:extLst>
            </p:cNvPr>
            <p:cNvSpPr txBox="1"/>
            <p:nvPr/>
          </p:nvSpPr>
          <p:spPr>
            <a:xfrm>
              <a:off x="388537" y="4828211"/>
              <a:ext cx="1891426" cy="14395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Tiene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objetivos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que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termina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FP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Compromiso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empleo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jóvenes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entorno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(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LEHEN AUKERA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Colaborar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sectores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dificultades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5945BF0F-E3E0-4275-8AFB-FD4BFEB4B36F}"/>
              </a:ext>
            </a:extLst>
          </p:cNvPr>
          <p:cNvSpPr/>
          <p:nvPr/>
        </p:nvSpPr>
        <p:spPr>
          <a:xfrm rot="15142371">
            <a:off x="7300332" y="362347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49023AAD-9C68-49FE-A058-2ED1587069B4}"/>
              </a:ext>
            </a:extLst>
          </p:cNvPr>
          <p:cNvGrpSpPr/>
          <p:nvPr/>
        </p:nvGrpSpPr>
        <p:grpSpPr>
          <a:xfrm>
            <a:off x="3895108" y="1134073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3E59B9E-E167-4183-B151-6E4AFC5A1917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1B2B38AD-A1D6-4A50-9857-A06C3B3C3A11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10">
              <a:extLst>
                <a:ext uri="{FF2B5EF4-FFF2-40B4-BE49-F238E27FC236}">
                  <a16:creationId xmlns:a16="http://schemas.microsoft.com/office/drawing/2014/main" id="{4B856F8A-4352-4BC1-B638-986D630AECFF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CC23A094-F16B-445E-ACA8-B3E0440D334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2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CNC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1972458"/>
            <a:ext cx="5127448" cy="3180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19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3" y="4371476"/>
            <a:ext cx="1499845" cy="9982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25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99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80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29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78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Soldadura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97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6" y="1972457"/>
            <a:ext cx="4778807" cy="3180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03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77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258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07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756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 Imagen">
            <a:extLst>
              <a:ext uri="{FF2B5EF4-FFF2-40B4-BE49-F238E27FC236}">
                <a16:creationId xmlns:a16="http://schemas.microsoft.com/office/drawing/2014/main" id="{4136BB1E-AD65-48C0-A79A-D8BFEF353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40" y="3342875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30" y="1063112"/>
            <a:ext cx="3048000" cy="201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27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Fab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3695826" y="1995402"/>
            <a:ext cx="5150014" cy="3180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3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70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5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74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3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Automoción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0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1604192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3708294" y="2048294"/>
            <a:ext cx="5137546" cy="31276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2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1528353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780480"/>
            <a:ext cx="5137546" cy="3420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Peluquería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21931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1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623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9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3716058" y="2133601"/>
            <a:ext cx="5136195" cy="30677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Soldadura Virtual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85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5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1546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9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1666849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3758919" y="2127312"/>
            <a:ext cx="5042181" cy="307405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46" y="4202174"/>
            <a:ext cx="1424045" cy="9991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01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3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404753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97643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radio y TV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43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40579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1601691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622763"/>
            <a:ext cx="5042181" cy="35378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1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24778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9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Tecnología Bachillerato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229555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88069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70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836123"/>
            <a:ext cx="4981586" cy="33210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08776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LEGO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318074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5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9" y="1793030"/>
            <a:ext cx="5045075" cy="33641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9050480" y="4278044"/>
            <a:ext cx="1780664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Txoko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Ethazi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11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12" y="4348238"/>
            <a:ext cx="1734771" cy="1156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7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3541308" y="1771182"/>
            <a:ext cx="5152914" cy="33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9" y="2170546"/>
            <a:ext cx="5505481" cy="27265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49" y="1920465"/>
            <a:ext cx="3035605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70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6" y="2134967"/>
            <a:ext cx="5167476" cy="35315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</p:spTree>
    <p:extLst>
      <p:ext uri="{BB962C8B-B14F-4D97-AF65-F5344CB8AC3E}">
        <p14:creationId xmlns:p14="http://schemas.microsoft.com/office/powerpoint/2010/main" val="117334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7" y="1990424"/>
            <a:ext cx="5167476" cy="32963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</p:spTree>
    <p:extLst>
      <p:ext uri="{BB962C8B-B14F-4D97-AF65-F5344CB8AC3E}">
        <p14:creationId xmlns:p14="http://schemas.microsoft.com/office/powerpoint/2010/main" val="22111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4" y="1990424"/>
            <a:ext cx="4395122" cy="3296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</p:spTree>
    <p:extLst>
      <p:ext uri="{BB962C8B-B14F-4D97-AF65-F5344CB8AC3E}">
        <p14:creationId xmlns:p14="http://schemas.microsoft.com/office/powerpoint/2010/main" val="81778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1794145"/>
            <a:ext cx="4833584" cy="3578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EBDA201-AEB5-4002-955B-6154D1314A39}"/>
              </a:ext>
            </a:extLst>
          </p:cNvPr>
          <p:cNvSpPr/>
          <p:nvPr/>
        </p:nvSpPr>
        <p:spPr>
          <a:xfrm>
            <a:off x="5675746" y="5177439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Gráfico 17" descr="Coche eléctrico">
            <a:extLst>
              <a:ext uri="{FF2B5EF4-FFF2-40B4-BE49-F238E27FC236}">
                <a16:creationId xmlns:a16="http://schemas.microsoft.com/office/drawing/2014/main" id="{721A755B-C734-474A-9D64-3A03EA57A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4274" y="5249540"/>
            <a:ext cx="616525" cy="616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1B71FCC-B366-442A-AE99-B0F223D7AC95}"/>
              </a:ext>
            </a:extLst>
          </p:cNvPr>
          <p:cNvSpPr txBox="1"/>
          <p:nvPr/>
        </p:nvSpPr>
        <p:spPr>
          <a:xfrm>
            <a:off x="6809508" y="5373136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GREENPOWER</a:t>
            </a:r>
          </a:p>
        </p:txBody>
      </p:sp>
    </p:spTree>
    <p:extLst>
      <p:ext uri="{BB962C8B-B14F-4D97-AF65-F5344CB8AC3E}">
        <p14:creationId xmlns:p14="http://schemas.microsoft.com/office/powerpoint/2010/main" val="3756158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455064" y="319256"/>
            <a:ext cx="60205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Premio Marcelo Gangoiti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3E905DE2-3E49-42C8-8B1F-22501D6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37587" r="1424" b="39042"/>
          <a:stretch/>
        </p:blipFill>
        <p:spPr>
          <a:xfrm>
            <a:off x="464964" y="5799434"/>
            <a:ext cx="4857113" cy="5928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D186BE-0C7B-4BC0-8513-9D765DDD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4" y="525979"/>
            <a:ext cx="2705818" cy="569821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EA3CB1F7-E96C-4D5E-AEF6-D6D86FA8D6CC}"/>
              </a:ext>
            </a:extLst>
          </p:cNvPr>
          <p:cNvSpPr/>
          <p:nvPr/>
        </p:nvSpPr>
        <p:spPr>
          <a:xfrm>
            <a:off x="676194" y="3619863"/>
            <a:ext cx="2191657" cy="1550852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">
            <a:extLst>
              <a:ext uri="{FF2B5EF4-FFF2-40B4-BE49-F238E27FC236}">
                <a16:creationId xmlns:a16="http://schemas.microsoft.com/office/drawing/2014/main" id="{AF882930-4294-4C19-8D69-19A036467792}"/>
              </a:ext>
            </a:extLst>
          </p:cNvPr>
          <p:cNvSpPr/>
          <p:nvPr/>
        </p:nvSpPr>
        <p:spPr>
          <a:xfrm>
            <a:off x="603010" y="840149"/>
            <a:ext cx="10582060" cy="1834494"/>
          </a:xfrm>
          <a:prstGeom prst="rightArrow">
            <a:avLst>
              <a:gd name="adj1" fmla="val 56976"/>
              <a:gd name="adj2" fmla="val 51615"/>
            </a:avLst>
          </a:prstGeom>
          <a:solidFill>
            <a:srgbClr val="D6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BF3B07D-8546-42BB-B066-C6A5E882E1AC}"/>
              </a:ext>
            </a:extLst>
          </p:cNvPr>
          <p:cNvSpPr/>
          <p:nvPr/>
        </p:nvSpPr>
        <p:spPr>
          <a:xfrm>
            <a:off x="1603935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70975969-2CFB-4E8B-B402-6ACF94F48A1E}"/>
              </a:ext>
            </a:extLst>
          </p:cNvPr>
          <p:cNvSpPr/>
          <p:nvPr/>
        </p:nvSpPr>
        <p:spPr>
          <a:xfrm>
            <a:off x="1603935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E0C12AA0-9961-4EB3-842A-7A904CF5ACCC}"/>
              </a:ext>
            </a:extLst>
          </p:cNvPr>
          <p:cNvSpPr/>
          <p:nvPr/>
        </p:nvSpPr>
        <p:spPr>
          <a:xfrm>
            <a:off x="5685148" y="3619862"/>
            <a:ext cx="2191657" cy="239798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13E80254-B6BC-46D4-80AC-39C1DFF06CB1}"/>
              </a:ext>
            </a:extLst>
          </p:cNvPr>
          <p:cNvSpPr/>
          <p:nvPr/>
        </p:nvSpPr>
        <p:spPr>
          <a:xfrm>
            <a:off x="6612889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0136B042-90E9-4EB9-979D-38119918EF94}"/>
              </a:ext>
            </a:extLst>
          </p:cNvPr>
          <p:cNvSpPr/>
          <p:nvPr/>
        </p:nvSpPr>
        <p:spPr>
          <a:xfrm>
            <a:off x="6612889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CD871A9E-6E04-4162-8B4D-5BA72B85F321}"/>
              </a:ext>
            </a:extLst>
          </p:cNvPr>
          <p:cNvSpPr/>
          <p:nvPr/>
        </p:nvSpPr>
        <p:spPr>
          <a:xfrm>
            <a:off x="3177909" y="2966719"/>
            <a:ext cx="2191657" cy="2739571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F71093BA-D7BF-4D38-A76C-B72DDBEE999A}"/>
              </a:ext>
            </a:extLst>
          </p:cNvPr>
          <p:cNvSpPr/>
          <p:nvPr/>
        </p:nvSpPr>
        <p:spPr>
          <a:xfrm>
            <a:off x="4105650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C660E580-0294-4536-A255-E8C056D4B1F7}"/>
              </a:ext>
            </a:extLst>
          </p:cNvPr>
          <p:cNvSpPr/>
          <p:nvPr/>
        </p:nvSpPr>
        <p:spPr>
          <a:xfrm>
            <a:off x="4105650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1115C363-0F35-4081-9BD8-EA74B0B31350}"/>
              </a:ext>
            </a:extLst>
          </p:cNvPr>
          <p:cNvSpPr/>
          <p:nvPr/>
        </p:nvSpPr>
        <p:spPr>
          <a:xfrm>
            <a:off x="8169526" y="2966720"/>
            <a:ext cx="2191657" cy="111947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BF9E6246-B71F-45D5-8786-5A16B310BF11}"/>
              </a:ext>
            </a:extLst>
          </p:cNvPr>
          <p:cNvSpPr/>
          <p:nvPr/>
        </p:nvSpPr>
        <p:spPr>
          <a:xfrm>
            <a:off x="9097267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8AB319A2-6136-4F18-9D05-1CE55F7E80DE}"/>
              </a:ext>
            </a:extLst>
          </p:cNvPr>
          <p:cNvSpPr/>
          <p:nvPr/>
        </p:nvSpPr>
        <p:spPr>
          <a:xfrm>
            <a:off x="9097267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9">
            <a:extLst>
              <a:ext uri="{FF2B5EF4-FFF2-40B4-BE49-F238E27FC236}">
                <a16:creationId xmlns:a16="http://schemas.microsoft.com/office/drawing/2014/main" id="{31848F9C-D277-4B88-8C22-D35E9F38960D}"/>
              </a:ext>
            </a:extLst>
          </p:cNvPr>
          <p:cNvSpPr/>
          <p:nvPr/>
        </p:nvSpPr>
        <p:spPr>
          <a:xfrm>
            <a:off x="4175500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60000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60000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1" y="1385295"/>
                  <a:pt x="60000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2FC938F-73CC-4738-A87B-7E4D60B3F9F6}"/>
              </a:ext>
            </a:extLst>
          </p:cNvPr>
          <p:cNvSpPr/>
          <p:nvPr/>
        </p:nvSpPr>
        <p:spPr>
          <a:xfrm>
            <a:off x="9167117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41">
            <a:extLst>
              <a:ext uri="{FF2B5EF4-FFF2-40B4-BE49-F238E27FC236}">
                <a16:creationId xmlns:a16="http://schemas.microsoft.com/office/drawing/2014/main" id="{E3804BBE-0C8F-41CB-B221-9961F589209C}"/>
              </a:ext>
            </a:extLst>
          </p:cNvPr>
          <p:cNvSpPr/>
          <p:nvPr/>
        </p:nvSpPr>
        <p:spPr>
          <a:xfrm>
            <a:off x="6682739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42">
            <a:extLst>
              <a:ext uri="{FF2B5EF4-FFF2-40B4-BE49-F238E27FC236}">
                <a16:creationId xmlns:a16="http://schemas.microsoft.com/office/drawing/2014/main" id="{0B558B39-3853-45EC-A32A-5CF8EEDA99EB}"/>
              </a:ext>
            </a:extLst>
          </p:cNvPr>
          <p:cNvSpPr/>
          <p:nvPr/>
        </p:nvSpPr>
        <p:spPr>
          <a:xfrm>
            <a:off x="1673785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A3795E12-EED6-4789-B4F6-BC934D5547FE}"/>
              </a:ext>
            </a:extLst>
          </p:cNvPr>
          <p:cNvSpPr txBox="1"/>
          <p:nvPr/>
        </p:nvSpPr>
        <p:spPr>
          <a:xfrm>
            <a:off x="1085514" y="1200168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1996</a:t>
            </a:r>
          </a:p>
        </p:txBody>
      </p:sp>
      <p:sp>
        <p:nvSpPr>
          <p:cNvPr id="32" name="TextBox 46">
            <a:extLst>
              <a:ext uri="{FF2B5EF4-FFF2-40B4-BE49-F238E27FC236}">
                <a16:creationId xmlns:a16="http://schemas.microsoft.com/office/drawing/2014/main" id="{263365CA-FFA0-4E29-ADE2-6C3EBEBF236D}"/>
              </a:ext>
            </a:extLst>
          </p:cNvPr>
          <p:cNvSpPr txBox="1"/>
          <p:nvPr/>
        </p:nvSpPr>
        <p:spPr>
          <a:xfrm>
            <a:off x="3137511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1997-2008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22DF2482-7D21-4C57-99EB-E5B710046157}"/>
              </a:ext>
            </a:extLst>
          </p:cNvPr>
          <p:cNvSpPr txBox="1"/>
          <p:nvPr/>
        </p:nvSpPr>
        <p:spPr>
          <a:xfrm>
            <a:off x="5646664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2008-2020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841B98E5-B880-43D9-9A61-A510E1232EB6}"/>
              </a:ext>
            </a:extLst>
          </p:cNvPr>
          <p:cNvSpPr txBox="1"/>
          <p:nvPr/>
        </p:nvSpPr>
        <p:spPr>
          <a:xfrm>
            <a:off x="8481950" y="118756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2022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BB6017B6-C493-4AEC-B642-E7E6625B68E5}"/>
              </a:ext>
            </a:extLst>
          </p:cNvPr>
          <p:cNvSpPr txBox="1"/>
          <p:nvPr/>
        </p:nvSpPr>
        <p:spPr>
          <a:xfrm>
            <a:off x="856015" y="4209144"/>
            <a:ext cx="190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bold" panose="02000000000000000000" pitchFamily="2" charset="0"/>
              </a:rPr>
              <a:t>PRIMERA EDICIÓN</a:t>
            </a: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6F578F00-1296-4C39-A8ED-E0A57DBB0814}"/>
              </a:ext>
            </a:extLst>
          </p:cNvPr>
          <p:cNvSpPr txBox="1"/>
          <p:nvPr/>
        </p:nvSpPr>
        <p:spPr>
          <a:xfrm>
            <a:off x="3314624" y="3429267"/>
            <a:ext cx="190665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Mebunik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Samper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Gosan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Onduline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Lehoiko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Biotz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ICT-ICM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Precicast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Troquevi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DIC Coatings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Autonervión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Inkoa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Astilleros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Zamakona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MIESA</a:t>
            </a: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71F643B3-97C7-4B35-AE90-96D28A02481A}"/>
              </a:ext>
            </a:extLst>
          </p:cNvPr>
          <p:cNvSpPr txBox="1"/>
          <p:nvPr/>
        </p:nvSpPr>
        <p:spPr>
          <a:xfrm>
            <a:off x="5827648" y="3977360"/>
            <a:ext cx="190665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IMAR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Jota+ge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Petronor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Tecuni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Tamoin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Navacel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Bombardier</a:t>
            </a: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Metso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Prosertek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Lancor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Emica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bombas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AC4FD08A-FFCC-4CB5-B4F8-8E4A675A4ACC}"/>
              </a:ext>
            </a:extLst>
          </p:cNvPr>
          <p:cNvSpPr txBox="1"/>
          <p:nvPr/>
        </p:nvSpPr>
        <p:spPr>
          <a:xfrm>
            <a:off x="8315579" y="3532774"/>
            <a:ext cx="19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Light" panose="02000000000000000000" pitchFamily="2" charset="0"/>
              </a:rPr>
              <a:t>25ª EDICIÓN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Rajdhani Light" panose="02000000000000000000" pitchFamily="2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9055CE4-6828-48D8-AD27-40659A11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9379" r="5097"/>
          <a:stretch/>
        </p:blipFill>
        <p:spPr>
          <a:xfrm>
            <a:off x="8392437" y="4301008"/>
            <a:ext cx="2943548" cy="2010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8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F0E7D66-444A-4113-88FB-9BAFD887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60656" r="47705"/>
          <a:stretch/>
        </p:blipFill>
        <p:spPr>
          <a:xfrm>
            <a:off x="2655263" y="4196135"/>
            <a:ext cx="3139612" cy="22970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67063" y="303814"/>
            <a:ext cx="6925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Alianzas y Redes Estratégicas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B82D1D1-64BA-4CEB-AB63-C07C5AFB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5" y="3405274"/>
            <a:ext cx="143813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ts val="1125"/>
              </a:spcBef>
              <a:buFont typeface="Times New Roman" charset="0"/>
              <a:buNone/>
              <a:defRPr/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Centros Diocesanos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9488CA8-5F12-4A22-A9AD-B55010EA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03" y="1703845"/>
            <a:ext cx="226031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de Centros de FP del País Vasco de Iniciativa Social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5889ECA-950B-428D-88D3-953C5E4C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744" y="2004532"/>
            <a:ext cx="230425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Centro de Innovación de FP del Gobierno Vasco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3549CA-5398-4057-B61E-0CB227C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57" y="5047534"/>
            <a:ext cx="223750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Estatal de Centros de FP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5581AC8-844F-48A1-BFD1-F3B223BB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r="62438" b="45588"/>
          <a:stretch/>
        </p:blipFill>
        <p:spPr>
          <a:xfrm rot="20680812">
            <a:off x="1402800" y="2722453"/>
            <a:ext cx="3518839" cy="19526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31DAC1-ED38-4E97-B6F0-EAC55262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r="51359" b="61933"/>
          <a:stretch/>
        </p:blipFill>
        <p:spPr>
          <a:xfrm rot="19337110">
            <a:off x="2994474" y="1314557"/>
            <a:ext cx="2070536" cy="22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CB22-626C-40D0-A8E5-360B4395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580" y="5484115"/>
            <a:ext cx="671750" cy="5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6FE4E5D-C97E-46C4-BFB7-36637DA4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5" t="14963" r="10848" b="45398"/>
          <a:stretch/>
        </p:blipFill>
        <p:spPr>
          <a:xfrm rot="822125">
            <a:off x="7676017" y="2122392"/>
            <a:ext cx="3308503" cy="2314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297D2D-3513-431E-BC92-8594CC83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2158"/>
          <a:stretch/>
        </p:blipFill>
        <p:spPr bwMode="auto">
          <a:xfrm>
            <a:off x="2291773" y="3591688"/>
            <a:ext cx="766502" cy="4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20F9EE-1B58-4A37-AE29-87B087997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8" t="59435" r="9556" b="6904"/>
          <a:stretch/>
        </p:blipFill>
        <p:spPr>
          <a:xfrm>
            <a:off x="6941263" y="4197461"/>
            <a:ext cx="2518703" cy="19653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3BC0EB9-089F-4EB1-90D3-30D36551299D}"/>
              </a:ext>
            </a:extLst>
          </p:cNvPr>
          <p:cNvGrpSpPr/>
          <p:nvPr/>
        </p:nvGrpSpPr>
        <p:grpSpPr>
          <a:xfrm>
            <a:off x="9560270" y="3049935"/>
            <a:ext cx="891762" cy="685106"/>
            <a:chOff x="10804996" y="5290312"/>
            <a:chExt cx="1014998" cy="779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82F46-C23B-417D-881A-68392441E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983" y="5587006"/>
              <a:ext cx="453078" cy="48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1 Imagen">
              <a:extLst>
                <a:ext uri="{FF2B5EF4-FFF2-40B4-BE49-F238E27FC236}">
                  <a16:creationId xmlns:a16="http://schemas.microsoft.com/office/drawing/2014/main" id="{5231E351-AB68-46CB-8862-66E7B13A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996" y="5290312"/>
              <a:ext cx="1014998" cy="27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BDD411B-4CA5-4BB7-8594-06D563F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2" y="2015641"/>
            <a:ext cx="9491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9CC18E21-50A8-4B0F-A6DB-61E8296DAF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421" y="5070368"/>
            <a:ext cx="904977" cy="3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F2E5AD-D99E-4DE8-A6DE-D3E9FF7C0F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76" y="613947"/>
            <a:ext cx="9368047" cy="583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89359" y="442714"/>
            <a:ext cx="3500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Otras Alianzas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46B1D-94B5-4291-93AF-D804803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9001" r="9210" b="2882"/>
          <a:stretch/>
        </p:blipFill>
        <p:spPr>
          <a:xfrm>
            <a:off x="1487488" y="728192"/>
            <a:ext cx="9217024" cy="5328592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04B3D28-F6EC-4B7C-BC1C-EFF8264E8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16" y="3634340"/>
            <a:ext cx="958898" cy="172302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A0DA9992-4B97-4917-83F8-837C7D1A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22" y="3462616"/>
            <a:ext cx="867692" cy="568346"/>
          </a:xfrm>
          <a:prstGeom prst="rect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D76ED6BE-B200-49E5-B028-DE860FA6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34217" r="21646" b="3099"/>
          <a:stretch/>
        </p:blipFill>
        <p:spPr>
          <a:xfrm>
            <a:off x="3863752" y="2400231"/>
            <a:ext cx="877420" cy="611865"/>
          </a:xfrm>
          <a:prstGeom prst="rect">
            <a:avLst/>
          </a:prstGeom>
        </p:spPr>
      </p:pic>
      <p:pic>
        <p:nvPicPr>
          <p:cNvPr id="7" name="Picture 2" descr="Resultado de imagen de enkarterri group">
            <a:extLst>
              <a:ext uri="{FF2B5EF4-FFF2-40B4-BE49-F238E27FC236}">
                <a16:creationId xmlns:a16="http://schemas.microsoft.com/office/drawing/2014/main" id="{AEA0A20C-0FE9-4412-AD11-795B8C68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6868"/>
          <a:stretch/>
        </p:blipFill>
        <p:spPr bwMode="auto">
          <a:xfrm>
            <a:off x="7543340" y="2453833"/>
            <a:ext cx="782422" cy="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BDEC44-02EB-4EE3-B5BD-5F5A41416B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401" r="3801" b="15351"/>
          <a:stretch/>
        </p:blipFill>
        <p:spPr>
          <a:xfrm>
            <a:off x="5717488" y="1358424"/>
            <a:ext cx="783225" cy="591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E2D5B-5372-44B9-879B-4CC2A1054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0" y="3464496"/>
            <a:ext cx="837108" cy="494458"/>
          </a:xfrm>
          <a:prstGeom prst="rect">
            <a:avLst/>
          </a:prstGeom>
        </p:spPr>
      </p:pic>
      <p:pic>
        <p:nvPicPr>
          <p:cNvPr id="10" name="Picture 2" descr="ITP Aero (@ITPAero) | Twitter">
            <a:extLst>
              <a:ext uri="{FF2B5EF4-FFF2-40B4-BE49-F238E27FC236}">
                <a16:creationId xmlns:a16="http://schemas.microsoft.com/office/drawing/2014/main" id="{F807D89B-E7C3-4346-BEF8-25749AB0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2161" r="8653" b="31929"/>
          <a:stretch/>
        </p:blipFill>
        <p:spPr bwMode="auto">
          <a:xfrm>
            <a:off x="3863752" y="4581560"/>
            <a:ext cx="8148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1D897-20D1-4F2B-B5BF-5DECDBF2F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9783" r="39763" b="43682"/>
          <a:stretch/>
        </p:blipFill>
        <p:spPr>
          <a:xfrm>
            <a:off x="7406357" y="4473547"/>
            <a:ext cx="106983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id="{377D7846-1CEA-40D8-8BE5-31FB69E628B2}"/>
              </a:ext>
            </a:extLst>
          </p:cNvPr>
          <p:cNvSpPr/>
          <p:nvPr/>
        </p:nvSpPr>
        <p:spPr>
          <a:xfrm>
            <a:off x="2213317" y="939021"/>
            <a:ext cx="7765366" cy="5529965"/>
          </a:xfrm>
          <a:custGeom>
            <a:avLst/>
            <a:gdLst>
              <a:gd name="connsiteX0" fmla="*/ 3882683 w 7765366"/>
              <a:gd name="connsiteY0" fmla="*/ 0 h 5529965"/>
              <a:gd name="connsiteX1" fmla="*/ 7765366 w 7765366"/>
              <a:gd name="connsiteY1" fmla="*/ 3882683 h 5529965"/>
              <a:gd name="connsiteX2" fmla="*/ 7402688 w 7765366"/>
              <a:gd name="connsiteY2" fmla="*/ 5523410 h 5529965"/>
              <a:gd name="connsiteX3" fmla="*/ 7399381 w 7765366"/>
              <a:gd name="connsiteY3" fmla="*/ 5529965 h 5529965"/>
              <a:gd name="connsiteX4" fmla="*/ 7141733 w 7765366"/>
              <a:gd name="connsiteY4" fmla="*/ 5529965 h 5529965"/>
              <a:gd name="connsiteX5" fmla="*/ 7194093 w 7765366"/>
              <a:gd name="connsiteY5" fmla="*/ 5426180 h 5529965"/>
              <a:gd name="connsiteX6" fmla="*/ 7535278 w 7765366"/>
              <a:gd name="connsiteY6" fmla="*/ 3882683 h 5529965"/>
              <a:gd name="connsiteX7" fmla="*/ 3882683 w 7765366"/>
              <a:gd name="connsiteY7" fmla="*/ 230088 h 5529965"/>
              <a:gd name="connsiteX8" fmla="*/ 230088 w 7765366"/>
              <a:gd name="connsiteY8" fmla="*/ 3882683 h 5529965"/>
              <a:gd name="connsiteX9" fmla="*/ 571274 w 7765366"/>
              <a:gd name="connsiteY9" fmla="*/ 5426180 h 5529965"/>
              <a:gd name="connsiteX10" fmla="*/ 623634 w 7765366"/>
              <a:gd name="connsiteY10" fmla="*/ 5529965 h 5529965"/>
              <a:gd name="connsiteX11" fmla="*/ 365985 w 7765366"/>
              <a:gd name="connsiteY11" fmla="*/ 5529965 h 5529965"/>
              <a:gd name="connsiteX12" fmla="*/ 362678 w 7765366"/>
              <a:gd name="connsiteY12" fmla="*/ 5523410 h 5529965"/>
              <a:gd name="connsiteX13" fmla="*/ 0 w 7765366"/>
              <a:gd name="connsiteY13" fmla="*/ 3882683 h 5529965"/>
              <a:gd name="connsiteX14" fmla="*/ 3882683 w 7765366"/>
              <a:gd name="connsiteY14" fmla="*/ 0 h 552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65366" h="5529965">
                <a:moveTo>
                  <a:pt x="3882683" y="0"/>
                </a:moveTo>
                <a:cubicBezTo>
                  <a:pt x="6027030" y="0"/>
                  <a:pt x="7765366" y="1738336"/>
                  <a:pt x="7765366" y="3882683"/>
                </a:cubicBezTo>
                <a:cubicBezTo>
                  <a:pt x="7765366" y="4469029"/>
                  <a:pt x="7635394" y="5025017"/>
                  <a:pt x="7402688" y="5523410"/>
                </a:cubicBezTo>
                <a:lnTo>
                  <a:pt x="7399381" y="5529965"/>
                </a:lnTo>
                <a:lnTo>
                  <a:pt x="7141733" y="5529965"/>
                </a:lnTo>
                <a:lnTo>
                  <a:pt x="7194093" y="5426180"/>
                </a:lnTo>
                <a:cubicBezTo>
                  <a:pt x="7413008" y="4957322"/>
                  <a:pt x="7535278" y="4434281"/>
                  <a:pt x="7535278" y="3882683"/>
                </a:cubicBezTo>
                <a:cubicBezTo>
                  <a:pt x="7535278" y="1865410"/>
                  <a:pt x="5899956" y="230088"/>
                  <a:pt x="3882683" y="230088"/>
                </a:cubicBezTo>
                <a:cubicBezTo>
                  <a:pt x="1865410" y="230088"/>
                  <a:pt x="230088" y="1865410"/>
                  <a:pt x="230088" y="3882683"/>
                </a:cubicBezTo>
                <a:cubicBezTo>
                  <a:pt x="230088" y="4434281"/>
                  <a:pt x="352359" y="4957322"/>
                  <a:pt x="571274" y="5426180"/>
                </a:cubicBezTo>
                <a:lnTo>
                  <a:pt x="623634" y="5529965"/>
                </a:lnTo>
                <a:lnTo>
                  <a:pt x="365985" y="5529965"/>
                </a:lnTo>
                <a:lnTo>
                  <a:pt x="362678" y="5523410"/>
                </a:lnTo>
                <a:cubicBezTo>
                  <a:pt x="129973" y="5025017"/>
                  <a:pt x="0" y="4469029"/>
                  <a:pt x="0" y="3882683"/>
                </a:cubicBezTo>
                <a:cubicBezTo>
                  <a:pt x="0" y="1738336"/>
                  <a:pt x="1738336" y="0"/>
                  <a:pt x="388268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5F9C235-2BE8-4B73-972A-01EB60D8E140}"/>
              </a:ext>
            </a:extLst>
          </p:cNvPr>
          <p:cNvGrpSpPr/>
          <p:nvPr/>
        </p:nvGrpSpPr>
        <p:grpSpPr>
          <a:xfrm>
            <a:off x="7902987" y="1320390"/>
            <a:ext cx="1155047" cy="1155047"/>
            <a:chOff x="7902987" y="1320390"/>
            <a:chExt cx="1155047" cy="1155047"/>
          </a:xfrm>
        </p:grpSpPr>
        <p:sp>
          <p:nvSpPr>
            <p:cNvPr id="4" name="Oval 11">
              <a:extLst>
                <a:ext uri="{FF2B5EF4-FFF2-40B4-BE49-F238E27FC236}">
                  <a16:creationId xmlns:a16="http://schemas.microsoft.com/office/drawing/2014/main" id="{8B5EC48A-DF1D-4A4D-9AF5-E7AA8EB57206}"/>
                </a:ext>
              </a:extLst>
            </p:cNvPr>
            <p:cNvSpPr/>
            <p:nvPr/>
          </p:nvSpPr>
          <p:spPr>
            <a:xfrm>
              <a:off x="7902987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Graphic 15">
              <a:extLst>
                <a:ext uri="{FF2B5EF4-FFF2-40B4-BE49-F238E27FC236}">
                  <a16:creationId xmlns:a16="http://schemas.microsoft.com/office/drawing/2014/main" id="{B9B09092-1E6D-4B02-A8BA-354FFFBE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886" y="1524938"/>
              <a:ext cx="789046" cy="794682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77AFA11-BB3A-43EB-8CB5-4C162F74F989}"/>
              </a:ext>
            </a:extLst>
          </p:cNvPr>
          <p:cNvGrpSpPr/>
          <p:nvPr/>
        </p:nvGrpSpPr>
        <p:grpSpPr>
          <a:xfrm>
            <a:off x="1826521" y="3167784"/>
            <a:ext cx="1155047" cy="1155047"/>
            <a:chOff x="1826521" y="3167784"/>
            <a:chExt cx="1155047" cy="1155047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DEB5EC-9F39-4E12-B1D7-D86A3F74503E}"/>
                </a:ext>
              </a:extLst>
            </p:cNvPr>
            <p:cNvSpPr/>
            <p:nvPr/>
          </p:nvSpPr>
          <p:spPr>
            <a:xfrm>
              <a:off x="1826521" y="3167784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Graphic 19">
              <a:extLst>
                <a:ext uri="{FF2B5EF4-FFF2-40B4-BE49-F238E27FC236}">
                  <a16:creationId xmlns:a16="http://schemas.microsoft.com/office/drawing/2014/main" id="{49373442-23BF-43AB-B9EA-B7DD79AD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323" y="3604596"/>
              <a:ext cx="640080" cy="308823"/>
            </a:xfrm>
            <a:prstGeom prst="rect">
              <a:avLst/>
            </a:prstGeom>
          </p:spPr>
        </p:pic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B578F4DC-C478-49E5-B664-BE49191312B0}"/>
              </a:ext>
            </a:extLst>
          </p:cNvPr>
          <p:cNvGrpSpPr/>
          <p:nvPr/>
        </p:nvGrpSpPr>
        <p:grpSpPr>
          <a:xfrm>
            <a:off x="3133965" y="1320390"/>
            <a:ext cx="1155047" cy="1155047"/>
            <a:chOff x="3133965" y="1320390"/>
            <a:chExt cx="1155047" cy="1155047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8A89FEAB-3756-4F89-A06B-664F612A68BB}"/>
                </a:ext>
              </a:extLst>
            </p:cNvPr>
            <p:cNvSpPr/>
            <p:nvPr/>
          </p:nvSpPr>
          <p:spPr>
            <a:xfrm>
              <a:off x="3133965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Graphic 21">
              <a:extLst>
                <a:ext uri="{FF2B5EF4-FFF2-40B4-BE49-F238E27FC236}">
                  <a16:creationId xmlns:a16="http://schemas.microsoft.com/office/drawing/2014/main" id="{636B6E66-3A39-4AE3-9847-CFDCBFD6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62" y="1560540"/>
              <a:ext cx="772842" cy="595584"/>
            </a:xfrm>
            <a:prstGeom prst="rect">
              <a:avLst/>
            </a:prstGeom>
          </p:spPr>
        </p:pic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E336FE0-2A7A-4780-BD17-1BA4907936D6}"/>
              </a:ext>
            </a:extLst>
          </p:cNvPr>
          <p:cNvGrpSpPr/>
          <p:nvPr/>
        </p:nvGrpSpPr>
        <p:grpSpPr>
          <a:xfrm>
            <a:off x="9030253" y="3167785"/>
            <a:ext cx="1155047" cy="1155047"/>
            <a:chOff x="9030253" y="3167785"/>
            <a:chExt cx="1155047" cy="1155047"/>
          </a:xfrm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3BFE1A9B-949D-4A38-BBCF-DC9DE4810F04}"/>
                </a:ext>
              </a:extLst>
            </p:cNvPr>
            <p:cNvSpPr/>
            <p:nvPr/>
          </p:nvSpPr>
          <p:spPr>
            <a:xfrm>
              <a:off x="9030253" y="3167785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Graphic 23">
              <a:extLst>
                <a:ext uri="{FF2B5EF4-FFF2-40B4-BE49-F238E27FC236}">
                  <a16:creationId xmlns:a16="http://schemas.microsoft.com/office/drawing/2014/main" id="{07F7C112-453D-4438-95C3-5977BA700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248" y="3549655"/>
              <a:ext cx="824593" cy="390285"/>
            </a:xfrm>
            <a:prstGeom prst="rect">
              <a:avLst/>
            </a:prstGeom>
          </p:spPr>
        </p:pic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E6FD15E6-B685-4208-BB27-3C5ADE816B53}"/>
              </a:ext>
            </a:extLst>
          </p:cNvPr>
          <p:cNvGrpSpPr/>
          <p:nvPr/>
        </p:nvGrpSpPr>
        <p:grpSpPr>
          <a:xfrm>
            <a:off x="3161748" y="3397794"/>
            <a:ext cx="1964322" cy="774797"/>
            <a:chOff x="3161748" y="3397794"/>
            <a:chExt cx="1964322" cy="774797"/>
          </a:xfrm>
        </p:grpSpPr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B6C7E0B0-7FD0-4A9C-BAE7-F452CE2CC240}"/>
                </a:ext>
              </a:extLst>
            </p:cNvPr>
            <p:cNvSpPr txBox="1"/>
            <p:nvPr/>
          </p:nvSpPr>
          <p:spPr>
            <a:xfrm>
              <a:off x="3161748" y="339779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9900"/>
                  </a:solidFill>
                  <a:latin typeface="Oswald" panose="02000503000000000000" pitchFamily="2" charset="0"/>
                </a:rPr>
                <a:t>01</a:t>
              </a: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08C4566-E4E4-4118-87EF-AC6295B259F7}"/>
                </a:ext>
              </a:extLst>
            </p:cNvPr>
            <p:cNvSpPr txBox="1"/>
            <p:nvPr/>
          </p:nvSpPr>
          <p:spPr>
            <a:xfrm>
              <a:off x="3161748" y="3864814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VIRAL SKILLS</a:t>
              </a:r>
            </a:p>
          </p:txBody>
        </p:sp>
      </p:grpSp>
      <p:sp>
        <p:nvSpPr>
          <p:cNvPr id="31" name="TextBox 35">
            <a:extLst>
              <a:ext uri="{FF2B5EF4-FFF2-40B4-BE49-F238E27FC236}">
                <a16:creationId xmlns:a16="http://schemas.microsoft.com/office/drawing/2014/main" id="{2799FFA0-A33D-4FF2-8791-11F13C88B88B}"/>
              </a:ext>
            </a:extLst>
          </p:cNvPr>
          <p:cNvSpPr txBox="1"/>
          <p:nvPr/>
        </p:nvSpPr>
        <p:spPr>
          <a:xfrm>
            <a:off x="396811" y="3397794"/>
            <a:ext cx="141311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Formación para que los educadores de adultos adquieran los conocimientos técnicos y transversales necesarios para aplicar las tecnologías de RV y RA en el aula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id="{5A64BC44-180B-442B-9707-4C345B762CE4}"/>
              </a:ext>
            </a:extLst>
          </p:cNvPr>
          <p:cNvGrpSpPr/>
          <p:nvPr/>
        </p:nvGrpSpPr>
        <p:grpSpPr>
          <a:xfrm>
            <a:off x="3935832" y="2424496"/>
            <a:ext cx="2008431" cy="788054"/>
            <a:chOff x="3935832" y="2424496"/>
            <a:chExt cx="2008431" cy="788054"/>
          </a:xfrm>
        </p:grpSpPr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AE854325-00EA-4B3E-B5CB-F0E3C2CC9457}"/>
                </a:ext>
              </a:extLst>
            </p:cNvPr>
            <p:cNvSpPr txBox="1"/>
            <p:nvPr/>
          </p:nvSpPr>
          <p:spPr>
            <a:xfrm>
              <a:off x="3935832" y="2424496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C00CC"/>
                  </a:solidFill>
                  <a:latin typeface="Oswald" panose="02000503000000000000" pitchFamily="2" charset="0"/>
                </a:rPr>
                <a:t>02</a:t>
              </a:r>
            </a:p>
          </p:txBody>
        </p:sp>
        <p:sp>
          <p:nvSpPr>
            <p:cNvPr id="34" name="TextBox 38">
              <a:extLst>
                <a:ext uri="{FF2B5EF4-FFF2-40B4-BE49-F238E27FC236}">
                  <a16:creationId xmlns:a16="http://schemas.microsoft.com/office/drawing/2014/main" id="{CA482880-F1FF-4D56-B788-B14726A6F2EA}"/>
                </a:ext>
              </a:extLst>
            </p:cNvPr>
            <p:cNvSpPr txBox="1"/>
            <p:nvPr/>
          </p:nvSpPr>
          <p:spPr>
            <a:xfrm>
              <a:off x="3979941" y="2904773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CASE</a:t>
              </a:r>
            </a:p>
          </p:txBody>
        </p:sp>
      </p:grpSp>
      <p:sp>
        <p:nvSpPr>
          <p:cNvPr id="35" name="TextBox 39">
            <a:extLst>
              <a:ext uri="{FF2B5EF4-FFF2-40B4-BE49-F238E27FC236}">
                <a16:creationId xmlns:a16="http://schemas.microsoft.com/office/drawing/2014/main" id="{268A9899-9EA3-4474-9534-889E10F6FFF9}"/>
              </a:ext>
            </a:extLst>
          </p:cNvPr>
          <p:cNvSpPr txBox="1"/>
          <p:nvPr/>
        </p:nvSpPr>
        <p:spPr>
          <a:xfrm>
            <a:off x="1259110" y="1480047"/>
            <a:ext cx="1827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Its seeks to improve the abilities of caregivers of people suffering from dementia and Alzheimer</a:t>
            </a: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A8C61B82-EC3B-49FC-BBCF-189FBCD700A1}"/>
              </a:ext>
            </a:extLst>
          </p:cNvPr>
          <p:cNvSpPr txBox="1"/>
          <p:nvPr/>
        </p:nvSpPr>
        <p:spPr>
          <a:xfrm>
            <a:off x="5094511" y="60337"/>
            <a:ext cx="21690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your detail text here. This is the placeholder column</a:t>
            </a:r>
          </a:p>
        </p:txBody>
      </p:sp>
      <p:grpSp>
        <p:nvGrpSpPr>
          <p:cNvPr id="40" name="Group 235">
            <a:extLst>
              <a:ext uri="{FF2B5EF4-FFF2-40B4-BE49-F238E27FC236}">
                <a16:creationId xmlns:a16="http://schemas.microsoft.com/office/drawing/2014/main" id="{D72357BB-90E0-44DA-8826-C5711FE11FA4}"/>
              </a:ext>
            </a:extLst>
          </p:cNvPr>
          <p:cNvGrpSpPr/>
          <p:nvPr/>
        </p:nvGrpSpPr>
        <p:grpSpPr>
          <a:xfrm>
            <a:off x="6549188" y="2504604"/>
            <a:ext cx="1964322" cy="769759"/>
            <a:chOff x="6549188" y="2504604"/>
            <a:chExt cx="1964322" cy="769759"/>
          </a:xfrm>
        </p:grpSpPr>
        <p:sp>
          <p:nvSpPr>
            <p:cNvPr id="41" name="TextBox 45">
              <a:extLst>
                <a:ext uri="{FF2B5EF4-FFF2-40B4-BE49-F238E27FC236}">
                  <a16:creationId xmlns:a16="http://schemas.microsoft.com/office/drawing/2014/main" id="{C30DA9A1-24EB-411F-9E0E-B07A01A7A567}"/>
                </a:ext>
              </a:extLst>
            </p:cNvPr>
            <p:cNvSpPr txBox="1"/>
            <p:nvPr/>
          </p:nvSpPr>
          <p:spPr>
            <a:xfrm>
              <a:off x="7615947" y="250460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0066CC"/>
                  </a:solidFill>
                  <a:latin typeface="Oswald" panose="02000503000000000000" pitchFamily="2" charset="0"/>
                </a:rPr>
                <a:t>03</a:t>
              </a:r>
            </a:p>
          </p:txBody>
        </p:sp>
        <p:sp>
          <p:nvSpPr>
            <p:cNvPr id="42" name="TextBox 46">
              <a:extLst>
                <a:ext uri="{FF2B5EF4-FFF2-40B4-BE49-F238E27FC236}">
                  <a16:creationId xmlns:a16="http://schemas.microsoft.com/office/drawing/2014/main" id="{5EA6F8C6-0FF2-462B-8654-3E0DFAB035B7}"/>
                </a:ext>
              </a:extLst>
            </p:cNvPr>
            <p:cNvSpPr txBox="1"/>
            <p:nvPr/>
          </p:nvSpPr>
          <p:spPr>
            <a:xfrm>
              <a:off x="6549188" y="2966586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MICROGRIDS</a:t>
              </a: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id="{C637B4DE-8CED-469F-B3C0-4BE9DBA9596C}"/>
              </a:ext>
            </a:extLst>
          </p:cNvPr>
          <p:cNvSpPr txBox="1"/>
          <p:nvPr/>
        </p:nvSpPr>
        <p:spPr>
          <a:xfrm>
            <a:off x="9287736" y="1480047"/>
            <a:ext cx="18277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aim of the project is to create new training contents related with microgrids, this new energy spectra based on renewable energies on a global basis.</a:t>
            </a:r>
          </a:p>
        </p:txBody>
      </p:sp>
      <p:grpSp>
        <p:nvGrpSpPr>
          <p:cNvPr id="44" name="Group 236">
            <a:extLst>
              <a:ext uri="{FF2B5EF4-FFF2-40B4-BE49-F238E27FC236}">
                <a16:creationId xmlns:a16="http://schemas.microsoft.com/office/drawing/2014/main" id="{95278907-48B8-4FD2-BB20-79AC1BBE58AC}"/>
              </a:ext>
            </a:extLst>
          </p:cNvPr>
          <p:cNvGrpSpPr/>
          <p:nvPr/>
        </p:nvGrpSpPr>
        <p:grpSpPr>
          <a:xfrm>
            <a:off x="8231259" y="3844968"/>
            <a:ext cx="835066" cy="1290887"/>
            <a:chOff x="8014297" y="3844968"/>
            <a:chExt cx="1058439" cy="797779"/>
          </a:xfrm>
        </p:grpSpPr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E3339357-0366-4A1E-922A-F13FD5DC2C98}"/>
                </a:ext>
              </a:extLst>
            </p:cNvPr>
            <p:cNvSpPr txBox="1"/>
            <p:nvPr/>
          </p:nvSpPr>
          <p:spPr>
            <a:xfrm>
              <a:off x="8144791" y="3844968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0066"/>
                  </a:solidFill>
                  <a:latin typeface="Oswald" panose="02000503000000000000" pitchFamily="2" charset="0"/>
                </a:rPr>
                <a:t>04</a:t>
              </a:r>
            </a:p>
          </p:txBody>
        </p:sp>
        <p:sp>
          <p:nvSpPr>
            <p:cNvPr id="46" name="TextBox 50">
              <a:extLst>
                <a:ext uri="{FF2B5EF4-FFF2-40B4-BE49-F238E27FC236}">
                  <a16:creationId xmlns:a16="http://schemas.microsoft.com/office/drawing/2014/main" id="{1D9E68EC-41FA-4756-8FA9-B9E5E8DD162C}"/>
                </a:ext>
              </a:extLst>
            </p:cNvPr>
            <p:cNvSpPr txBox="1"/>
            <p:nvPr/>
          </p:nvSpPr>
          <p:spPr>
            <a:xfrm>
              <a:off x="8014297" y="4186247"/>
              <a:ext cx="1058439" cy="45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PLAY YOUR SKILLS</a:t>
              </a:r>
            </a:p>
          </p:txBody>
        </p:sp>
      </p:grpSp>
      <p:sp>
        <p:nvSpPr>
          <p:cNvPr id="47" name="TextBox 51">
            <a:extLst>
              <a:ext uri="{FF2B5EF4-FFF2-40B4-BE49-F238E27FC236}">
                <a16:creationId xmlns:a16="http://schemas.microsoft.com/office/drawing/2014/main" id="{90BDC5BE-5BF0-4BED-A169-9C968A4F8918}"/>
              </a:ext>
            </a:extLst>
          </p:cNvPr>
          <p:cNvSpPr txBox="1"/>
          <p:nvPr/>
        </p:nvSpPr>
        <p:spPr>
          <a:xfrm>
            <a:off x="10174056" y="3345872"/>
            <a:ext cx="162113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project pretends to create an app for low qualified people to work on basic skills such as numeracy, literacy, and other soft skills</a:t>
            </a:r>
          </a:p>
        </p:txBody>
      </p:sp>
      <p:sp>
        <p:nvSpPr>
          <p:cNvPr id="52" name="Oval 1">
            <a:extLst>
              <a:ext uri="{FF2B5EF4-FFF2-40B4-BE49-F238E27FC236}">
                <a16:creationId xmlns:a16="http://schemas.microsoft.com/office/drawing/2014/main" id="{6F590823-CA34-4240-817E-5C408B93C436}"/>
              </a:ext>
            </a:extLst>
          </p:cNvPr>
          <p:cNvSpPr/>
          <p:nvPr/>
        </p:nvSpPr>
        <p:spPr>
          <a:xfrm>
            <a:off x="4294588" y="2892482"/>
            <a:ext cx="3649501" cy="361122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innerShdw blurRad="812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E3F54C69-3493-4794-B480-0B7E13897D13}"/>
              </a:ext>
            </a:extLst>
          </p:cNvPr>
          <p:cNvGrpSpPr/>
          <p:nvPr/>
        </p:nvGrpSpPr>
        <p:grpSpPr>
          <a:xfrm>
            <a:off x="4297110" y="3997816"/>
            <a:ext cx="3524752" cy="1853401"/>
            <a:chOff x="1689100" y="1257664"/>
            <a:chExt cx="8813800" cy="4605048"/>
          </a:xfrm>
          <a:solidFill>
            <a:schemeClr val="tx1">
              <a:alpha val="41000"/>
            </a:schemeClr>
          </a:solidFill>
        </p:grpSpPr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10CF2A79-1291-4EC1-AB21-7B783493F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65CBA237-4BC7-401A-8D21-1E796E47B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7B650ADA-BCB3-4D76-869C-EA73B94C7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9DA7B072-6F42-4622-BD28-7B49DACA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EB6358B-CC8B-4378-A887-6C14C09ED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DE4AFFF-54A5-4515-9D15-E300EE69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2CD33A9-B618-4AF1-BDC6-D68E2F601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96F317C4-F337-4D6A-96C0-107C2A918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53779EA4-09E2-477D-ACB6-722DE507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A6C02007-D664-49F7-8439-3CED5F4B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6E6BD8F5-9A98-4786-A6C0-B238CC58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E62A4E8D-C089-47F8-80FA-20704E033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F4124178-C812-4558-B1A8-FAA36683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FB88C31E-C37A-4145-A271-D98A5702C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B3A23E69-8217-429E-9665-F2ED275E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38C32B5E-833E-4733-9E7F-643F3A3C0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144372A-878C-43B8-8F32-6270B9F5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A39A1236-171C-46AF-952A-D24E4E4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E6929119-857A-4EC6-83B2-FB0F8332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4FC15B93-F1A0-46DD-839D-47EE02B07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B265281D-7BF2-4D63-A72A-36F232C8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8719E607-14FE-4BB1-8BEC-3414C6E7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230651C8-7DC3-497F-BDD1-61CBE6307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8721813C-61B8-42FD-BBD8-5194D099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E6F28239-AB9E-4870-AD1D-8DECAD79F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E6DDACEE-CBC0-4227-8A43-FE19DB474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4C201979-6EE5-4C9B-B926-2D090F373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C6B155D5-1DEE-41C6-9E60-3FA13F10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336202A9-1D0A-4845-AD5F-D0AB2BA0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40">
              <a:extLst>
                <a:ext uri="{FF2B5EF4-FFF2-40B4-BE49-F238E27FC236}">
                  <a16:creationId xmlns:a16="http://schemas.microsoft.com/office/drawing/2014/main" id="{95B9616E-DEA1-4439-BF1C-2A2746E9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B5ABC2F8-6838-4629-B1C2-E7CA67208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42">
              <a:extLst>
                <a:ext uri="{FF2B5EF4-FFF2-40B4-BE49-F238E27FC236}">
                  <a16:creationId xmlns:a16="http://schemas.microsoft.com/office/drawing/2014/main" id="{591ACEDE-3757-453C-84B4-7F969779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D6580AE0-6ED9-45B5-9A3B-61A0899E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44">
              <a:extLst>
                <a:ext uri="{FF2B5EF4-FFF2-40B4-BE49-F238E27FC236}">
                  <a16:creationId xmlns:a16="http://schemas.microsoft.com/office/drawing/2014/main" id="{5ADA113C-4F76-43B3-B3DC-7060C69B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45">
              <a:extLst>
                <a:ext uri="{FF2B5EF4-FFF2-40B4-BE49-F238E27FC236}">
                  <a16:creationId xmlns:a16="http://schemas.microsoft.com/office/drawing/2014/main" id="{00C677C7-A4F0-4A4B-87EE-CC909B5A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6">
              <a:extLst>
                <a:ext uri="{FF2B5EF4-FFF2-40B4-BE49-F238E27FC236}">
                  <a16:creationId xmlns:a16="http://schemas.microsoft.com/office/drawing/2014/main" id="{CB58DB16-1837-4BD0-BC4A-B986F7D4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47">
              <a:extLst>
                <a:ext uri="{FF2B5EF4-FFF2-40B4-BE49-F238E27FC236}">
                  <a16:creationId xmlns:a16="http://schemas.microsoft.com/office/drawing/2014/main" id="{54B5D1C6-96EB-4A3F-A6E4-E6CF8C4B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48">
              <a:extLst>
                <a:ext uri="{FF2B5EF4-FFF2-40B4-BE49-F238E27FC236}">
                  <a16:creationId xmlns:a16="http://schemas.microsoft.com/office/drawing/2014/main" id="{71B6A526-F3BC-4C89-94C1-B61B5427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9">
              <a:extLst>
                <a:ext uri="{FF2B5EF4-FFF2-40B4-BE49-F238E27FC236}">
                  <a16:creationId xmlns:a16="http://schemas.microsoft.com/office/drawing/2014/main" id="{152D6D58-9067-4AF3-90D7-B6F64493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50">
              <a:extLst>
                <a:ext uri="{FF2B5EF4-FFF2-40B4-BE49-F238E27FC236}">
                  <a16:creationId xmlns:a16="http://schemas.microsoft.com/office/drawing/2014/main" id="{412A6D66-D1C4-4B2F-A067-936B6B431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51">
              <a:extLst>
                <a:ext uri="{FF2B5EF4-FFF2-40B4-BE49-F238E27FC236}">
                  <a16:creationId xmlns:a16="http://schemas.microsoft.com/office/drawing/2014/main" id="{6020E0A5-A52B-4EDB-AE60-6E0271ABA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2">
              <a:extLst>
                <a:ext uri="{FF2B5EF4-FFF2-40B4-BE49-F238E27FC236}">
                  <a16:creationId xmlns:a16="http://schemas.microsoft.com/office/drawing/2014/main" id="{EF0FAF17-26B0-405A-86C8-ABF5558B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id="{3690C3A2-A3F3-4B62-9DC6-DC5D5C06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4">
              <a:extLst>
                <a:ext uri="{FF2B5EF4-FFF2-40B4-BE49-F238E27FC236}">
                  <a16:creationId xmlns:a16="http://schemas.microsoft.com/office/drawing/2014/main" id="{8F987548-0B75-482E-A175-7A6886C55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id="{B5F88D95-79EF-483D-91D3-6AD54191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6">
              <a:extLst>
                <a:ext uri="{FF2B5EF4-FFF2-40B4-BE49-F238E27FC236}">
                  <a16:creationId xmlns:a16="http://schemas.microsoft.com/office/drawing/2014/main" id="{5FCD1CE9-B700-4856-BF27-7E0EE7CA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id="{31885B62-202B-4F71-90D7-5F17BE9C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58">
              <a:extLst>
                <a:ext uri="{FF2B5EF4-FFF2-40B4-BE49-F238E27FC236}">
                  <a16:creationId xmlns:a16="http://schemas.microsoft.com/office/drawing/2014/main" id="{EC348557-2663-45D1-9182-ACFDACAE3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59">
              <a:extLst>
                <a:ext uri="{FF2B5EF4-FFF2-40B4-BE49-F238E27FC236}">
                  <a16:creationId xmlns:a16="http://schemas.microsoft.com/office/drawing/2014/main" id="{276FCA28-65D5-451A-AAB5-539E90A5B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60">
              <a:extLst>
                <a:ext uri="{FF2B5EF4-FFF2-40B4-BE49-F238E27FC236}">
                  <a16:creationId xmlns:a16="http://schemas.microsoft.com/office/drawing/2014/main" id="{127EF8AD-2195-48A7-A5D3-D1DDA7A48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61">
              <a:extLst>
                <a:ext uri="{FF2B5EF4-FFF2-40B4-BE49-F238E27FC236}">
                  <a16:creationId xmlns:a16="http://schemas.microsoft.com/office/drawing/2014/main" id="{1E5DED72-24B8-4480-9B22-4EEC7E10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62">
              <a:extLst>
                <a:ext uri="{FF2B5EF4-FFF2-40B4-BE49-F238E27FC236}">
                  <a16:creationId xmlns:a16="http://schemas.microsoft.com/office/drawing/2014/main" id="{C37AB8C7-D976-466F-9B51-EADB3180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63">
              <a:extLst>
                <a:ext uri="{FF2B5EF4-FFF2-40B4-BE49-F238E27FC236}">
                  <a16:creationId xmlns:a16="http://schemas.microsoft.com/office/drawing/2014/main" id="{EAFA275D-454E-44F6-97A9-7A40B9BB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64">
              <a:extLst>
                <a:ext uri="{FF2B5EF4-FFF2-40B4-BE49-F238E27FC236}">
                  <a16:creationId xmlns:a16="http://schemas.microsoft.com/office/drawing/2014/main" id="{A4E18293-A51C-4438-9B1D-7D44C196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727EBC72-70AD-41A6-A9C4-596DD024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66">
              <a:extLst>
                <a:ext uri="{FF2B5EF4-FFF2-40B4-BE49-F238E27FC236}">
                  <a16:creationId xmlns:a16="http://schemas.microsoft.com/office/drawing/2014/main" id="{ADDB672C-5C67-4C42-9AD5-AE556C33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67">
              <a:extLst>
                <a:ext uri="{FF2B5EF4-FFF2-40B4-BE49-F238E27FC236}">
                  <a16:creationId xmlns:a16="http://schemas.microsoft.com/office/drawing/2014/main" id="{431BCBC0-21EE-477C-8048-8EC0D65C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68">
              <a:extLst>
                <a:ext uri="{FF2B5EF4-FFF2-40B4-BE49-F238E27FC236}">
                  <a16:creationId xmlns:a16="http://schemas.microsoft.com/office/drawing/2014/main" id="{6FB27F55-2BB4-4334-8E5A-8F786181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69">
              <a:extLst>
                <a:ext uri="{FF2B5EF4-FFF2-40B4-BE49-F238E27FC236}">
                  <a16:creationId xmlns:a16="http://schemas.microsoft.com/office/drawing/2014/main" id="{25719FBD-D21F-438A-B2A5-53D37918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70">
              <a:extLst>
                <a:ext uri="{FF2B5EF4-FFF2-40B4-BE49-F238E27FC236}">
                  <a16:creationId xmlns:a16="http://schemas.microsoft.com/office/drawing/2014/main" id="{D2882479-CB02-4EA1-905C-41208BA1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71">
              <a:extLst>
                <a:ext uri="{FF2B5EF4-FFF2-40B4-BE49-F238E27FC236}">
                  <a16:creationId xmlns:a16="http://schemas.microsoft.com/office/drawing/2014/main" id="{B7F13B1D-2A6E-401F-B7E9-879458B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2">
              <a:extLst>
                <a:ext uri="{FF2B5EF4-FFF2-40B4-BE49-F238E27FC236}">
                  <a16:creationId xmlns:a16="http://schemas.microsoft.com/office/drawing/2014/main" id="{8CF94A73-0206-48DF-B025-C7DD14AD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3">
              <a:extLst>
                <a:ext uri="{FF2B5EF4-FFF2-40B4-BE49-F238E27FC236}">
                  <a16:creationId xmlns:a16="http://schemas.microsoft.com/office/drawing/2014/main" id="{DE83BA9C-DC07-441F-A68B-0CEE3137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74">
              <a:extLst>
                <a:ext uri="{FF2B5EF4-FFF2-40B4-BE49-F238E27FC236}">
                  <a16:creationId xmlns:a16="http://schemas.microsoft.com/office/drawing/2014/main" id="{F651132E-B5A2-4E15-AF8A-04F9EE8BC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75">
              <a:extLst>
                <a:ext uri="{FF2B5EF4-FFF2-40B4-BE49-F238E27FC236}">
                  <a16:creationId xmlns:a16="http://schemas.microsoft.com/office/drawing/2014/main" id="{9EC8F105-61C4-47ED-8A7D-31F978B5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6">
              <a:extLst>
                <a:ext uri="{FF2B5EF4-FFF2-40B4-BE49-F238E27FC236}">
                  <a16:creationId xmlns:a16="http://schemas.microsoft.com/office/drawing/2014/main" id="{634A5AE2-CEBF-4DA4-A2F3-98AB97C9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7">
              <a:extLst>
                <a:ext uri="{FF2B5EF4-FFF2-40B4-BE49-F238E27FC236}">
                  <a16:creationId xmlns:a16="http://schemas.microsoft.com/office/drawing/2014/main" id="{62D590A3-D0E7-4B24-A983-A882A7F3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8">
              <a:extLst>
                <a:ext uri="{FF2B5EF4-FFF2-40B4-BE49-F238E27FC236}">
                  <a16:creationId xmlns:a16="http://schemas.microsoft.com/office/drawing/2014/main" id="{7A56D556-D442-41B4-ADE2-E91CEF0C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9">
              <a:extLst>
                <a:ext uri="{FF2B5EF4-FFF2-40B4-BE49-F238E27FC236}">
                  <a16:creationId xmlns:a16="http://schemas.microsoft.com/office/drawing/2014/main" id="{8FCB2F92-FFC9-430A-ABD6-1BA8752D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0">
              <a:extLst>
                <a:ext uri="{FF2B5EF4-FFF2-40B4-BE49-F238E27FC236}">
                  <a16:creationId xmlns:a16="http://schemas.microsoft.com/office/drawing/2014/main" id="{FFA37278-C821-428D-B6E4-9E9FBDCC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1">
              <a:extLst>
                <a:ext uri="{FF2B5EF4-FFF2-40B4-BE49-F238E27FC236}">
                  <a16:creationId xmlns:a16="http://schemas.microsoft.com/office/drawing/2014/main" id="{70552725-784C-4B19-81FB-31AFE221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82">
              <a:extLst>
                <a:ext uri="{FF2B5EF4-FFF2-40B4-BE49-F238E27FC236}">
                  <a16:creationId xmlns:a16="http://schemas.microsoft.com/office/drawing/2014/main" id="{55019F50-821D-4480-9385-0E47BD9D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83">
              <a:extLst>
                <a:ext uri="{FF2B5EF4-FFF2-40B4-BE49-F238E27FC236}">
                  <a16:creationId xmlns:a16="http://schemas.microsoft.com/office/drawing/2014/main" id="{416977E6-69C1-4C17-B5BC-B588C279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4">
              <a:extLst>
                <a:ext uri="{FF2B5EF4-FFF2-40B4-BE49-F238E27FC236}">
                  <a16:creationId xmlns:a16="http://schemas.microsoft.com/office/drawing/2014/main" id="{8ABE4FE3-0764-492B-AC74-98C8EC637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5">
              <a:extLst>
                <a:ext uri="{FF2B5EF4-FFF2-40B4-BE49-F238E27FC236}">
                  <a16:creationId xmlns:a16="http://schemas.microsoft.com/office/drawing/2014/main" id="{6F566B3A-FDBF-4219-A30B-9B346789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86">
              <a:extLst>
                <a:ext uri="{FF2B5EF4-FFF2-40B4-BE49-F238E27FC236}">
                  <a16:creationId xmlns:a16="http://schemas.microsoft.com/office/drawing/2014/main" id="{B51EF139-2C9C-4184-B26A-D407608C6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87">
              <a:extLst>
                <a:ext uri="{FF2B5EF4-FFF2-40B4-BE49-F238E27FC236}">
                  <a16:creationId xmlns:a16="http://schemas.microsoft.com/office/drawing/2014/main" id="{19ECBF6F-7547-4879-B241-024EB449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88">
              <a:extLst>
                <a:ext uri="{FF2B5EF4-FFF2-40B4-BE49-F238E27FC236}">
                  <a16:creationId xmlns:a16="http://schemas.microsoft.com/office/drawing/2014/main" id="{57950DAE-4BDC-4FD3-A302-02AECA1F4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9">
              <a:extLst>
                <a:ext uri="{FF2B5EF4-FFF2-40B4-BE49-F238E27FC236}">
                  <a16:creationId xmlns:a16="http://schemas.microsoft.com/office/drawing/2014/main" id="{24BB9682-9458-41F1-894A-D9D26A68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0">
              <a:extLst>
                <a:ext uri="{FF2B5EF4-FFF2-40B4-BE49-F238E27FC236}">
                  <a16:creationId xmlns:a16="http://schemas.microsoft.com/office/drawing/2014/main" id="{CA79AD7D-07DC-46C9-91A0-F5B82CCD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1">
              <a:extLst>
                <a:ext uri="{FF2B5EF4-FFF2-40B4-BE49-F238E27FC236}">
                  <a16:creationId xmlns:a16="http://schemas.microsoft.com/office/drawing/2014/main" id="{5A4FCB40-7DF7-483C-A933-C9261A38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2">
              <a:extLst>
                <a:ext uri="{FF2B5EF4-FFF2-40B4-BE49-F238E27FC236}">
                  <a16:creationId xmlns:a16="http://schemas.microsoft.com/office/drawing/2014/main" id="{07AF7DB9-BDF3-4AE4-B3AF-F05821C3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3">
              <a:extLst>
                <a:ext uri="{FF2B5EF4-FFF2-40B4-BE49-F238E27FC236}">
                  <a16:creationId xmlns:a16="http://schemas.microsoft.com/office/drawing/2014/main" id="{0CAFC48F-BEBB-4FFD-8021-3A79A0ED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4">
              <a:extLst>
                <a:ext uri="{FF2B5EF4-FFF2-40B4-BE49-F238E27FC236}">
                  <a16:creationId xmlns:a16="http://schemas.microsoft.com/office/drawing/2014/main" id="{BC139797-C800-499E-AD1C-DB8F3EBD5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5">
              <a:extLst>
                <a:ext uri="{FF2B5EF4-FFF2-40B4-BE49-F238E27FC236}">
                  <a16:creationId xmlns:a16="http://schemas.microsoft.com/office/drawing/2014/main" id="{FCA1EB99-2A64-4013-9746-71516BDC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6">
              <a:extLst>
                <a:ext uri="{FF2B5EF4-FFF2-40B4-BE49-F238E27FC236}">
                  <a16:creationId xmlns:a16="http://schemas.microsoft.com/office/drawing/2014/main" id="{62A4E732-C6A9-4E99-BBC2-946E1A44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">
              <a:extLst>
                <a:ext uri="{FF2B5EF4-FFF2-40B4-BE49-F238E27FC236}">
                  <a16:creationId xmlns:a16="http://schemas.microsoft.com/office/drawing/2014/main" id="{C74E8E6E-07B1-4989-AD67-2321023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8">
              <a:extLst>
                <a:ext uri="{FF2B5EF4-FFF2-40B4-BE49-F238E27FC236}">
                  <a16:creationId xmlns:a16="http://schemas.microsoft.com/office/drawing/2014/main" id="{EDB20DDA-0647-4A80-890C-8975D1B5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9">
              <a:extLst>
                <a:ext uri="{FF2B5EF4-FFF2-40B4-BE49-F238E27FC236}">
                  <a16:creationId xmlns:a16="http://schemas.microsoft.com/office/drawing/2014/main" id="{CE15F94A-2FFB-4963-95F5-21983AF7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00">
              <a:extLst>
                <a:ext uri="{FF2B5EF4-FFF2-40B4-BE49-F238E27FC236}">
                  <a16:creationId xmlns:a16="http://schemas.microsoft.com/office/drawing/2014/main" id="{09021FE9-7CA6-4E84-99FD-34AB8770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01">
              <a:extLst>
                <a:ext uri="{FF2B5EF4-FFF2-40B4-BE49-F238E27FC236}">
                  <a16:creationId xmlns:a16="http://schemas.microsoft.com/office/drawing/2014/main" id="{265F7DA5-8FD0-4114-8917-1085CCBE9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02">
              <a:extLst>
                <a:ext uri="{FF2B5EF4-FFF2-40B4-BE49-F238E27FC236}">
                  <a16:creationId xmlns:a16="http://schemas.microsoft.com/office/drawing/2014/main" id="{A0C8B3E1-5741-45D1-88A8-E2C8298D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03">
              <a:extLst>
                <a:ext uri="{FF2B5EF4-FFF2-40B4-BE49-F238E27FC236}">
                  <a16:creationId xmlns:a16="http://schemas.microsoft.com/office/drawing/2014/main" id="{D30A8195-55E7-4FE0-B67F-128FEEAA3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04">
              <a:extLst>
                <a:ext uri="{FF2B5EF4-FFF2-40B4-BE49-F238E27FC236}">
                  <a16:creationId xmlns:a16="http://schemas.microsoft.com/office/drawing/2014/main" id="{5B8A3CE1-8E35-4D5B-9CE7-C2672DFBF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05">
              <a:extLst>
                <a:ext uri="{FF2B5EF4-FFF2-40B4-BE49-F238E27FC236}">
                  <a16:creationId xmlns:a16="http://schemas.microsoft.com/office/drawing/2014/main" id="{432309AB-8781-4E87-8E04-D85BFCF4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06">
              <a:extLst>
                <a:ext uri="{FF2B5EF4-FFF2-40B4-BE49-F238E27FC236}">
                  <a16:creationId xmlns:a16="http://schemas.microsoft.com/office/drawing/2014/main" id="{098BA5EA-C782-4716-9A1A-8F0C6182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07">
              <a:extLst>
                <a:ext uri="{FF2B5EF4-FFF2-40B4-BE49-F238E27FC236}">
                  <a16:creationId xmlns:a16="http://schemas.microsoft.com/office/drawing/2014/main" id="{727AA59B-606D-4805-B416-C41218BEC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08">
              <a:extLst>
                <a:ext uri="{FF2B5EF4-FFF2-40B4-BE49-F238E27FC236}">
                  <a16:creationId xmlns:a16="http://schemas.microsoft.com/office/drawing/2014/main" id="{CFB62426-82F4-4623-9A9F-64461F35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09">
              <a:extLst>
                <a:ext uri="{FF2B5EF4-FFF2-40B4-BE49-F238E27FC236}">
                  <a16:creationId xmlns:a16="http://schemas.microsoft.com/office/drawing/2014/main" id="{2A987B69-5922-4B3B-8C32-5CACD1A8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10">
              <a:extLst>
                <a:ext uri="{FF2B5EF4-FFF2-40B4-BE49-F238E27FC236}">
                  <a16:creationId xmlns:a16="http://schemas.microsoft.com/office/drawing/2014/main" id="{C9BEBAF9-CF4B-498A-9439-8CA01866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1">
              <a:extLst>
                <a:ext uri="{FF2B5EF4-FFF2-40B4-BE49-F238E27FC236}">
                  <a16:creationId xmlns:a16="http://schemas.microsoft.com/office/drawing/2014/main" id="{A7595258-0E95-46B6-AC81-6899EFA22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2">
              <a:extLst>
                <a:ext uri="{FF2B5EF4-FFF2-40B4-BE49-F238E27FC236}">
                  <a16:creationId xmlns:a16="http://schemas.microsoft.com/office/drawing/2014/main" id="{65ECAB00-A1BE-4740-89E9-82C7588D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3">
              <a:extLst>
                <a:ext uri="{FF2B5EF4-FFF2-40B4-BE49-F238E27FC236}">
                  <a16:creationId xmlns:a16="http://schemas.microsoft.com/office/drawing/2014/main" id="{4351D17B-8FA5-4E99-A99F-6DEF1AD4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4">
              <a:extLst>
                <a:ext uri="{FF2B5EF4-FFF2-40B4-BE49-F238E27FC236}">
                  <a16:creationId xmlns:a16="http://schemas.microsoft.com/office/drawing/2014/main" id="{8FB55399-38E3-4F5A-8D45-241E2251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15">
              <a:extLst>
                <a:ext uri="{FF2B5EF4-FFF2-40B4-BE49-F238E27FC236}">
                  <a16:creationId xmlns:a16="http://schemas.microsoft.com/office/drawing/2014/main" id="{F91D446D-8532-4CE9-B5B7-A628AE9B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16">
              <a:extLst>
                <a:ext uri="{FF2B5EF4-FFF2-40B4-BE49-F238E27FC236}">
                  <a16:creationId xmlns:a16="http://schemas.microsoft.com/office/drawing/2014/main" id="{F0EEE42D-B739-42FA-92A1-B93A5B1A2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7">
              <a:extLst>
                <a:ext uri="{FF2B5EF4-FFF2-40B4-BE49-F238E27FC236}">
                  <a16:creationId xmlns:a16="http://schemas.microsoft.com/office/drawing/2014/main" id="{24A78AEE-B2DE-4E3D-9283-641260AFE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8">
              <a:extLst>
                <a:ext uri="{FF2B5EF4-FFF2-40B4-BE49-F238E27FC236}">
                  <a16:creationId xmlns:a16="http://schemas.microsoft.com/office/drawing/2014/main" id="{9A2B1301-0FF5-466D-9ED7-EB27A13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19">
              <a:extLst>
                <a:ext uri="{FF2B5EF4-FFF2-40B4-BE49-F238E27FC236}">
                  <a16:creationId xmlns:a16="http://schemas.microsoft.com/office/drawing/2014/main" id="{C7716CA1-C912-426C-8A90-589E1BC0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09A5406F-E288-4230-97B8-42A256E6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53E506B3-676F-4647-98F8-B709EA3E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22">
              <a:extLst>
                <a:ext uri="{FF2B5EF4-FFF2-40B4-BE49-F238E27FC236}">
                  <a16:creationId xmlns:a16="http://schemas.microsoft.com/office/drawing/2014/main" id="{3A64B9F9-22A1-48C2-A87A-EB3DC897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23">
              <a:extLst>
                <a:ext uri="{FF2B5EF4-FFF2-40B4-BE49-F238E27FC236}">
                  <a16:creationId xmlns:a16="http://schemas.microsoft.com/office/drawing/2014/main" id="{40157A12-CE1F-41BD-9088-A319291F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24">
              <a:extLst>
                <a:ext uri="{FF2B5EF4-FFF2-40B4-BE49-F238E27FC236}">
                  <a16:creationId xmlns:a16="http://schemas.microsoft.com/office/drawing/2014/main" id="{899F4272-9F2D-45F2-BED3-6F037A5B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B9152826-FC0F-4F42-8EE8-A4E5BB53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E50E854E-C583-43EC-A429-1FDC3E1F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08AB986B-520C-4095-8A07-0518A87AA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C6FC65FF-DC59-4317-99BC-6BE79BE97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4990E4EC-3053-45EA-BDA9-D17A30D13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30">
              <a:extLst>
                <a:ext uri="{FF2B5EF4-FFF2-40B4-BE49-F238E27FC236}">
                  <a16:creationId xmlns:a16="http://schemas.microsoft.com/office/drawing/2014/main" id="{A8B88C22-2B71-4ED1-8719-81C2405D8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31">
              <a:extLst>
                <a:ext uri="{FF2B5EF4-FFF2-40B4-BE49-F238E27FC236}">
                  <a16:creationId xmlns:a16="http://schemas.microsoft.com/office/drawing/2014/main" id="{1391D961-E868-44EF-B398-89C4D50E1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32">
              <a:extLst>
                <a:ext uri="{FF2B5EF4-FFF2-40B4-BE49-F238E27FC236}">
                  <a16:creationId xmlns:a16="http://schemas.microsoft.com/office/drawing/2014/main" id="{4DBC1B70-E59E-4A91-803B-B41D2C3C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233BDABC-4163-4602-A702-35D0C5CE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34">
              <a:extLst>
                <a:ext uri="{FF2B5EF4-FFF2-40B4-BE49-F238E27FC236}">
                  <a16:creationId xmlns:a16="http://schemas.microsoft.com/office/drawing/2014/main" id="{DD8DF3CF-036D-4FA6-9A2D-54A29F16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35">
              <a:extLst>
                <a:ext uri="{FF2B5EF4-FFF2-40B4-BE49-F238E27FC236}">
                  <a16:creationId xmlns:a16="http://schemas.microsoft.com/office/drawing/2014/main" id="{E47F6D15-D5B2-4EEE-AC2A-7371894D0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36">
              <a:extLst>
                <a:ext uri="{FF2B5EF4-FFF2-40B4-BE49-F238E27FC236}">
                  <a16:creationId xmlns:a16="http://schemas.microsoft.com/office/drawing/2014/main" id="{CABB37CF-271A-4F5C-A7A1-3A5C03C1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94A67371-1BC0-40D1-85BF-BB2AF84A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38">
              <a:extLst>
                <a:ext uri="{FF2B5EF4-FFF2-40B4-BE49-F238E27FC236}">
                  <a16:creationId xmlns:a16="http://schemas.microsoft.com/office/drawing/2014/main" id="{84C82F84-D084-46B7-A271-42DC4B49B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39">
              <a:extLst>
                <a:ext uri="{FF2B5EF4-FFF2-40B4-BE49-F238E27FC236}">
                  <a16:creationId xmlns:a16="http://schemas.microsoft.com/office/drawing/2014/main" id="{D6321701-0398-4D1F-99AA-84640A7F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140">
              <a:extLst>
                <a:ext uri="{FF2B5EF4-FFF2-40B4-BE49-F238E27FC236}">
                  <a16:creationId xmlns:a16="http://schemas.microsoft.com/office/drawing/2014/main" id="{A1946BF6-FAA6-4DFB-8A69-2EC87D68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41">
              <a:extLst>
                <a:ext uri="{FF2B5EF4-FFF2-40B4-BE49-F238E27FC236}">
                  <a16:creationId xmlns:a16="http://schemas.microsoft.com/office/drawing/2014/main" id="{D2F36E90-8219-4C53-989B-EC8E66F1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142">
              <a:extLst>
                <a:ext uri="{FF2B5EF4-FFF2-40B4-BE49-F238E27FC236}">
                  <a16:creationId xmlns:a16="http://schemas.microsoft.com/office/drawing/2014/main" id="{96D57D94-0DF8-4D93-9CE9-B6A4E354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143">
              <a:extLst>
                <a:ext uri="{FF2B5EF4-FFF2-40B4-BE49-F238E27FC236}">
                  <a16:creationId xmlns:a16="http://schemas.microsoft.com/office/drawing/2014/main" id="{72E6AD23-FDC4-4A6D-BBA7-20894867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44">
              <a:extLst>
                <a:ext uri="{FF2B5EF4-FFF2-40B4-BE49-F238E27FC236}">
                  <a16:creationId xmlns:a16="http://schemas.microsoft.com/office/drawing/2014/main" id="{AAA3D915-74BE-4441-9401-1051CB98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145">
              <a:extLst>
                <a:ext uri="{FF2B5EF4-FFF2-40B4-BE49-F238E27FC236}">
                  <a16:creationId xmlns:a16="http://schemas.microsoft.com/office/drawing/2014/main" id="{B3E211A4-9A2A-4D08-A593-881EED02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46">
              <a:extLst>
                <a:ext uri="{FF2B5EF4-FFF2-40B4-BE49-F238E27FC236}">
                  <a16:creationId xmlns:a16="http://schemas.microsoft.com/office/drawing/2014/main" id="{926694FB-1A04-4141-92AF-6B8AA066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47">
              <a:extLst>
                <a:ext uri="{FF2B5EF4-FFF2-40B4-BE49-F238E27FC236}">
                  <a16:creationId xmlns:a16="http://schemas.microsoft.com/office/drawing/2014/main" id="{1DD9C241-2A35-4268-A7F3-AE8F94D6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48">
              <a:extLst>
                <a:ext uri="{FF2B5EF4-FFF2-40B4-BE49-F238E27FC236}">
                  <a16:creationId xmlns:a16="http://schemas.microsoft.com/office/drawing/2014/main" id="{A0A8C196-CAEA-4C1E-8C40-398C1434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49">
              <a:extLst>
                <a:ext uri="{FF2B5EF4-FFF2-40B4-BE49-F238E27FC236}">
                  <a16:creationId xmlns:a16="http://schemas.microsoft.com/office/drawing/2014/main" id="{E3ECDD80-019F-4DD0-9565-831697B1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50">
              <a:extLst>
                <a:ext uri="{FF2B5EF4-FFF2-40B4-BE49-F238E27FC236}">
                  <a16:creationId xmlns:a16="http://schemas.microsoft.com/office/drawing/2014/main" id="{2233CB3F-41C3-4A3C-9BF1-063953E1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51">
              <a:extLst>
                <a:ext uri="{FF2B5EF4-FFF2-40B4-BE49-F238E27FC236}">
                  <a16:creationId xmlns:a16="http://schemas.microsoft.com/office/drawing/2014/main" id="{33AE76D3-B6A3-4BA7-9207-F22EE326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52">
              <a:extLst>
                <a:ext uri="{FF2B5EF4-FFF2-40B4-BE49-F238E27FC236}">
                  <a16:creationId xmlns:a16="http://schemas.microsoft.com/office/drawing/2014/main" id="{E4DABFA6-2B2C-4FC3-954A-0BE73834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53">
              <a:extLst>
                <a:ext uri="{FF2B5EF4-FFF2-40B4-BE49-F238E27FC236}">
                  <a16:creationId xmlns:a16="http://schemas.microsoft.com/office/drawing/2014/main" id="{F8359B53-C7BD-43D4-A437-E77BA904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4">
              <a:extLst>
                <a:ext uri="{FF2B5EF4-FFF2-40B4-BE49-F238E27FC236}">
                  <a16:creationId xmlns:a16="http://schemas.microsoft.com/office/drawing/2014/main" id="{3011B61C-BB66-4742-B38A-33EDE8A1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55">
              <a:extLst>
                <a:ext uri="{FF2B5EF4-FFF2-40B4-BE49-F238E27FC236}">
                  <a16:creationId xmlns:a16="http://schemas.microsoft.com/office/drawing/2014/main" id="{1A5AAF15-F84E-4BA6-B09F-227592EE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56">
              <a:extLst>
                <a:ext uri="{FF2B5EF4-FFF2-40B4-BE49-F238E27FC236}">
                  <a16:creationId xmlns:a16="http://schemas.microsoft.com/office/drawing/2014/main" id="{E14E1DF3-4228-4641-9B05-B5176B1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57">
              <a:extLst>
                <a:ext uri="{FF2B5EF4-FFF2-40B4-BE49-F238E27FC236}">
                  <a16:creationId xmlns:a16="http://schemas.microsoft.com/office/drawing/2014/main" id="{F4460332-BE8D-4BB1-974E-2298190E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58">
              <a:extLst>
                <a:ext uri="{FF2B5EF4-FFF2-40B4-BE49-F238E27FC236}">
                  <a16:creationId xmlns:a16="http://schemas.microsoft.com/office/drawing/2014/main" id="{7CDB6878-2EC9-415C-810A-07E9DB4D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59">
              <a:extLst>
                <a:ext uri="{FF2B5EF4-FFF2-40B4-BE49-F238E27FC236}">
                  <a16:creationId xmlns:a16="http://schemas.microsoft.com/office/drawing/2014/main" id="{1165D020-6BEC-4224-9528-A729F906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60">
              <a:extLst>
                <a:ext uri="{FF2B5EF4-FFF2-40B4-BE49-F238E27FC236}">
                  <a16:creationId xmlns:a16="http://schemas.microsoft.com/office/drawing/2014/main" id="{73C2F252-66FC-4DD1-AE47-2CC4E7B7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61">
              <a:extLst>
                <a:ext uri="{FF2B5EF4-FFF2-40B4-BE49-F238E27FC236}">
                  <a16:creationId xmlns:a16="http://schemas.microsoft.com/office/drawing/2014/main" id="{BE836EE8-EAB5-4C97-81C2-A55CE8E2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62">
              <a:extLst>
                <a:ext uri="{FF2B5EF4-FFF2-40B4-BE49-F238E27FC236}">
                  <a16:creationId xmlns:a16="http://schemas.microsoft.com/office/drawing/2014/main" id="{D2DBE43D-8AD0-450A-A05F-D5615636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63">
              <a:extLst>
                <a:ext uri="{FF2B5EF4-FFF2-40B4-BE49-F238E27FC236}">
                  <a16:creationId xmlns:a16="http://schemas.microsoft.com/office/drawing/2014/main" id="{0A9E1484-DBB2-4796-92C2-9331CD83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64">
              <a:extLst>
                <a:ext uri="{FF2B5EF4-FFF2-40B4-BE49-F238E27FC236}">
                  <a16:creationId xmlns:a16="http://schemas.microsoft.com/office/drawing/2014/main" id="{5DFBE5D4-11AB-4DF4-8884-FF430073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65">
              <a:extLst>
                <a:ext uri="{FF2B5EF4-FFF2-40B4-BE49-F238E27FC236}">
                  <a16:creationId xmlns:a16="http://schemas.microsoft.com/office/drawing/2014/main" id="{EF71C61F-4EBC-490C-B678-18A595F7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66">
              <a:extLst>
                <a:ext uri="{FF2B5EF4-FFF2-40B4-BE49-F238E27FC236}">
                  <a16:creationId xmlns:a16="http://schemas.microsoft.com/office/drawing/2014/main" id="{5AF01458-0421-4EF8-ADA1-0B978AAC2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67">
              <a:extLst>
                <a:ext uri="{FF2B5EF4-FFF2-40B4-BE49-F238E27FC236}">
                  <a16:creationId xmlns:a16="http://schemas.microsoft.com/office/drawing/2014/main" id="{8BC100D6-129E-43B4-A5D5-A1C3A52F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68">
              <a:extLst>
                <a:ext uri="{FF2B5EF4-FFF2-40B4-BE49-F238E27FC236}">
                  <a16:creationId xmlns:a16="http://schemas.microsoft.com/office/drawing/2014/main" id="{045630CE-55FC-46E7-8704-0B70860B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69">
              <a:extLst>
                <a:ext uri="{FF2B5EF4-FFF2-40B4-BE49-F238E27FC236}">
                  <a16:creationId xmlns:a16="http://schemas.microsoft.com/office/drawing/2014/main" id="{8E0787DD-2C44-44C3-9BB4-52E41F9F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170">
              <a:extLst>
                <a:ext uri="{FF2B5EF4-FFF2-40B4-BE49-F238E27FC236}">
                  <a16:creationId xmlns:a16="http://schemas.microsoft.com/office/drawing/2014/main" id="{F1411E6E-7BE6-4122-9DE8-90A7C957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171">
              <a:extLst>
                <a:ext uri="{FF2B5EF4-FFF2-40B4-BE49-F238E27FC236}">
                  <a16:creationId xmlns:a16="http://schemas.microsoft.com/office/drawing/2014/main" id="{1158CE8E-1355-49EF-9ABF-B29774D2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72">
              <a:extLst>
                <a:ext uri="{FF2B5EF4-FFF2-40B4-BE49-F238E27FC236}">
                  <a16:creationId xmlns:a16="http://schemas.microsoft.com/office/drawing/2014/main" id="{0EAC4219-6DAF-4E8E-9609-C9649D12D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73">
              <a:extLst>
                <a:ext uri="{FF2B5EF4-FFF2-40B4-BE49-F238E27FC236}">
                  <a16:creationId xmlns:a16="http://schemas.microsoft.com/office/drawing/2014/main" id="{0F9ABEC1-8DC4-4283-8436-F14A15CE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74">
              <a:extLst>
                <a:ext uri="{FF2B5EF4-FFF2-40B4-BE49-F238E27FC236}">
                  <a16:creationId xmlns:a16="http://schemas.microsoft.com/office/drawing/2014/main" id="{5913C391-61BA-438D-93F7-A0060A6B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175">
              <a:extLst>
                <a:ext uri="{FF2B5EF4-FFF2-40B4-BE49-F238E27FC236}">
                  <a16:creationId xmlns:a16="http://schemas.microsoft.com/office/drawing/2014/main" id="{9764A436-F2A4-4B00-B23E-FA2F6C3A8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176">
              <a:extLst>
                <a:ext uri="{FF2B5EF4-FFF2-40B4-BE49-F238E27FC236}">
                  <a16:creationId xmlns:a16="http://schemas.microsoft.com/office/drawing/2014/main" id="{FA8F6D08-28D8-451B-894D-9932A014C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177">
              <a:extLst>
                <a:ext uri="{FF2B5EF4-FFF2-40B4-BE49-F238E27FC236}">
                  <a16:creationId xmlns:a16="http://schemas.microsoft.com/office/drawing/2014/main" id="{C8EB7A18-BA53-47DA-9AEA-E318A61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178">
              <a:extLst>
                <a:ext uri="{FF2B5EF4-FFF2-40B4-BE49-F238E27FC236}">
                  <a16:creationId xmlns:a16="http://schemas.microsoft.com/office/drawing/2014/main" id="{8DD0BF40-B9E1-47BE-B192-049FD95D2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179">
              <a:extLst>
                <a:ext uri="{FF2B5EF4-FFF2-40B4-BE49-F238E27FC236}">
                  <a16:creationId xmlns:a16="http://schemas.microsoft.com/office/drawing/2014/main" id="{11CAD545-0322-485E-BE9F-C30975581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 180">
              <a:extLst>
                <a:ext uri="{FF2B5EF4-FFF2-40B4-BE49-F238E27FC236}">
                  <a16:creationId xmlns:a16="http://schemas.microsoft.com/office/drawing/2014/main" id="{74E06B54-05A5-4AB4-A2E6-7170C9207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Freeform 181">
              <a:extLst>
                <a:ext uri="{FF2B5EF4-FFF2-40B4-BE49-F238E27FC236}">
                  <a16:creationId xmlns:a16="http://schemas.microsoft.com/office/drawing/2014/main" id="{7C716FEC-EA50-4CED-93AE-9C3D35C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182">
              <a:extLst>
                <a:ext uri="{FF2B5EF4-FFF2-40B4-BE49-F238E27FC236}">
                  <a16:creationId xmlns:a16="http://schemas.microsoft.com/office/drawing/2014/main" id="{B2A9379E-F8DF-487C-A9D6-87A6E822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183">
              <a:extLst>
                <a:ext uri="{FF2B5EF4-FFF2-40B4-BE49-F238E27FC236}">
                  <a16:creationId xmlns:a16="http://schemas.microsoft.com/office/drawing/2014/main" id="{E335FA30-0BD7-4260-9D3A-6ECEC839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184">
              <a:extLst>
                <a:ext uri="{FF2B5EF4-FFF2-40B4-BE49-F238E27FC236}">
                  <a16:creationId xmlns:a16="http://schemas.microsoft.com/office/drawing/2014/main" id="{423281EB-1A23-4233-B113-51D7D8BB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185">
              <a:extLst>
                <a:ext uri="{FF2B5EF4-FFF2-40B4-BE49-F238E27FC236}">
                  <a16:creationId xmlns:a16="http://schemas.microsoft.com/office/drawing/2014/main" id="{E1C1A5DD-A8F2-4364-9DE3-B3A861A6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186">
              <a:extLst>
                <a:ext uri="{FF2B5EF4-FFF2-40B4-BE49-F238E27FC236}">
                  <a16:creationId xmlns:a16="http://schemas.microsoft.com/office/drawing/2014/main" id="{FDF73A88-E255-498D-ABC9-FC622E4D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772D58C2-86B8-439A-882E-0D6FC53C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188">
              <a:extLst>
                <a:ext uri="{FF2B5EF4-FFF2-40B4-BE49-F238E27FC236}">
                  <a16:creationId xmlns:a16="http://schemas.microsoft.com/office/drawing/2014/main" id="{47EB61D5-87A4-48A3-8093-1EB9B28E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504807" y="339511"/>
            <a:ext cx="6211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Internacionales</a:t>
            </a: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08" y="2167595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31" grpId="0"/>
      <p:bldP spid="35" grpId="0"/>
      <p:bldP spid="39" grpId="0"/>
      <p:bldP spid="43" grpId="0"/>
      <p:bldP spid="47" grpId="0"/>
      <p:bldP spid="2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F9E27270-B7AB-4CB3-B592-B0E2FEAEE987}"/>
              </a:ext>
            </a:extLst>
          </p:cNvPr>
          <p:cNvCxnSpPr/>
          <p:nvPr/>
        </p:nvCxnSpPr>
        <p:spPr>
          <a:xfrm>
            <a:off x="6105650" y="3024550"/>
            <a:ext cx="0" cy="3777175"/>
          </a:xfrm>
          <a:prstGeom prst="line">
            <a:avLst/>
          </a:prstGeom>
          <a:ln w="889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40EEC38-2B3A-4DC9-9ECE-794CA75DDCF1}"/>
              </a:ext>
            </a:extLst>
          </p:cNvPr>
          <p:cNvSpPr/>
          <p:nvPr/>
        </p:nvSpPr>
        <p:spPr>
          <a:xfrm>
            <a:off x="4610662" y="1315213"/>
            <a:ext cx="1317467" cy="526935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2849 w 1317467"/>
              <a:gd name="connsiteY0" fmla="*/ 5269355 h 5269355"/>
              <a:gd name="connsiteX1" fmla="*/ 1016240 w 1317467"/>
              <a:gd name="connsiteY1" fmla="*/ 3848519 h 5269355"/>
              <a:gd name="connsiteX2" fmla="*/ 3366 w 1317467"/>
              <a:gd name="connsiteY2" fmla="*/ 1977515 h 5269355"/>
              <a:gd name="connsiteX3" fmla="*/ 1317467 w 1317467"/>
              <a:gd name="connsiteY3" fmla="*/ 0 h 5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467" h="5269355">
                <a:moveTo>
                  <a:pt x="1142849" y="5269355"/>
                </a:moveTo>
                <a:cubicBezTo>
                  <a:pt x="1101817" y="4807467"/>
                  <a:pt x="1206154" y="4397159"/>
                  <a:pt x="1016240" y="3848519"/>
                </a:cubicBezTo>
                <a:cubicBezTo>
                  <a:pt x="826326" y="3299879"/>
                  <a:pt x="-61353" y="2880192"/>
                  <a:pt x="3366" y="1977515"/>
                </a:cubicBezTo>
                <a:cubicBezTo>
                  <a:pt x="68085" y="1074838"/>
                  <a:pt x="1123367" y="582078"/>
                  <a:pt x="1317467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2A58A6C-FB4B-4B64-BB93-38956E1B30E4}"/>
              </a:ext>
            </a:extLst>
          </p:cNvPr>
          <p:cNvSpPr/>
          <p:nvPr/>
        </p:nvSpPr>
        <p:spPr>
          <a:xfrm flipH="1">
            <a:off x="6494411" y="1576471"/>
            <a:ext cx="1139792" cy="5008098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2" h="5008098">
                <a:moveTo>
                  <a:pt x="1139792" y="5008098"/>
                </a:moveTo>
                <a:cubicBezTo>
                  <a:pt x="1098760" y="4546210"/>
                  <a:pt x="1203097" y="4135902"/>
                  <a:pt x="1013183" y="3587262"/>
                </a:cubicBezTo>
                <a:cubicBezTo>
                  <a:pt x="823269" y="3038622"/>
                  <a:pt x="-18448" y="2440744"/>
                  <a:pt x="309" y="1716258"/>
                </a:cubicBezTo>
                <a:cubicBezTo>
                  <a:pt x="19066" y="991772"/>
                  <a:pt x="800995" y="524021"/>
                  <a:pt x="1125724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A228610-EAF7-4A35-BC76-1316CB45DECE}"/>
              </a:ext>
            </a:extLst>
          </p:cNvPr>
          <p:cNvSpPr/>
          <p:nvPr/>
        </p:nvSpPr>
        <p:spPr>
          <a:xfrm>
            <a:off x="4300252" y="4329721"/>
            <a:ext cx="1328348" cy="22497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28348"/>
              <a:gd name="connsiteY0" fmla="*/ 2249713 h 2249713"/>
              <a:gd name="connsiteX1" fmla="*/ 1146629 w 1328348"/>
              <a:gd name="connsiteY1" fmla="*/ 986971 h 2249713"/>
              <a:gd name="connsiteX2" fmla="*/ 0 w 1328348"/>
              <a:gd name="connsiteY2" fmla="*/ 0 h 224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348" h="2249713">
                <a:moveTo>
                  <a:pt x="1306286" y="2249713"/>
                </a:moveTo>
                <a:cubicBezTo>
                  <a:pt x="1340152" y="1825170"/>
                  <a:pt x="1364343" y="1361923"/>
                  <a:pt x="1146629" y="986971"/>
                </a:cubicBezTo>
                <a:cubicBezTo>
                  <a:pt x="928915" y="612019"/>
                  <a:pt x="387047" y="18505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E0C579E-1E37-4B04-B337-49D39A1F7859}"/>
              </a:ext>
            </a:extLst>
          </p:cNvPr>
          <p:cNvSpPr/>
          <p:nvPr/>
        </p:nvSpPr>
        <p:spPr>
          <a:xfrm flipH="1">
            <a:off x="6592556" y="4228121"/>
            <a:ext cx="1273119" cy="23513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119" h="2351313">
                <a:moveTo>
                  <a:pt x="1233714" y="2351313"/>
                </a:moveTo>
                <a:cubicBezTo>
                  <a:pt x="1267580" y="1926770"/>
                  <a:pt x="1337733" y="1480456"/>
                  <a:pt x="1132114" y="1088571"/>
                </a:cubicBezTo>
                <a:cubicBezTo>
                  <a:pt x="926495" y="696686"/>
                  <a:pt x="372533" y="315685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E4AAFAA-8B85-4DA8-ACE7-168B2B5B8B28}"/>
              </a:ext>
            </a:extLst>
          </p:cNvPr>
          <p:cNvSpPr/>
          <p:nvPr/>
        </p:nvSpPr>
        <p:spPr>
          <a:xfrm>
            <a:off x="4122597" y="2885772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9ECAC035-D2DE-40BB-9F72-265E1D69AFFD}"/>
              </a:ext>
            </a:extLst>
          </p:cNvPr>
          <p:cNvSpPr/>
          <p:nvPr/>
        </p:nvSpPr>
        <p:spPr>
          <a:xfrm>
            <a:off x="4764975" y="1856039"/>
            <a:ext cx="172610" cy="627464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6345FC01-1CE4-4B16-827D-0BE63E153A53}"/>
              </a:ext>
            </a:extLst>
          </p:cNvPr>
          <p:cNvSpPr/>
          <p:nvPr/>
        </p:nvSpPr>
        <p:spPr>
          <a:xfrm flipH="1">
            <a:off x="7453111" y="2914464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E95E8F91-DDB3-40B7-81CA-571B33902432}"/>
              </a:ext>
            </a:extLst>
          </p:cNvPr>
          <p:cNvSpPr/>
          <p:nvPr/>
        </p:nvSpPr>
        <p:spPr>
          <a:xfrm flipH="1">
            <a:off x="7351174" y="1977063"/>
            <a:ext cx="116451" cy="604357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B1685312-CD25-4536-AB8E-D4D71E5C5F60}"/>
              </a:ext>
            </a:extLst>
          </p:cNvPr>
          <p:cNvSpPr/>
          <p:nvPr/>
        </p:nvSpPr>
        <p:spPr>
          <a:xfrm>
            <a:off x="5038640" y="5426104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4355185C-B56A-4C17-9E63-908B32AB3FD2}"/>
              </a:ext>
            </a:extLst>
          </p:cNvPr>
          <p:cNvSpPr/>
          <p:nvPr/>
        </p:nvSpPr>
        <p:spPr>
          <a:xfrm flipH="1">
            <a:off x="6693610" y="5086025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id="{4F8CB9E7-C4C7-49E6-8626-8184C56B8413}"/>
              </a:ext>
            </a:extLst>
          </p:cNvPr>
          <p:cNvGrpSpPr/>
          <p:nvPr/>
        </p:nvGrpSpPr>
        <p:grpSpPr>
          <a:xfrm>
            <a:off x="4937585" y="2082907"/>
            <a:ext cx="2307102" cy="2307102"/>
            <a:chOff x="4740812" y="2152357"/>
            <a:chExt cx="2307102" cy="2307102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65C92B98-5D0E-4941-ABBC-17376DE9EF50}"/>
                </a:ext>
              </a:extLst>
            </p:cNvPr>
            <p:cNvSpPr/>
            <p:nvPr/>
          </p:nvSpPr>
          <p:spPr>
            <a:xfrm>
              <a:off x="4740812" y="2152357"/>
              <a:ext cx="2307102" cy="230710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33">
              <a:extLst>
                <a:ext uri="{FF2B5EF4-FFF2-40B4-BE49-F238E27FC236}">
                  <a16:creationId xmlns:a16="http://schemas.microsoft.com/office/drawing/2014/main" id="{1B3B30A4-49B2-4C1E-A787-2A673045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990" y="2194438"/>
              <a:ext cx="834995" cy="834995"/>
            </a:xfrm>
            <a:prstGeom prst="rect">
              <a:avLst/>
            </a:prstGeom>
          </p:spPr>
        </p:pic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FF19E684-693D-4440-B03D-FDFC2B89C85F}"/>
              </a:ext>
            </a:extLst>
          </p:cNvPr>
          <p:cNvGrpSpPr/>
          <p:nvPr/>
        </p:nvGrpSpPr>
        <p:grpSpPr>
          <a:xfrm>
            <a:off x="3418348" y="2148559"/>
            <a:ext cx="957111" cy="923330"/>
            <a:chOff x="3282601" y="2259765"/>
            <a:chExt cx="881574" cy="88157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DFAEC75E-0CE4-41D1-8E9B-25E09BDE6C04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2">
              <a:extLst>
                <a:ext uri="{FF2B5EF4-FFF2-40B4-BE49-F238E27FC236}">
                  <a16:creationId xmlns:a16="http://schemas.microsoft.com/office/drawing/2014/main" id="{5B38A21F-6297-4233-9E73-65303039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871" y="2499703"/>
              <a:ext cx="750062" cy="363602"/>
            </a:xfrm>
            <a:prstGeom prst="rect">
              <a:avLst/>
            </a:prstGeom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7CB26B5-8BF0-4BBB-991D-9A114A3DF8BC}"/>
              </a:ext>
            </a:extLst>
          </p:cNvPr>
          <p:cNvGrpSpPr/>
          <p:nvPr/>
        </p:nvGrpSpPr>
        <p:grpSpPr>
          <a:xfrm>
            <a:off x="7433714" y="3835060"/>
            <a:ext cx="863961" cy="863961"/>
            <a:chOff x="7236941" y="4039888"/>
            <a:chExt cx="728583" cy="728583"/>
          </a:xfrm>
        </p:grpSpPr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F9CEDF11-2AF1-48A8-8338-78F2243EB052}"/>
                </a:ext>
              </a:extLst>
            </p:cNvPr>
            <p:cNvSpPr/>
            <p:nvPr/>
          </p:nvSpPr>
          <p:spPr>
            <a:xfrm>
              <a:off x="7236941" y="4039888"/>
              <a:ext cx="728583" cy="728583"/>
            </a:xfrm>
            <a:prstGeom prst="ellipse">
              <a:avLst/>
            </a:prstGeom>
            <a:gradFill>
              <a:gsLst>
                <a:gs pos="0">
                  <a:srgbClr val="0099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534F1F43-A094-47E9-9AEE-87894CA4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65" y="4132724"/>
              <a:ext cx="541365" cy="541365"/>
            </a:xfrm>
            <a:prstGeom prst="rect">
              <a:avLst/>
            </a:prstGeom>
          </p:spPr>
        </p:pic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FAAA3C-567E-48E2-87E7-DD7069D10C44}"/>
              </a:ext>
            </a:extLst>
          </p:cNvPr>
          <p:cNvGrpSpPr/>
          <p:nvPr/>
        </p:nvGrpSpPr>
        <p:grpSpPr>
          <a:xfrm>
            <a:off x="7166623" y="1204238"/>
            <a:ext cx="881574" cy="881574"/>
            <a:chOff x="6969850" y="1273688"/>
            <a:chExt cx="881574" cy="881574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3B6E5D3C-0CBB-487C-AF45-604C62D13338}"/>
                </a:ext>
              </a:extLst>
            </p:cNvPr>
            <p:cNvSpPr/>
            <p:nvPr/>
          </p:nvSpPr>
          <p:spPr>
            <a:xfrm>
              <a:off x="6969850" y="1273688"/>
              <a:ext cx="881574" cy="881574"/>
            </a:xfrm>
            <a:prstGeom prst="ellipse">
              <a:avLst/>
            </a:prstGeom>
            <a:gradFill>
              <a:gsLst>
                <a:gs pos="0">
                  <a:srgbClr val="00CCFF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D2BB0987-A972-47D0-BABA-5671AAD4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850" y="1295888"/>
              <a:ext cx="881574" cy="809671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AF7F7-0C2F-41F8-81AC-759996401F2E}"/>
              </a:ext>
            </a:extLst>
          </p:cNvPr>
          <p:cNvGrpSpPr/>
          <p:nvPr/>
        </p:nvGrpSpPr>
        <p:grpSpPr>
          <a:xfrm>
            <a:off x="3583560" y="3863046"/>
            <a:ext cx="879203" cy="879203"/>
            <a:chOff x="3602059" y="3889160"/>
            <a:chExt cx="728583" cy="72858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F07484-BBFF-41E8-9F7B-F63E030B373C}"/>
                </a:ext>
              </a:extLst>
            </p:cNvPr>
            <p:cNvSpPr/>
            <p:nvPr/>
          </p:nvSpPr>
          <p:spPr>
            <a:xfrm>
              <a:off x="3602059" y="3889160"/>
              <a:ext cx="728583" cy="728583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15">
              <a:extLst>
                <a:ext uri="{FF2B5EF4-FFF2-40B4-BE49-F238E27FC236}">
                  <a16:creationId xmlns:a16="http://schemas.microsoft.com/office/drawing/2014/main" id="{55B158E3-90BF-43A2-B63D-BDC6A369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796" y="3903884"/>
              <a:ext cx="666276" cy="665334"/>
            </a:xfrm>
            <a:prstGeom prst="rect">
              <a:avLst/>
            </a:prstGeom>
          </p:spPr>
        </p:pic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182D2E41-8C2B-4471-BD62-86732B309EAE}"/>
              </a:ext>
            </a:extLst>
          </p:cNvPr>
          <p:cNvGrpSpPr/>
          <p:nvPr/>
        </p:nvGrpSpPr>
        <p:grpSpPr>
          <a:xfrm>
            <a:off x="4330478" y="5013967"/>
            <a:ext cx="810170" cy="810170"/>
            <a:chOff x="4471469" y="5119857"/>
            <a:chExt cx="541495" cy="541495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2A7C4425-12B9-4E47-8877-97CB7ACAADB5}"/>
                </a:ext>
              </a:extLst>
            </p:cNvPr>
            <p:cNvSpPr/>
            <p:nvPr/>
          </p:nvSpPr>
          <p:spPr>
            <a:xfrm>
              <a:off x="4471469" y="5119857"/>
              <a:ext cx="541495" cy="541495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34">
              <a:extLst>
                <a:ext uri="{FF2B5EF4-FFF2-40B4-BE49-F238E27FC236}">
                  <a16:creationId xmlns:a16="http://schemas.microsoft.com/office/drawing/2014/main" id="{F0DCD2EF-8E42-45C9-B177-2586C7E7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83" y="5293997"/>
              <a:ext cx="472859" cy="215211"/>
            </a:xfrm>
            <a:prstGeom prst="rect">
              <a:avLst/>
            </a:prstGeom>
          </p:spPr>
        </p:pic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A62EDBF-EA4F-4716-A043-AEBBFD5662EA}"/>
              </a:ext>
            </a:extLst>
          </p:cNvPr>
          <p:cNvGrpSpPr/>
          <p:nvPr/>
        </p:nvGrpSpPr>
        <p:grpSpPr>
          <a:xfrm>
            <a:off x="7115664" y="4773066"/>
            <a:ext cx="792885" cy="783487"/>
            <a:chOff x="6918885" y="4842517"/>
            <a:chExt cx="561333" cy="554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CDA03-05FE-41D4-9A67-BE10CBE66F80}"/>
                </a:ext>
              </a:extLst>
            </p:cNvPr>
            <p:cNvSpPr/>
            <p:nvPr/>
          </p:nvSpPr>
          <p:spPr>
            <a:xfrm>
              <a:off x="6918885" y="4842517"/>
              <a:ext cx="554680" cy="55468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6">
              <a:extLst>
                <a:ext uri="{FF2B5EF4-FFF2-40B4-BE49-F238E27FC236}">
                  <a16:creationId xmlns:a16="http://schemas.microsoft.com/office/drawing/2014/main" id="{9D0A52FC-4411-4111-84F2-48256288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384" y="5050483"/>
              <a:ext cx="558834" cy="120708"/>
            </a:xfrm>
            <a:prstGeom prst="rect">
              <a:avLst/>
            </a:prstGeom>
          </p:spPr>
        </p:pic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4EA1CF73-39B4-4112-B4B5-F2F94428A2E0}"/>
              </a:ext>
            </a:extLst>
          </p:cNvPr>
          <p:cNvGrpSpPr/>
          <p:nvPr/>
        </p:nvGrpSpPr>
        <p:grpSpPr>
          <a:xfrm>
            <a:off x="5717869" y="468905"/>
            <a:ext cx="943894" cy="943894"/>
            <a:chOff x="5361235" y="378494"/>
            <a:chExt cx="1103755" cy="1103755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6597D01-D815-4D1A-959F-7FADFC73BDD5}"/>
                </a:ext>
              </a:extLst>
            </p:cNvPr>
            <p:cNvSpPr/>
            <p:nvPr/>
          </p:nvSpPr>
          <p:spPr>
            <a:xfrm>
              <a:off x="5361235" y="378494"/>
              <a:ext cx="1103755" cy="1103755"/>
            </a:xfrm>
            <a:prstGeom prst="ellipse">
              <a:avLst/>
            </a:prstGeom>
            <a:gradFill>
              <a:gsLst>
                <a:gs pos="0">
                  <a:srgbClr val="CCFF33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8">
              <a:extLst>
                <a:ext uri="{FF2B5EF4-FFF2-40B4-BE49-F238E27FC236}">
                  <a16:creationId xmlns:a16="http://schemas.microsoft.com/office/drawing/2014/main" id="{C385D7D8-398E-4BD4-9642-4D937C35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363" y="522592"/>
              <a:ext cx="866236" cy="866236"/>
            </a:xfrm>
            <a:prstGeom prst="rect">
              <a:avLst/>
            </a:prstGeom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E4DFBB8D-9313-48C2-9239-7F8E69B0A9BB}"/>
              </a:ext>
            </a:extLst>
          </p:cNvPr>
          <p:cNvGrpSpPr/>
          <p:nvPr/>
        </p:nvGrpSpPr>
        <p:grpSpPr>
          <a:xfrm>
            <a:off x="7854105" y="2237654"/>
            <a:ext cx="786896" cy="786896"/>
            <a:chOff x="7657332" y="2307104"/>
            <a:chExt cx="786896" cy="786896"/>
          </a:xfrm>
        </p:grpSpPr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83223F66-D97D-45D8-882B-A1807A0B24FC}"/>
                </a:ext>
              </a:extLst>
            </p:cNvPr>
            <p:cNvSpPr/>
            <p:nvPr/>
          </p:nvSpPr>
          <p:spPr>
            <a:xfrm>
              <a:off x="7657332" y="2307104"/>
              <a:ext cx="786896" cy="786896"/>
            </a:xfrm>
            <a:prstGeom prst="ellipse">
              <a:avLst/>
            </a:prstGeom>
            <a:gradFill>
              <a:gsLst>
                <a:gs pos="0">
                  <a:srgbClr val="9933FF"/>
                </a:gs>
                <a:gs pos="100000">
                  <a:srgbClr val="6600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40">
              <a:extLst>
                <a:ext uri="{FF2B5EF4-FFF2-40B4-BE49-F238E27FC236}">
                  <a16:creationId xmlns:a16="http://schemas.microsoft.com/office/drawing/2014/main" id="{B36C4C41-7E7D-4703-984F-CC833B25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90" y="2469311"/>
              <a:ext cx="420267" cy="420267"/>
            </a:xfrm>
            <a:prstGeom prst="rect">
              <a:avLst/>
            </a:prstGeom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E6C11FB-A6C7-43AE-A278-C25BE5B19CE1}"/>
              </a:ext>
            </a:extLst>
          </p:cNvPr>
          <p:cNvGrpSpPr/>
          <p:nvPr/>
        </p:nvGrpSpPr>
        <p:grpSpPr>
          <a:xfrm>
            <a:off x="4169890" y="1034305"/>
            <a:ext cx="943894" cy="928694"/>
            <a:chOff x="3973117" y="1150875"/>
            <a:chExt cx="881574" cy="881574"/>
          </a:xfrm>
        </p:grpSpPr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200B4631-6FF8-43B4-936E-F062AF6A9DFB}"/>
                </a:ext>
              </a:extLst>
            </p:cNvPr>
            <p:cNvSpPr/>
            <p:nvPr/>
          </p:nvSpPr>
          <p:spPr>
            <a:xfrm>
              <a:off x="3973117" y="1150875"/>
              <a:ext cx="881574" cy="881574"/>
            </a:xfrm>
            <a:prstGeom prst="ellipse">
              <a:avLst/>
            </a:prstGeom>
            <a:gradFill>
              <a:gsLst>
                <a:gs pos="0">
                  <a:srgbClr val="CC00FF"/>
                </a:gs>
                <a:gs pos="100000">
                  <a:srgbClr val="6600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2">
              <a:extLst>
                <a:ext uri="{FF2B5EF4-FFF2-40B4-BE49-F238E27FC236}">
                  <a16:creationId xmlns:a16="http://schemas.microsoft.com/office/drawing/2014/main" id="{3C0B258B-7055-4336-B5BA-E8278EEC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66" y="1338499"/>
              <a:ext cx="586378" cy="492222"/>
            </a:xfrm>
            <a:prstGeom prst="rect">
              <a:avLst/>
            </a:prstGeom>
          </p:spPr>
        </p:pic>
      </p:grpSp>
      <p:grpSp>
        <p:nvGrpSpPr>
          <p:cNvPr id="43" name="Group 61">
            <a:extLst>
              <a:ext uri="{FF2B5EF4-FFF2-40B4-BE49-F238E27FC236}">
                <a16:creationId xmlns:a16="http://schemas.microsoft.com/office/drawing/2014/main" id="{A2313376-5796-432A-89DC-6D883D006361}"/>
              </a:ext>
            </a:extLst>
          </p:cNvPr>
          <p:cNvGrpSpPr/>
          <p:nvPr/>
        </p:nvGrpSpPr>
        <p:grpSpPr>
          <a:xfrm>
            <a:off x="6386671" y="1435568"/>
            <a:ext cx="545840" cy="555735"/>
            <a:chOff x="6189898" y="1505018"/>
            <a:chExt cx="545840" cy="555735"/>
          </a:xfrm>
        </p:grpSpPr>
        <p:sp>
          <p:nvSpPr>
            <p:cNvPr id="44" name="Oval 58">
              <a:extLst>
                <a:ext uri="{FF2B5EF4-FFF2-40B4-BE49-F238E27FC236}">
                  <a16:creationId xmlns:a16="http://schemas.microsoft.com/office/drawing/2014/main" id="{1E800DB7-9CBE-4E30-8D10-3BEEFE17F77E}"/>
                </a:ext>
              </a:extLst>
            </p:cNvPr>
            <p:cNvSpPr/>
            <p:nvPr/>
          </p:nvSpPr>
          <p:spPr>
            <a:xfrm>
              <a:off x="6189898" y="150501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298F5F94-B244-4544-90FE-5E229477ABFB}"/>
                </a:ext>
              </a:extLst>
            </p:cNvPr>
            <p:cNvSpPr/>
            <p:nvPr/>
          </p:nvSpPr>
          <p:spPr>
            <a:xfrm>
              <a:off x="6194243" y="151925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4" descr="Trophy">
              <a:extLst>
                <a:ext uri="{FF2B5EF4-FFF2-40B4-BE49-F238E27FC236}">
                  <a16:creationId xmlns:a16="http://schemas.microsoft.com/office/drawing/2014/main" id="{9C3DADD8-D1D4-4EF2-B24B-6141E001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21247" y="1641630"/>
              <a:ext cx="274320" cy="27432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3D2A63-5558-47A9-B09A-19A5DD42E5EE}"/>
              </a:ext>
            </a:extLst>
          </p:cNvPr>
          <p:cNvSpPr txBox="1"/>
          <p:nvPr/>
        </p:nvSpPr>
        <p:spPr>
          <a:xfrm>
            <a:off x="963387" y="5168455"/>
            <a:ext cx="32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STARTINNOVA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s-ES" sz="1000" dirty="0"/>
              <a:t>Diferentes </a:t>
            </a:r>
            <a:r>
              <a:rPr lang="es-ES" sz="1000" b="1" dirty="0">
                <a:solidFill>
                  <a:srgbClr val="FF0000"/>
                </a:solidFill>
              </a:rPr>
              <a:t>premios al emprendimiento </a:t>
            </a:r>
            <a:r>
              <a:rPr lang="es-ES" sz="1000" dirty="0"/>
              <a:t>por los proyectos presentados por nuestro alumnado de FP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483E8D-104B-4420-A56A-777126D5371E}"/>
              </a:ext>
            </a:extLst>
          </p:cNvPr>
          <p:cNvSpPr txBox="1"/>
          <p:nvPr/>
        </p:nvSpPr>
        <p:spPr>
          <a:xfrm>
            <a:off x="534676" y="3993264"/>
            <a:ext cx="3029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STEAM EUSKADI</a:t>
            </a:r>
          </a:p>
          <a:p>
            <a:pPr algn="r"/>
            <a:r>
              <a:rPr lang="es-ES" sz="1000" dirty="0"/>
              <a:t>Por contribuir a que </a:t>
            </a:r>
            <a:r>
              <a:rPr lang="es-ES" sz="1000" b="1" dirty="0">
                <a:solidFill>
                  <a:srgbClr val="FF0000"/>
                </a:solidFill>
              </a:rPr>
              <a:t>Euskadi</a:t>
            </a:r>
            <a:r>
              <a:rPr lang="es-ES" sz="1000" dirty="0"/>
              <a:t> sea un territorio más </a:t>
            </a:r>
            <a:r>
              <a:rPr lang="es-ES" sz="1000" b="1" dirty="0">
                <a:solidFill>
                  <a:srgbClr val="FF0000"/>
                </a:solidFill>
              </a:rPr>
              <a:t>innovador</a:t>
            </a:r>
            <a:r>
              <a:rPr lang="es-ES" sz="1000" dirty="0"/>
              <a:t> con nuestros proyectos de fomento de la Educación STEAM.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D7C91E-48D7-4012-9291-85C4C847EF9F}"/>
              </a:ext>
            </a:extLst>
          </p:cNvPr>
          <p:cNvSpPr txBox="1"/>
          <p:nvPr/>
        </p:nvSpPr>
        <p:spPr>
          <a:xfrm>
            <a:off x="674033" y="2120682"/>
            <a:ext cx="278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NACIONAL DE APRENDIZAJE Y SERVICIO</a:t>
            </a:r>
          </a:p>
          <a:p>
            <a:pPr algn="r"/>
            <a:r>
              <a:rPr lang="en-US" sz="1000" dirty="0"/>
              <a:t>Premio </a:t>
            </a:r>
            <a:r>
              <a:rPr lang="en-US" sz="1000" b="1" dirty="0" err="1">
                <a:solidFill>
                  <a:srgbClr val="FF0000"/>
                </a:solidFill>
              </a:rPr>
              <a:t>Cooperación</a:t>
            </a:r>
            <a:r>
              <a:rPr lang="en-US" sz="1000" b="1" dirty="0">
                <a:solidFill>
                  <a:srgbClr val="FF0000"/>
                </a:solidFill>
              </a:rPr>
              <a:t> al Desarrollo </a:t>
            </a:r>
            <a:r>
              <a:rPr lang="en-US" sz="1000" dirty="0"/>
              <a:t>para </a:t>
            </a:r>
            <a:r>
              <a:rPr lang="en-US" sz="1000" dirty="0" err="1"/>
              <a:t>nuestro</a:t>
            </a:r>
            <a:r>
              <a:rPr lang="en-US" sz="1000" dirty="0"/>
              <a:t> </a:t>
            </a:r>
            <a:r>
              <a:rPr lang="en-US" sz="1000" dirty="0" err="1"/>
              <a:t>proyecto</a:t>
            </a:r>
            <a:r>
              <a:rPr lang="en-US" sz="1000" dirty="0"/>
              <a:t> “RECICLANDO CON HAHATAY”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115B5-114B-438E-B12F-78E18B49C73F}"/>
              </a:ext>
            </a:extLst>
          </p:cNvPr>
          <p:cNvSpPr txBox="1"/>
          <p:nvPr/>
        </p:nvSpPr>
        <p:spPr>
          <a:xfrm>
            <a:off x="675095" y="1096499"/>
            <a:ext cx="3491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CENTRO FARO PARA LA TRANSFORMACIÓN SOCIAL</a:t>
            </a:r>
          </a:p>
          <a:p>
            <a:pPr algn="r"/>
            <a:r>
              <a:rPr lang="es-ES" sz="1000" dirty="0"/>
              <a:t>Nombrados por </a:t>
            </a:r>
            <a:r>
              <a:rPr lang="es-ES" sz="1000" b="1" dirty="0">
                <a:solidFill>
                  <a:srgbClr val="FF0000"/>
                </a:solidFill>
              </a:rPr>
              <a:t>Unesco </a:t>
            </a:r>
            <a:r>
              <a:rPr lang="es-ES" sz="1000" b="1" dirty="0" err="1">
                <a:solidFill>
                  <a:srgbClr val="FF0000"/>
                </a:solidFill>
              </a:rPr>
              <a:t>Etxea</a:t>
            </a:r>
            <a:r>
              <a:rPr lang="es-ES" sz="1000" b="1" dirty="0">
                <a:solidFill>
                  <a:srgbClr val="FF0000"/>
                </a:solidFill>
              </a:rPr>
              <a:t> </a:t>
            </a:r>
            <a:r>
              <a:rPr lang="es-ES" sz="1000" dirty="0"/>
              <a:t>como </a:t>
            </a:r>
            <a:r>
              <a:rPr lang="es-ES" sz="1000" b="1" dirty="0"/>
              <a:t>'Centro Faro' </a:t>
            </a:r>
            <a:r>
              <a:rPr lang="es-ES" sz="1000" dirty="0"/>
              <a:t>por su opción por la Educación para la Transformación Social.</a:t>
            </a:r>
            <a:endParaRPr lang="en-US" sz="1000" dirty="0"/>
          </a:p>
          <a:p>
            <a:pPr algn="r"/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C38200-92A4-405D-9449-CD2C65AFDFE0}"/>
              </a:ext>
            </a:extLst>
          </p:cNvPr>
          <p:cNvSpPr txBox="1"/>
          <p:nvPr/>
        </p:nvSpPr>
        <p:spPr>
          <a:xfrm>
            <a:off x="6713846" y="462378"/>
            <a:ext cx="497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A DE ORO A LA GESTIÓN AVANZADA </a:t>
            </a:r>
          </a:p>
          <a:p>
            <a:r>
              <a:rPr lang="es-ES" sz="1000" dirty="0"/>
              <a:t>El premio ha sido concedido por el Gobierno Vasco a través de EUSKALIT tras una evaluación centrada en cinco elementos clave en la gestión</a:t>
            </a:r>
            <a:r>
              <a:rPr lang="es-ES" sz="1000" b="1" dirty="0">
                <a:solidFill>
                  <a:srgbClr val="FF0000"/>
                </a:solidFill>
              </a:rPr>
              <a:t>: Estrategia, Clientes, Personas, Sociedad e Innovación.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0CB68-BE8B-41AD-87E0-ECA128CEF50C}"/>
              </a:ext>
            </a:extLst>
          </p:cNvPr>
          <p:cNvSpPr txBox="1"/>
          <p:nvPr/>
        </p:nvSpPr>
        <p:spPr>
          <a:xfrm>
            <a:off x="8078919" y="1291393"/>
            <a:ext cx="293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QUALITY INNOVATION AWARD</a:t>
            </a:r>
          </a:p>
          <a:p>
            <a:r>
              <a:rPr lang="en-US" sz="1100" dirty="0"/>
              <a:t>Premio </a:t>
            </a:r>
            <a:r>
              <a:rPr lang="es-ES" sz="1100" dirty="0"/>
              <a:t>en la categoría</a:t>
            </a:r>
            <a:r>
              <a:rPr lang="es-ES" sz="1100" b="1" dirty="0">
                <a:solidFill>
                  <a:srgbClr val="FF0000"/>
                </a:solidFill>
              </a:rPr>
              <a:t> Innovación en el sector educativo</a:t>
            </a:r>
            <a:r>
              <a:rPr lang="es-ES" sz="1100" dirty="0"/>
              <a:t>, en la fase de Euskadi</a:t>
            </a:r>
            <a:r>
              <a:rPr lang="en-US" sz="1100" dirty="0"/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D8DDC6-AB04-4A95-9164-AA9373E05AF1}"/>
              </a:ext>
            </a:extLst>
          </p:cNvPr>
          <p:cNvSpPr txBox="1"/>
          <p:nvPr/>
        </p:nvSpPr>
        <p:spPr>
          <a:xfrm>
            <a:off x="8682088" y="2378895"/>
            <a:ext cx="289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EUSKALIT DE BUENAS PRÁCTICAS</a:t>
            </a:r>
          </a:p>
          <a:p>
            <a:r>
              <a:rPr lang="es-ES" sz="1000" dirty="0"/>
              <a:t>Premio a la </a:t>
            </a:r>
            <a:r>
              <a:rPr lang="es-ES" sz="1000" b="1" dirty="0">
                <a:solidFill>
                  <a:srgbClr val="FF0000"/>
                </a:solidFill>
              </a:rPr>
              <a:t>Integración de los ODS en las organizaciones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4617CD-0C5C-4FE4-A20A-B1333B6B59BD}"/>
              </a:ext>
            </a:extLst>
          </p:cNvPr>
          <p:cNvSpPr txBox="1"/>
          <p:nvPr/>
        </p:nvSpPr>
        <p:spPr>
          <a:xfrm>
            <a:off x="8260529" y="3954460"/>
            <a:ext cx="298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GORAKIDE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1000" dirty="0"/>
              <a:t>Reconocimiento por el compromiso con las personas con </a:t>
            </a:r>
            <a:r>
              <a:rPr lang="es-ES" sz="1000" b="1" dirty="0">
                <a:solidFill>
                  <a:srgbClr val="FF0000"/>
                </a:solidFill>
              </a:rPr>
              <a:t>discapacidad intelectual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2C772D-DDA1-42A5-BE2B-932C569E6EBE}"/>
              </a:ext>
            </a:extLst>
          </p:cNvPr>
          <p:cNvSpPr txBox="1"/>
          <p:nvPr/>
        </p:nvSpPr>
        <p:spPr>
          <a:xfrm>
            <a:off x="8056256" y="4953697"/>
            <a:ext cx="334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ENKARTERRI GREEN</a:t>
            </a:r>
          </a:p>
          <a:p>
            <a:r>
              <a:rPr lang="es-ES" sz="1000" dirty="0" err="1"/>
              <a:t>Enkarterri</a:t>
            </a:r>
            <a:r>
              <a:rPr lang="es-ES" sz="1000" dirty="0"/>
              <a:t> Green reconoce nuestro modelo de </a:t>
            </a:r>
            <a:r>
              <a:rPr lang="es-ES" sz="1000" b="1" dirty="0">
                <a:solidFill>
                  <a:srgbClr val="FF0000"/>
                </a:solidFill>
              </a:rPr>
              <a:t>responsabilidad social empresarial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1C5632-3F50-4CE1-915A-DDCB892FB516}"/>
              </a:ext>
            </a:extLst>
          </p:cNvPr>
          <p:cNvSpPr/>
          <p:nvPr/>
        </p:nvSpPr>
        <p:spPr>
          <a:xfrm rot="3100369">
            <a:off x="6206349" y="4720611"/>
            <a:ext cx="287655" cy="562837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D87450F4-6151-4B6D-88B0-6EF177861BB5}"/>
              </a:ext>
            </a:extLst>
          </p:cNvPr>
          <p:cNvSpPr/>
          <p:nvPr/>
        </p:nvSpPr>
        <p:spPr>
          <a:xfrm rot="19300369">
            <a:off x="5717366" y="4471446"/>
            <a:ext cx="294836" cy="586341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5F2D4C5-572E-49C7-9621-938718264B0F}"/>
              </a:ext>
            </a:extLst>
          </p:cNvPr>
          <p:cNvSpPr/>
          <p:nvPr/>
        </p:nvSpPr>
        <p:spPr>
          <a:xfrm>
            <a:off x="675095" y="316709"/>
            <a:ext cx="3100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Reconocimientos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874ABEE-E9E1-4986-A3A7-031F31D14E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0" y="2973776"/>
            <a:ext cx="797417" cy="66847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335A70A-7803-4296-A979-69F1906EA3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72" y="3771743"/>
            <a:ext cx="1133322" cy="38005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B0EF167-E205-43DA-9AF0-F7623C4348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6" y="3029928"/>
            <a:ext cx="1194829" cy="463273"/>
          </a:xfrm>
          <a:prstGeom prst="rect">
            <a:avLst/>
          </a:prstGeom>
        </p:spPr>
      </p:pic>
      <p:grpSp>
        <p:nvGrpSpPr>
          <p:cNvPr id="63" name="Group 32">
            <a:extLst>
              <a:ext uri="{FF2B5EF4-FFF2-40B4-BE49-F238E27FC236}">
                <a16:creationId xmlns:a16="http://schemas.microsoft.com/office/drawing/2014/main" id="{D8CD02E1-6517-4A63-8C07-113528DC92AC}"/>
              </a:ext>
            </a:extLst>
          </p:cNvPr>
          <p:cNvGrpSpPr/>
          <p:nvPr/>
        </p:nvGrpSpPr>
        <p:grpSpPr>
          <a:xfrm>
            <a:off x="3570710" y="2865083"/>
            <a:ext cx="800685" cy="772425"/>
            <a:chOff x="3282601" y="2259765"/>
            <a:chExt cx="881574" cy="881574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EB013C08-313E-4978-BCD0-EF7536C274B7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2">
              <a:extLst>
                <a:ext uri="{FF2B5EF4-FFF2-40B4-BE49-F238E27FC236}">
                  <a16:creationId xmlns:a16="http://schemas.microsoft.com/office/drawing/2014/main" id="{31B68901-CAB5-4F61-B8A0-7EAB3A0A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25" y="2404418"/>
              <a:ext cx="589390" cy="610953"/>
            </a:xfrm>
            <a:prstGeom prst="rect">
              <a:avLst/>
            </a:prstGeom>
          </p:spPr>
        </p:pic>
      </p:grpSp>
      <p:sp>
        <p:nvSpPr>
          <p:cNvPr id="66" name="TextBox 48">
            <a:extLst>
              <a:ext uri="{FF2B5EF4-FFF2-40B4-BE49-F238E27FC236}">
                <a16:creationId xmlns:a16="http://schemas.microsoft.com/office/drawing/2014/main" id="{D5173109-6C52-4CE5-BBC3-6624B1574DED}"/>
              </a:ext>
            </a:extLst>
          </p:cNvPr>
          <p:cNvSpPr txBox="1"/>
          <p:nvPr/>
        </p:nvSpPr>
        <p:spPr>
          <a:xfrm>
            <a:off x="788099" y="2975661"/>
            <a:ext cx="278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DEIA HEMENDIK SARIA</a:t>
            </a:r>
          </a:p>
          <a:p>
            <a:pPr algn="r"/>
            <a:r>
              <a:rPr lang="en-US" sz="1000" dirty="0" err="1"/>
              <a:t>Reconocimiento</a:t>
            </a:r>
            <a:r>
              <a:rPr lang="en-US" sz="1000" dirty="0"/>
              <a:t> por el </a:t>
            </a:r>
            <a:r>
              <a:rPr lang="en-US" sz="1000" dirty="0" err="1"/>
              <a:t>trabajo</a:t>
            </a:r>
            <a:r>
              <a:rPr lang="en-US" sz="1000" dirty="0"/>
              <a:t> y la </a:t>
            </a:r>
            <a:r>
              <a:rPr lang="en-US" sz="1000" b="1" dirty="0">
                <a:solidFill>
                  <a:srgbClr val="FF0000"/>
                </a:solidFill>
              </a:rPr>
              <a:t>labor social </a:t>
            </a:r>
            <a:r>
              <a:rPr lang="en-US" sz="1000" dirty="0" err="1"/>
              <a:t>en</a:t>
            </a:r>
            <a:r>
              <a:rPr lang="en-US" sz="1000" dirty="0"/>
              <a:t> la zona </a:t>
            </a:r>
            <a:r>
              <a:rPr lang="en-US" sz="1000" dirty="0" err="1"/>
              <a:t>minera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8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2">
            <a:extLst>
              <a:ext uri="{FF2B5EF4-FFF2-40B4-BE49-F238E27FC236}">
                <a16:creationId xmlns:a16="http://schemas.microsoft.com/office/drawing/2014/main" id="{8AD2CDEB-B3EC-4007-A3DC-41176448AFD2}"/>
              </a:ext>
            </a:extLst>
          </p:cNvPr>
          <p:cNvSpPr txBox="1"/>
          <p:nvPr/>
        </p:nvSpPr>
        <p:spPr>
          <a:xfrm>
            <a:off x="2013527" y="2650940"/>
            <a:ext cx="4813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Muchas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 gracias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por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vuestra</a:t>
            </a:r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atención</a:t>
            </a:r>
            <a:endParaRPr lang="en-US" sz="4000" b="1" dirty="0">
              <a:solidFill>
                <a:srgbClr val="0070C0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Oval 154">
            <a:extLst>
              <a:ext uri="{FF2B5EF4-FFF2-40B4-BE49-F238E27FC236}">
                <a16:creationId xmlns:a16="http://schemas.microsoft.com/office/drawing/2014/main" id="{F41EC11E-E09E-4334-950D-D96C977DA9B1}"/>
              </a:ext>
            </a:extLst>
          </p:cNvPr>
          <p:cNvSpPr/>
          <p:nvPr/>
        </p:nvSpPr>
        <p:spPr>
          <a:xfrm>
            <a:off x="6943392" y="181807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5">
            <a:extLst>
              <a:ext uri="{FF2B5EF4-FFF2-40B4-BE49-F238E27FC236}">
                <a16:creationId xmlns:a16="http://schemas.microsoft.com/office/drawing/2014/main" id="{8F80ECD3-FD5A-4F3B-B173-88D2F1DF3ED8}"/>
              </a:ext>
            </a:extLst>
          </p:cNvPr>
          <p:cNvSpPr/>
          <p:nvPr/>
        </p:nvSpPr>
        <p:spPr>
          <a:xfrm>
            <a:off x="7282353" y="2157033"/>
            <a:ext cx="2439954" cy="24399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6">
            <a:extLst>
              <a:ext uri="{FF2B5EF4-FFF2-40B4-BE49-F238E27FC236}">
                <a16:creationId xmlns:a16="http://schemas.microsoft.com/office/drawing/2014/main" id="{5FB3CDA7-5B85-48D2-AF8E-49B7F3F6F8E5}"/>
              </a:ext>
            </a:extLst>
          </p:cNvPr>
          <p:cNvSpPr/>
          <p:nvPr/>
        </p:nvSpPr>
        <p:spPr>
          <a:xfrm>
            <a:off x="7498518" y="2373198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áfico 26" descr="Pulgares hacia arriba">
            <a:extLst>
              <a:ext uri="{FF2B5EF4-FFF2-40B4-BE49-F238E27FC236}">
                <a16:creationId xmlns:a16="http://schemas.microsoft.com/office/drawing/2014/main" id="{014FBC89-5B4E-4B89-A427-EE4787FE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890" y="2814781"/>
            <a:ext cx="1027545" cy="1027545"/>
          </a:xfrm>
          <a:prstGeom prst="rect">
            <a:avLst/>
          </a:prstGeom>
        </p:spPr>
      </p:pic>
      <p:sp>
        <p:nvSpPr>
          <p:cNvPr id="29" name="TextBox 152">
            <a:extLst>
              <a:ext uri="{FF2B5EF4-FFF2-40B4-BE49-F238E27FC236}">
                <a16:creationId xmlns:a16="http://schemas.microsoft.com/office/drawing/2014/main" id="{B4D6D161-9BFD-411B-82E4-0CBA362B294C}"/>
              </a:ext>
            </a:extLst>
          </p:cNvPr>
          <p:cNvSpPr txBox="1"/>
          <p:nvPr/>
        </p:nvSpPr>
        <p:spPr>
          <a:xfrm>
            <a:off x="3634509" y="5545548"/>
            <a:ext cx="623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cfs@somorrostro.com</a:t>
            </a:r>
          </a:p>
        </p:txBody>
      </p:sp>
      <p:pic>
        <p:nvPicPr>
          <p:cNvPr id="31" name="Gráfico 30" descr="Correo electrónico">
            <a:extLst>
              <a:ext uri="{FF2B5EF4-FFF2-40B4-BE49-F238E27FC236}">
                <a16:creationId xmlns:a16="http://schemas.microsoft.com/office/drawing/2014/main" id="{CBEC50DE-1CAF-4C1D-904D-BDC49148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109" y="5442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0" y="2738710"/>
            <a:ext cx="3035604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019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79" y="3519569"/>
            <a:ext cx="3058176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4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5" y="4297549"/>
            <a:ext cx="3083583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3519570"/>
            <a:ext cx="985052" cy="65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54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C66734CF-8737-444B-AF9E-3CC98693A066}"/>
              </a:ext>
            </a:extLst>
          </p:cNvPr>
          <p:cNvSpPr/>
          <p:nvPr/>
        </p:nvSpPr>
        <p:spPr>
          <a:xfrm>
            <a:off x="6953490" y="1674593"/>
            <a:ext cx="3532568" cy="3924486"/>
          </a:xfrm>
          <a:prstGeom prst="rect">
            <a:avLst/>
          </a:prstGeom>
          <a:gradFill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1">
            <a:extLst>
              <a:ext uri="{FF2B5EF4-FFF2-40B4-BE49-F238E27FC236}">
                <a16:creationId xmlns:a16="http://schemas.microsoft.com/office/drawing/2014/main" id="{4085D052-A234-4006-8470-20B253A5D901}"/>
              </a:ext>
            </a:extLst>
          </p:cNvPr>
          <p:cNvSpPr/>
          <p:nvPr/>
        </p:nvSpPr>
        <p:spPr>
          <a:xfrm>
            <a:off x="5843013" y="2518802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83816AA-CE70-4E4A-89D9-C037432F9EBF}"/>
              </a:ext>
            </a:extLst>
          </p:cNvPr>
          <p:cNvSpPr/>
          <p:nvPr/>
        </p:nvSpPr>
        <p:spPr>
          <a:xfrm>
            <a:off x="1696704" y="1674592"/>
            <a:ext cx="3532568" cy="3924487"/>
          </a:xfrm>
          <a:prstGeom prst="rect">
            <a:avLst/>
          </a:prstGeom>
          <a:solidFill>
            <a:srgbClr val="0094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8">
            <a:extLst>
              <a:ext uri="{FF2B5EF4-FFF2-40B4-BE49-F238E27FC236}">
                <a16:creationId xmlns:a16="http://schemas.microsoft.com/office/drawing/2014/main" id="{36B1959B-D7CE-43E3-B9FA-621A2137A93F}"/>
              </a:ext>
            </a:extLst>
          </p:cNvPr>
          <p:cNvSpPr/>
          <p:nvPr/>
        </p:nvSpPr>
        <p:spPr>
          <a:xfrm>
            <a:off x="4330826" y="2496030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5D269076-3BCF-4625-9516-637271F53698}"/>
              </a:ext>
            </a:extLst>
          </p:cNvPr>
          <p:cNvSpPr/>
          <p:nvPr/>
        </p:nvSpPr>
        <p:spPr>
          <a:xfrm rot="954971">
            <a:off x="4530602" y="25578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151DE076-BB38-4C55-AAF1-CC8FE0BE3BE7}"/>
              </a:ext>
            </a:extLst>
          </p:cNvPr>
          <p:cNvSpPr/>
          <p:nvPr/>
        </p:nvSpPr>
        <p:spPr>
          <a:xfrm>
            <a:off x="4919109" y="2946333"/>
            <a:ext cx="868906" cy="868906"/>
          </a:xfrm>
          <a:prstGeom prst="ellipse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652AE0B2-A6EF-4A3F-93DC-0354E675FFFB}"/>
              </a:ext>
            </a:extLst>
          </p:cNvPr>
          <p:cNvSpPr/>
          <p:nvPr/>
        </p:nvSpPr>
        <p:spPr>
          <a:xfrm>
            <a:off x="4999875" y="30270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1">
            <a:extLst>
              <a:ext uri="{FF2B5EF4-FFF2-40B4-BE49-F238E27FC236}">
                <a16:creationId xmlns:a16="http://schemas.microsoft.com/office/drawing/2014/main" id="{B3D7CCE5-8414-4776-8E46-795A80382AA8}"/>
              </a:ext>
            </a:extLst>
          </p:cNvPr>
          <p:cNvSpPr/>
          <p:nvPr/>
        </p:nvSpPr>
        <p:spPr>
          <a:xfrm>
            <a:off x="6035467" y="25520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DE6D433F-D4C1-4A77-957B-BAE49585C0DD}"/>
              </a:ext>
            </a:extLst>
          </p:cNvPr>
          <p:cNvSpPr/>
          <p:nvPr/>
        </p:nvSpPr>
        <p:spPr>
          <a:xfrm>
            <a:off x="6423974" y="2940533"/>
            <a:ext cx="868906" cy="868906"/>
          </a:xfrm>
          <a:prstGeom prst="ellipse">
            <a:avLst/>
          </a:prstGeom>
          <a:gradFill flip="none" rotWithShape="1"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BEEFFB1C-A5DC-41ED-86D3-0874AE303D69}"/>
              </a:ext>
            </a:extLst>
          </p:cNvPr>
          <p:cNvSpPr/>
          <p:nvPr/>
        </p:nvSpPr>
        <p:spPr>
          <a:xfrm>
            <a:off x="6504740" y="30212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1C5B332-8250-4BC1-8739-99A0A7F4EFD0}"/>
              </a:ext>
            </a:extLst>
          </p:cNvPr>
          <p:cNvSpPr txBox="1"/>
          <p:nvPr/>
        </p:nvSpPr>
        <p:spPr>
          <a:xfrm>
            <a:off x="5082361" y="310050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94C8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6F39F875-B09F-4F9D-9AE7-3DDF97C3DDAE}"/>
              </a:ext>
            </a:extLst>
          </p:cNvPr>
          <p:cNvSpPr txBox="1"/>
          <p:nvPr/>
        </p:nvSpPr>
        <p:spPr>
          <a:xfrm>
            <a:off x="6576148" y="3111841"/>
            <a:ext cx="58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EA8329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06096082-2C37-4B62-8C71-0CE218301FF9}"/>
              </a:ext>
            </a:extLst>
          </p:cNvPr>
          <p:cNvSpPr txBox="1"/>
          <p:nvPr/>
        </p:nvSpPr>
        <p:spPr>
          <a:xfrm>
            <a:off x="1872812" y="1964430"/>
            <a:ext cx="305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FORMACIÓN REGLADA</a:t>
            </a:r>
          </a:p>
        </p:txBody>
      </p:sp>
      <p:sp>
        <p:nvSpPr>
          <p:cNvPr id="17" name="TextBox 67">
            <a:extLst>
              <a:ext uri="{FF2B5EF4-FFF2-40B4-BE49-F238E27FC236}">
                <a16:creationId xmlns:a16="http://schemas.microsoft.com/office/drawing/2014/main" id="{2EE9E629-6435-45EE-8A1A-E3A4272262E3}"/>
              </a:ext>
            </a:extLst>
          </p:cNvPr>
          <p:cNvSpPr txBox="1"/>
          <p:nvPr/>
        </p:nvSpPr>
        <p:spPr>
          <a:xfrm>
            <a:off x="7249094" y="1943602"/>
            <a:ext cx="3079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FP PARA EL EMPLEO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D2058B68-5339-45C9-8784-FA3D5ABD6D54}"/>
              </a:ext>
            </a:extLst>
          </p:cNvPr>
          <p:cNvSpPr txBox="1"/>
          <p:nvPr/>
        </p:nvSpPr>
        <p:spPr>
          <a:xfrm>
            <a:off x="1887756" y="2949368"/>
            <a:ext cx="2684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ESO: 438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Bachillerato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: 387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FP: 1278 </a:t>
            </a:r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(FP BÁSICA, GRADO MEDIO Y GRADO SUPERIOR)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3CD836E0-F82C-4E73-BACE-64F4277AE66C}"/>
              </a:ext>
            </a:extLst>
          </p:cNvPr>
          <p:cNvSpPr txBox="1"/>
          <p:nvPr/>
        </p:nvSpPr>
        <p:spPr>
          <a:xfrm>
            <a:off x="7493921" y="2916072"/>
            <a:ext cx="304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para personas en activo y desempleadas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Certificados Profesionales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 a demanda de las empresas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446365" y="303600"/>
            <a:ext cx="5073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Curso 2020/2021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4C434EC-EAD7-4A4E-8826-E2C972FD0C1A}"/>
              </a:ext>
            </a:extLst>
          </p:cNvPr>
          <p:cNvSpPr txBox="1"/>
          <p:nvPr/>
        </p:nvSpPr>
        <p:spPr>
          <a:xfrm>
            <a:off x="1822566" y="4886925"/>
            <a:ext cx="31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TOTAL: 2.103 </a:t>
            </a:r>
            <a:r>
              <a:rPr lang="en-US" sz="2000" b="1" dirty="0" err="1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83CE88F5-C64E-42DA-9FFE-263072C6FE08}"/>
              </a:ext>
            </a:extLst>
          </p:cNvPr>
          <p:cNvSpPr txBox="1"/>
          <p:nvPr/>
        </p:nvSpPr>
        <p:spPr>
          <a:xfrm>
            <a:off x="7249094" y="4953213"/>
            <a:ext cx="320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Más de 3.500 </a:t>
            </a:r>
            <a:r>
              <a:rPr lang="en-US" sz="2000" b="1" dirty="0" err="1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9" y="1245083"/>
            <a:ext cx="7284016" cy="2562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426787" y="1202654"/>
            <a:ext cx="5869845" cy="2664296"/>
            <a:chOff x="2270387" y="1184181"/>
            <a:chExt cx="5869845" cy="2664296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2995423" y="1184181"/>
              <a:ext cx="5144809" cy="26642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Electricidad y Electrónica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IEA2 - Instalaciones eléctricas y automáticas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IT2 - Instalaciones de Telecomunicaciones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AR3 - Automatización y  Robótica Industrial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ST3 - Sistemas de Telecomunicaciones e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SEA3 - Sistemas Electrotécnicos y Automatizados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270387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69528" y="1776908"/>
            <a:ext cx="5788517" cy="1686342"/>
            <a:chOff x="2293196" y="1758435"/>
            <a:chExt cx="5598027" cy="168634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021070" y="1758435"/>
              <a:ext cx="4870153" cy="16863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SMR2 - Sistemas microinformáticos y redes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ASI3 - Administración de Sistemas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DAM3 - Desarrollo de aplicaciones multiplataforma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293196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642B9A5-8A91-4D89-866F-CCAC6C90378E}"/>
              </a:ext>
            </a:extLst>
          </p:cNvPr>
          <p:cNvGrpSpPr/>
          <p:nvPr/>
        </p:nvGrpSpPr>
        <p:grpSpPr>
          <a:xfrm>
            <a:off x="4883012" y="1931606"/>
            <a:ext cx="5535602" cy="1356535"/>
            <a:chOff x="2206541" y="1906211"/>
            <a:chExt cx="5598027" cy="1356535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334CCF8-85CF-4D55-8456-1C2F21125C51}"/>
                </a:ext>
              </a:extLst>
            </p:cNvPr>
            <p:cNvSpPr/>
            <p:nvPr/>
          </p:nvSpPr>
          <p:spPr>
            <a:xfrm>
              <a:off x="2934415" y="1906211"/>
              <a:ext cx="4870153" cy="13565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pt-BR" dirty="0">
                  <a:solidFill>
                    <a:schemeClr val="tx1"/>
                  </a:solidFill>
                </a:rPr>
                <a:t>EM2 - </a:t>
              </a:r>
              <a:r>
                <a:rPr lang="pt-BR" dirty="0" err="1">
                  <a:solidFill>
                    <a:schemeClr val="tx1"/>
                  </a:solidFill>
                </a:rPr>
                <a:t>Electromecánica</a:t>
              </a:r>
              <a:r>
                <a:rPr lang="pt-BR" dirty="0">
                  <a:solidFill>
                    <a:schemeClr val="tx1"/>
                  </a:solidFill>
                </a:rPr>
                <a:t> de </a:t>
              </a:r>
              <a:r>
                <a:rPr lang="pt-BR" dirty="0" err="1">
                  <a:solidFill>
                    <a:schemeClr val="tx1"/>
                  </a:solidFill>
                </a:rPr>
                <a:t>vehículos</a:t>
              </a:r>
              <a:r>
                <a:rPr lang="pt-BR" dirty="0">
                  <a:solidFill>
                    <a:schemeClr val="tx1"/>
                  </a:solidFill>
                </a:rPr>
                <a:t> </a:t>
              </a:r>
              <a:r>
                <a:rPr lang="pt-BR" dirty="0" err="1">
                  <a:solidFill>
                    <a:schemeClr val="tx1"/>
                  </a:solidFill>
                </a:rPr>
                <a:t>automóviles</a:t>
              </a:r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AU3 - Automoción</a:t>
              </a:r>
            </a:p>
          </p:txBody>
        </p:sp>
        <p:sp>
          <p:nvSpPr>
            <p:cNvPr id="21" name="Flecha: hacia la izquierda 20">
              <a:extLst>
                <a:ext uri="{FF2B5EF4-FFF2-40B4-BE49-F238E27FC236}">
                  <a16:creationId xmlns:a16="http://schemas.microsoft.com/office/drawing/2014/main" id="{B251F0D7-73D6-419F-92A8-DD1A1D303963}"/>
                </a:ext>
              </a:extLst>
            </p:cNvPr>
            <p:cNvSpPr/>
            <p:nvPr/>
          </p:nvSpPr>
          <p:spPr>
            <a:xfrm rot="10800000">
              <a:off x="2206541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9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3" y="1134128"/>
            <a:ext cx="7594292" cy="2671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415649" y="366364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332987" y="1985693"/>
            <a:ext cx="4276858" cy="1406795"/>
            <a:chOff x="176587" y="1967220"/>
            <a:chExt cx="4276858" cy="1406795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176587" y="1967220"/>
              <a:ext cx="3481634" cy="14067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GA2 Gestión administrativa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AF3 Administración y Finanzas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3737646" y="2389569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A16EDA8-3E0F-44F1-9C4C-752E18C91639}"/>
              </a:ext>
            </a:extLst>
          </p:cNvPr>
          <p:cNvGrpSpPr/>
          <p:nvPr/>
        </p:nvGrpSpPr>
        <p:grpSpPr>
          <a:xfrm>
            <a:off x="25754" y="1192168"/>
            <a:ext cx="5864734" cy="2664296"/>
            <a:chOff x="-1366756" y="1264598"/>
            <a:chExt cx="5864734" cy="2664296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7037DCC-6967-4787-93BE-8D2A49AD4ABB}"/>
                </a:ext>
              </a:extLst>
            </p:cNvPr>
            <p:cNvSpPr/>
            <p:nvPr/>
          </p:nvSpPr>
          <p:spPr>
            <a:xfrm>
              <a:off x="-1366756" y="1264598"/>
              <a:ext cx="5093731" cy="26642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Soldadura</a:t>
              </a:r>
              <a:endParaRPr lang="es-ES" b="1" dirty="0">
                <a:solidFill>
                  <a:srgbClr val="002060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ME2 - Mecanizado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SC2 - Soldadura y calderería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DFM3 - Diseño en Fabricación Mecánica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PP3 - Programación de la Producción en FM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CM3 - Construcciones Metálicas</a:t>
              </a:r>
            </a:p>
          </p:txBody>
        </p:sp>
        <p:sp>
          <p:nvSpPr>
            <p:cNvPr id="24" name="Flecha: hacia la izquierda 23">
              <a:extLst>
                <a:ext uri="{FF2B5EF4-FFF2-40B4-BE49-F238E27FC236}">
                  <a16:creationId xmlns:a16="http://schemas.microsoft.com/office/drawing/2014/main" id="{2F0095C7-1FDB-4BD5-B014-AE71E034EE25}"/>
                </a:ext>
              </a:extLst>
            </p:cNvPr>
            <p:cNvSpPr/>
            <p:nvPr/>
          </p:nvSpPr>
          <p:spPr>
            <a:xfrm>
              <a:off x="3782179" y="248047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2E3B70B-1926-4349-8016-339E63B7A506}"/>
              </a:ext>
            </a:extLst>
          </p:cNvPr>
          <p:cNvGrpSpPr/>
          <p:nvPr/>
        </p:nvGrpSpPr>
        <p:grpSpPr>
          <a:xfrm>
            <a:off x="2432115" y="2205254"/>
            <a:ext cx="4667517" cy="876277"/>
            <a:chOff x="2432115" y="2205254"/>
            <a:chExt cx="4667517" cy="87627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5DB0526-8BFD-4800-886D-910F151A97DF}"/>
                </a:ext>
              </a:extLst>
            </p:cNvPr>
            <p:cNvSpPr/>
            <p:nvPr/>
          </p:nvSpPr>
          <p:spPr>
            <a:xfrm>
              <a:off x="2432115" y="2205254"/>
              <a:ext cx="3745166" cy="8762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Peluquería y Estética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FE541282-CABD-4E18-AC92-7D9AC42A2F3E}"/>
                </a:ext>
              </a:extLst>
            </p:cNvPr>
            <p:cNvSpPr/>
            <p:nvPr/>
          </p:nvSpPr>
          <p:spPr>
            <a:xfrm>
              <a:off x="6383833" y="240145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7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974</Words>
  <Application>Microsoft Office PowerPoint</Application>
  <PresentationFormat>Panorámica</PresentationFormat>
  <Paragraphs>243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5" baseType="lpstr">
      <vt:lpstr>Adobe Gothic Std B</vt:lpstr>
      <vt:lpstr>MS PGothic</vt:lpstr>
      <vt:lpstr>Arial</vt:lpstr>
      <vt:lpstr>Arial Narrow</vt:lpstr>
      <vt:lpstr>Arial Unicode MS</vt:lpstr>
      <vt:lpstr>Berlin Sans FB Demi</vt:lpstr>
      <vt:lpstr>Calibri</vt:lpstr>
      <vt:lpstr>Calibri Light</vt:lpstr>
      <vt:lpstr>Century Gothic</vt:lpstr>
      <vt:lpstr>Open Sans</vt:lpstr>
      <vt:lpstr>Oswald</vt:lpstr>
      <vt:lpstr>Rajdhani bold</vt:lpstr>
      <vt:lpstr>Rajdhani Light</vt:lpstr>
      <vt:lpstr>Times New Roman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81</cp:revision>
  <dcterms:created xsi:type="dcterms:W3CDTF">2020-11-06T08:03:53Z</dcterms:created>
  <dcterms:modified xsi:type="dcterms:W3CDTF">2021-07-08T08:50:19Z</dcterms:modified>
</cp:coreProperties>
</file>